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E15"/>
    <a:srgbClr val="EB2C5F"/>
    <a:srgbClr val="4B5152"/>
    <a:srgbClr val="D4EBF9"/>
    <a:srgbClr val="97BAFF"/>
    <a:srgbClr val="3C4A5E"/>
    <a:srgbClr val="333F50"/>
    <a:srgbClr val="4879B4"/>
    <a:srgbClr val="578FFF"/>
    <a:srgbClr val="97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03" autoAdjust="0"/>
    <p:restoredTop sz="94660"/>
  </p:normalViewPr>
  <p:slideViewPr>
    <p:cSldViewPr snapToGrid="0">
      <p:cViewPr>
        <p:scale>
          <a:sx n="100" d="100"/>
          <a:sy n="100" d="100"/>
        </p:scale>
        <p:origin x="2680" y="16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02DF7-0FFF-4A5F-896E-951AF9677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5E4A1-ED63-455A-AA19-17861CAAD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A41D7-C203-424E-949A-77D45BD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911F-A57D-4D69-82C0-CAB61AA9F67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F102-EBD5-4E74-8718-C8914920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97AF4-1AB6-4322-A7C5-D8B645C6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210F-7313-4C01-AEC3-50E7E9D5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BF60C-ABB9-4A21-8E6A-78C303C3F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8BC037-9783-4835-AAB1-C31343BBA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A2C16-4475-4E59-9718-6DEBA58BF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911F-A57D-4D69-82C0-CAB61AA9F67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B03A2-6B43-42B2-855A-2F4AC2E54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D2581-6582-4C83-8564-543ADB94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210F-7313-4C01-AEC3-50E7E9D5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7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2D504C-1B5E-4BBB-A655-2A8DCE1335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83E17E-1977-4D3C-92D7-7A97685CC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CF117-D668-4F42-97DC-ED6B6D410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911F-A57D-4D69-82C0-CAB61AA9F67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FF28A-DCEE-4E1D-8766-E1C6230E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7FE1E-8F12-487B-9ADC-9916696E3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210F-7313-4C01-AEC3-50E7E9D5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4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366B3-047D-4CBE-99F2-939C137E2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4B518-6146-43D5-9F58-B49E142AA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E0F08-D855-4439-9E8F-5A46487CC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911F-A57D-4D69-82C0-CAB61AA9F67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510A2-530A-4E4F-B1BD-F659F33C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757C7-B64C-440C-979B-62C871E7C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210F-7313-4C01-AEC3-50E7E9D5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9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CC417-C26E-43B3-8BFF-F95F215E4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A3B8B-29E2-402E-BA4A-64C46B79C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66AAA-3CE4-4DE5-9196-C3DD830BE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911F-A57D-4D69-82C0-CAB61AA9F67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EE417-DE74-48F1-98A5-E3ED2846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A87B3-E623-4285-A108-9E2186412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210F-7313-4C01-AEC3-50E7E9D5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2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E91AA-8653-4E4F-8797-AB6DB48A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99A78-6074-4DEA-9AB3-058886635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5E259-E994-480E-8F69-44A00486A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C4660-3A6B-4180-B16C-D5D10C9BF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911F-A57D-4D69-82C0-CAB61AA9F67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E3601-C90D-4309-8E51-49229917B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BD0DD-0139-46A6-A486-7F6CC0C3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210F-7313-4C01-AEC3-50E7E9D5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0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4F36-623A-4564-A9B0-A4E945E3F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7B1F7-540B-4BAF-9015-B1C2D7A97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D2A36D-E197-425A-A5F6-C0B6785E4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518049-590C-464E-B442-AF3F76962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4993F-A445-4EE9-AC19-4FD8D334CB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4699F4-33E4-49EC-A36F-02CF0DC8E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911F-A57D-4D69-82C0-CAB61AA9F67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597B6B-D845-4DC9-9D27-BE0D56330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A0C963-C814-4249-B1A6-9B8619482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210F-7313-4C01-AEC3-50E7E9D5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7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4DFD4-81F1-4949-832B-36BDE2CE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506B92-C59D-4E47-8753-3981CB410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911F-A57D-4D69-82C0-CAB61AA9F67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244B60-5F35-4534-831A-39716B84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7B8293-C256-44C9-AECB-FD24B38C2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210F-7313-4C01-AEC3-50E7E9D5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6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336050-6709-4909-BEF3-2BCFA08A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911F-A57D-4D69-82C0-CAB61AA9F67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BDC3D4-25E4-48D5-AB3A-60107F2E1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AC5EC-5ACE-440A-BA35-2D66A4D8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210F-7313-4C01-AEC3-50E7E9D5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DD072-04C3-4331-B9DC-18C1A31A9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A8D09-39F8-49C5-ACCD-5873B6C8B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91D06-A157-4B78-A8F6-E40DFB4DE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8E82D-7A4C-4AEE-B282-3DFF0CE4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911F-A57D-4D69-82C0-CAB61AA9F67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91F29-A728-4E1E-A70B-DD95703CC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B7D82-0ACD-464B-831D-A13C3605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210F-7313-4C01-AEC3-50E7E9D5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4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0A258-F93D-461C-B938-F84412070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3939D2-C647-43B3-A572-3286B613C1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B822F-4AE9-4058-9998-019CFC4C4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A13FE-3E6D-4134-A89E-2B26426A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911F-A57D-4D69-82C0-CAB61AA9F67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B36AE-DF22-4F06-8FFB-5649E5985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055ED-1BC3-4877-B0DE-B448F493F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210F-7313-4C01-AEC3-50E7E9D5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8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9E7A6C-F43D-47F8-BCF5-12C474FA7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90E82-CD38-4D1A-B298-4EF2A703A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C309D-3EEB-4072-967F-01B66A199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B911F-A57D-4D69-82C0-CAB61AA9F67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94E73-ACB2-413C-A036-39CEAB54F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F9392-99A7-42C6-93D9-C901C3650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9210F-7313-4C01-AEC3-50E7E9D5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0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219">
            <a:extLst>
              <a:ext uri="{FF2B5EF4-FFF2-40B4-BE49-F238E27FC236}">
                <a16:creationId xmlns:a16="http://schemas.microsoft.com/office/drawing/2014/main" id="{F59D1722-2BE1-4297-A02E-D82EE5A3C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5938" y="2209800"/>
            <a:ext cx="2463180" cy="2463180"/>
          </a:xfrm>
          <a:prstGeom prst="ellipse">
            <a:avLst/>
          </a:prstGeom>
          <a:solidFill>
            <a:srgbClr val="FFBE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E39C8F2-2FFB-411C-9BED-03FE9738C86E}"/>
              </a:ext>
            </a:extLst>
          </p:cNvPr>
          <p:cNvGrpSpPr/>
          <p:nvPr/>
        </p:nvGrpSpPr>
        <p:grpSpPr>
          <a:xfrm>
            <a:off x="2192413" y="3782464"/>
            <a:ext cx="1167702" cy="584462"/>
            <a:chOff x="5653714" y="3782464"/>
            <a:chExt cx="1167702" cy="584462"/>
          </a:xfrm>
        </p:grpSpPr>
        <p:sp>
          <p:nvSpPr>
            <p:cNvPr id="15" name="Freeform 84">
              <a:extLst>
                <a:ext uri="{FF2B5EF4-FFF2-40B4-BE49-F238E27FC236}">
                  <a16:creationId xmlns:a16="http://schemas.microsoft.com/office/drawing/2014/main" id="{4FEF48D0-6672-4972-8C30-C068179BE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3714" y="3782464"/>
              <a:ext cx="1167702" cy="584462"/>
            </a:xfrm>
            <a:custGeom>
              <a:avLst/>
              <a:gdLst>
                <a:gd name="T0" fmla="*/ 596 w 617"/>
                <a:gd name="T1" fmla="*/ 0 h 309"/>
                <a:gd name="T2" fmla="*/ 616 w 617"/>
                <a:gd name="T3" fmla="*/ 21 h 309"/>
                <a:gd name="T4" fmla="*/ 534 w 617"/>
                <a:gd name="T5" fmla="*/ 211 h 309"/>
                <a:gd name="T6" fmla="*/ 308 w 617"/>
                <a:gd name="T7" fmla="*/ 309 h 309"/>
                <a:gd name="T8" fmla="*/ 83 w 617"/>
                <a:gd name="T9" fmla="*/ 211 h 309"/>
                <a:gd name="T10" fmla="*/ 0 w 617"/>
                <a:gd name="T11" fmla="*/ 21 h 309"/>
                <a:gd name="T12" fmla="*/ 20 w 617"/>
                <a:gd name="T13" fmla="*/ 0 h 309"/>
                <a:gd name="T14" fmla="*/ 596 w 617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7" h="309">
                  <a:moveTo>
                    <a:pt x="596" y="0"/>
                  </a:moveTo>
                  <a:cubicBezTo>
                    <a:pt x="608" y="0"/>
                    <a:pt x="617" y="10"/>
                    <a:pt x="616" y="21"/>
                  </a:cubicBezTo>
                  <a:cubicBezTo>
                    <a:pt x="611" y="94"/>
                    <a:pt x="581" y="160"/>
                    <a:pt x="534" y="211"/>
                  </a:cubicBezTo>
                  <a:cubicBezTo>
                    <a:pt x="478" y="271"/>
                    <a:pt x="397" y="309"/>
                    <a:pt x="308" y="309"/>
                  </a:cubicBezTo>
                  <a:cubicBezTo>
                    <a:pt x="219" y="309"/>
                    <a:pt x="139" y="271"/>
                    <a:pt x="83" y="211"/>
                  </a:cubicBezTo>
                  <a:cubicBezTo>
                    <a:pt x="36" y="160"/>
                    <a:pt x="5" y="94"/>
                    <a:pt x="0" y="21"/>
                  </a:cubicBezTo>
                  <a:cubicBezTo>
                    <a:pt x="0" y="10"/>
                    <a:pt x="9" y="0"/>
                    <a:pt x="20" y="0"/>
                  </a:cubicBezTo>
                  <a:lnTo>
                    <a:pt x="596" y="0"/>
                  </a:lnTo>
                  <a:close/>
                </a:path>
              </a:pathLst>
            </a:custGeom>
            <a:solidFill>
              <a:srgbClr val="4B51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5">
              <a:extLst>
                <a:ext uri="{FF2B5EF4-FFF2-40B4-BE49-F238E27FC236}">
                  <a16:creationId xmlns:a16="http://schemas.microsoft.com/office/drawing/2014/main" id="{A7EED4EB-ABD0-45B4-916D-12DB31DB91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0843" y="4041251"/>
              <a:ext cx="853443" cy="325675"/>
            </a:xfrm>
            <a:custGeom>
              <a:avLst/>
              <a:gdLst>
                <a:gd name="T0" fmla="*/ 451 w 451"/>
                <a:gd name="T1" fmla="*/ 74 h 172"/>
                <a:gd name="T2" fmla="*/ 225 w 451"/>
                <a:gd name="T3" fmla="*/ 172 h 172"/>
                <a:gd name="T4" fmla="*/ 0 w 451"/>
                <a:gd name="T5" fmla="*/ 74 h 172"/>
                <a:gd name="T6" fmla="*/ 225 w 451"/>
                <a:gd name="T7" fmla="*/ 0 h 172"/>
                <a:gd name="T8" fmla="*/ 451 w 451"/>
                <a:gd name="T9" fmla="*/ 7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" h="172">
                  <a:moveTo>
                    <a:pt x="451" y="74"/>
                  </a:moveTo>
                  <a:cubicBezTo>
                    <a:pt x="395" y="134"/>
                    <a:pt x="314" y="172"/>
                    <a:pt x="225" y="172"/>
                  </a:cubicBezTo>
                  <a:cubicBezTo>
                    <a:pt x="136" y="172"/>
                    <a:pt x="56" y="134"/>
                    <a:pt x="0" y="74"/>
                  </a:cubicBezTo>
                  <a:cubicBezTo>
                    <a:pt x="45" y="30"/>
                    <a:pt x="129" y="0"/>
                    <a:pt x="225" y="0"/>
                  </a:cubicBezTo>
                  <a:cubicBezTo>
                    <a:pt x="322" y="0"/>
                    <a:pt x="406" y="30"/>
                    <a:pt x="451" y="74"/>
                  </a:cubicBezTo>
                  <a:close/>
                </a:path>
              </a:pathLst>
            </a:custGeom>
            <a:solidFill>
              <a:srgbClr val="EB2C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6">
              <a:extLst>
                <a:ext uri="{FF2B5EF4-FFF2-40B4-BE49-F238E27FC236}">
                  <a16:creationId xmlns:a16="http://schemas.microsoft.com/office/drawing/2014/main" id="{210250B8-F311-4146-A568-9474FB8C1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4712" y="3782464"/>
              <a:ext cx="766504" cy="132181"/>
            </a:xfrm>
            <a:custGeom>
              <a:avLst/>
              <a:gdLst>
                <a:gd name="T0" fmla="*/ 405 w 405"/>
                <a:gd name="T1" fmla="*/ 0 h 70"/>
                <a:gd name="T2" fmla="*/ 380 w 405"/>
                <a:gd name="T3" fmla="*/ 58 h 70"/>
                <a:gd name="T4" fmla="*/ 362 w 405"/>
                <a:gd name="T5" fmla="*/ 70 h 70"/>
                <a:gd name="T6" fmla="*/ 43 w 405"/>
                <a:gd name="T7" fmla="*/ 70 h 70"/>
                <a:gd name="T8" fmla="*/ 25 w 405"/>
                <a:gd name="T9" fmla="*/ 58 h 70"/>
                <a:gd name="T10" fmla="*/ 0 w 405"/>
                <a:gd name="T11" fmla="*/ 0 h 70"/>
                <a:gd name="T12" fmla="*/ 405 w 405"/>
                <a:gd name="T1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5" h="70">
                  <a:moveTo>
                    <a:pt x="405" y="0"/>
                  </a:moveTo>
                  <a:cubicBezTo>
                    <a:pt x="380" y="58"/>
                    <a:pt x="380" y="58"/>
                    <a:pt x="380" y="58"/>
                  </a:cubicBezTo>
                  <a:cubicBezTo>
                    <a:pt x="377" y="66"/>
                    <a:pt x="370" y="70"/>
                    <a:pt x="362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35" y="70"/>
                    <a:pt x="28" y="66"/>
                    <a:pt x="25" y="5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Oval 223">
            <a:extLst>
              <a:ext uri="{FF2B5EF4-FFF2-40B4-BE49-F238E27FC236}">
                <a16:creationId xmlns:a16="http://schemas.microsoft.com/office/drawing/2014/main" id="{F82C87E6-8E08-4AB4-A08A-B293D46E8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0245" y="2812895"/>
            <a:ext cx="790198" cy="78730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224">
            <a:extLst>
              <a:ext uri="{FF2B5EF4-FFF2-40B4-BE49-F238E27FC236}">
                <a16:creationId xmlns:a16="http://schemas.microsoft.com/office/drawing/2014/main" id="{E99DDA08-8556-489B-A4CF-1CC745E2B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6309" y="3058453"/>
            <a:ext cx="298069" cy="296188"/>
          </a:xfrm>
          <a:prstGeom prst="ellipse">
            <a:avLst/>
          </a:prstGeom>
          <a:solidFill>
            <a:srgbClr val="4B51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225">
            <a:extLst>
              <a:ext uri="{FF2B5EF4-FFF2-40B4-BE49-F238E27FC236}">
                <a16:creationId xmlns:a16="http://schemas.microsoft.com/office/drawing/2014/main" id="{048656D4-EAE6-4BCA-BC20-CCF0C9A3E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3348" y="2812895"/>
            <a:ext cx="791466" cy="78730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26">
            <a:extLst>
              <a:ext uri="{FF2B5EF4-FFF2-40B4-BE49-F238E27FC236}">
                <a16:creationId xmlns:a16="http://schemas.microsoft.com/office/drawing/2014/main" id="{697D7E0D-9EE0-40A5-902A-C9E5FFB0C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413" y="3058453"/>
            <a:ext cx="299337" cy="296188"/>
          </a:xfrm>
          <a:prstGeom prst="ellipse">
            <a:avLst/>
          </a:prstGeom>
          <a:solidFill>
            <a:srgbClr val="4B51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614">
            <a:extLst>
              <a:ext uri="{FF2B5EF4-FFF2-40B4-BE49-F238E27FC236}">
                <a16:creationId xmlns:a16="http://schemas.microsoft.com/office/drawing/2014/main" id="{E45443B8-C275-49E1-B04E-293C5F8CB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6865" y="2209820"/>
            <a:ext cx="2458270" cy="2463450"/>
          </a:xfrm>
          <a:prstGeom prst="ellipse">
            <a:avLst/>
          </a:prstGeom>
          <a:solidFill>
            <a:srgbClr val="FFBE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729FCCF-329E-46CD-8804-2E899F11274F}"/>
              </a:ext>
            </a:extLst>
          </p:cNvPr>
          <p:cNvSpPr/>
          <p:nvPr/>
        </p:nvSpPr>
        <p:spPr>
          <a:xfrm>
            <a:off x="5227982" y="2877090"/>
            <a:ext cx="756239" cy="474473"/>
          </a:xfrm>
          <a:custGeom>
            <a:avLst/>
            <a:gdLst>
              <a:gd name="connsiteX0" fmla="*/ 303875 w 607750"/>
              <a:gd name="connsiteY0" fmla="*/ 0 h 381311"/>
              <a:gd name="connsiteX1" fmla="*/ 607750 w 607750"/>
              <a:gd name="connsiteY1" fmla="*/ 303875 h 381311"/>
              <a:gd name="connsiteX2" fmla="*/ 601576 w 607750"/>
              <a:gd name="connsiteY2" fmla="*/ 365117 h 381311"/>
              <a:gd name="connsiteX3" fmla="*/ 596549 w 607750"/>
              <a:gd name="connsiteY3" fmla="*/ 381311 h 381311"/>
              <a:gd name="connsiteX4" fmla="*/ 11201 w 607750"/>
              <a:gd name="connsiteY4" fmla="*/ 381311 h 381311"/>
              <a:gd name="connsiteX5" fmla="*/ 6174 w 607750"/>
              <a:gd name="connsiteY5" fmla="*/ 365117 h 381311"/>
              <a:gd name="connsiteX6" fmla="*/ 0 w 607750"/>
              <a:gd name="connsiteY6" fmla="*/ 303875 h 381311"/>
              <a:gd name="connsiteX7" fmla="*/ 303875 w 607750"/>
              <a:gd name="connsiteY7" fmla="*/ 0 h 38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7750" h="381311">
                <a:moveTo>
                  <a:pt x="303875" y="0"/>
                </a:moveTo>
                <a:cubicBezTo>
                  <a:pt x="471701" y="0"/>
                  <a:pt x="607750" y="136049"/>
                  <a:pt x="607750" y="303875"/>
                </a:cubicBezTo>
                <a:cubicBezTo>
                  <a:pt x="607750" y="324853"/>
                  <a:pt x="605624" y="345335"/>
                  <a:pt x="601576" y="365117"/>
                </a:cubicBezTo>
                <a:lnTo>
                  <a:pt x="596549" y="381311"/>
                </a:lnTo>
                <a:lnTo>
                  <a:pt x="11201" y="381311"/>
                </a:lnTo>
                <a:lnTo>
                  <a:pt x="6174" y="365117"/>
                </a:lnTo>
                <a:cubicBezTo>
                  <a:pt x="2126" y="345335"/>
                  <a:pt x="0" y="324853"/>
                  <a:pt x="0" y="303875"/>
                </a:cubicBezTo>
                <a:cubicBezTo>
                  <a:pt x="0" y="136049"/>
                  <a:pt x="136049" y="0"/>
                  <a:pt x="3038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7072D42-1046-4186-8609-ECB378996090}"/>
              </a:ext>
            </a:extLst>
          </p:cNvPr>
          <p:cNvSpPr/>
          <p:nvPr/>
        </p:nvSpPr>
        <p:spPr>
          <a:xfrm>
            <a:off x="5421913" y="3071020"/>
            <a:ext cx="368378" cy="280543"/>
          </a:xfrm>
          <a:custGeom>
            <a:avLst/>
            <a:gdLst>
              <a:gd name="connsiteX0" fmla="*/ 148023 w 296046"/>
              <a:gd name="connsiteY0" fmla="*/ 0 h 225459"/>
              <a:gd name="connsiteX1" fmla="*/ 296046 w 296046"/>
              <a:gd name="connsiteY1" fmla="*/ 148023 h 225459"/>
              <a:gd name="connsiteX2" fmla="*/ 284414 w 296046"/>
              <a:gd name="connsiteY2" fmla="*/ 205640 h 225459"/>
              <a:gd name="connsiteX3" fmla="*/ 271052 w 296046"/>
              <a:gd name="connsiteY3" fmla="*/ 225459 h 225459"/>
              <a:gd name="connsiteX4" fmla="*/ 24994 w 296046"/>
              <a:gd name="connsiteY4" fmla="*/ 225459 h 225459"/>
              <a:gd name="connsiteX5" fmla="*/ 11632 w 296046"/>
              <a:gd name="connsiteY5" fmla="*/ 205640 h 225459"/>
              <a:gd name="connsiteX6" fmla="*/ 0 w 296046"/>
              <a:gd name="connsiteY6" fmla="*/ 148023 h 225459"/>
              <a:gd name="connsiteX7" fmla="*/ 148023 w 296046"/>
              <a:gd name="connsiteY7" fmla="*/ 0 h 22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046" h="225459">
                <a:moveTo>
                  <a:pt x="148023" y="0"/>
                </a:moveTo>
                <a:cubicBezTo>
                  <a:pt x="229774" y="0"/>
                  <a:pt x="296046" y="66272"/>
                  <a:pt x="296046" y="148023"/>
                </a:cubicBezTo>
                <a:cubicBezTo>
                  <a:pt x="296046" y="168461"/>
                  <a:pt x="291904" y="187931"/>
                  <a:pt x="284414" y="205640"/>
                </a:cubicBezTo>
                <a:lnTo>
                  <a:pt x="271052" y="225459"/>
                </a:lnTo>
                <a:lnTo>
                  <a:pt x="24994" y="225459"/>
                </a:lnTo>
                <a:lnTo>
                  <a:pt x="11632" y="205640"/>
                </a:lnTo>
                <a:cubicBezTo>
                  <a:pt x="4142" y="187931"/>
                  <a:pt x="0" y="168461"/>
                  <a:pt x="0" y="148023"/>
                </a:cubicBezTo>
                <a:cubicBezTo>
                  <a:pt x="0" y="66272"/>
                  <a:pt x="66272" y="0"/>
                  <a:pt x="148023" y="0"/>
                </a:cubicBezTo>
                <a:close/>
              </a:path>
            </a:pathLst>
          </a:custGeom>
          <a:solidFill>
            <a:srgbClr val="4B5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5B35A19-B838-4611-B083-57F2C3BA7122}"/>
              </a:ext>
            </a:extLst>
          </p:cNvPr>
          <p:cNvSpPr/>
          <p:nvPr/>
        </p:nvSpPr>
        <p:spPr>
          <a:xfrm>
            <a:off x="6207780" y="2877090"/>
            <a:ext cx="756239" cy="474473"/>
          </a:xfrm>
          <a:custGeom>
            <a:avLst/>
            <a:gdLst>
              <a:gd name="connsiteX0" fmla="*/ 303875 w 607750"/>
              <a:gd name="connsiteY0" fmla="*/ 0 h 381311"/>
              <a:gd name="connsiteX1" fmla="*/ 607750 w 607750"/>
              <a:gd name="connsiteY1" fmla="*/ 303875 h 381311"/>
              <a:gd name="connsiteX2" fmla="*/ 601576 w 607750"/>
              <a:gd name="connsiteY2" fmla="*/ 365117 h 381311"/>
              <a:gd name="connsiteX3" fmla="*/ 596549 w 607750"/>
              <a:gd name="connsiteY3" fmla="*/ 381311 h 381311"/>
              <a:gd name="connsiteX4" fmla="*/ 11201 w 607750"/>
              <a:gd name="connsiteY4" fmla="*/ 381311 h 381311"/>
              <a:gd name="connsiteX5" fmla="*/ 6174 w 607750"/>
              <a:gd name="connsiteY5" fmla="*/ 365117 h 381311"/>
              <a:gd name="connsiteX6" fmla="*/ 0 w 607750"/>
              <a:gd name="connsiteY6" fmla="*/ 303875 h 381311"/>
              <a:gd name="connsiteX7" fmla="*/ 303875 w 607750"/>
              <a:gd name="connsiteY7" fmla="*/ 0 h 38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7750" h="381311">
                <a:moveTo>
                  <a:pt x="303875" y="0"/>
                </a:moveTo>
                <a:cubicBezTo>
                  <a:pt x="471701" y="0"/>
                  <a:pt x="607750" y="136049"/>
                  <a:pt x="607750" y="303875"/>
                </a:cubicBezTo>
                <a:cubicBezTo>
                  <a:pt x="607750" y="324853"/>
                  <a:pt x="605624" y="345335"/>
                  <a:pt x="601576" y="365117"/>
                </a:cubicBezTo>
                <a:lnTo>
                  <a:pt x="596549" y="381311"/>
                </a:lnTo>
                <a:lnTo>
                  <a:pt x="11201" y="381311"/>
                </a:lnTo>
                <a:lnTo>
                  <a:pt x="6174" y="365117"/>
                </a:lnTo>
                <a:cubicBezTo>
                  <a:pt x="2126" y="345335"/>
                  <a:pt x="0" y="324853"/>
                  <a:pt x="0" y="303875"/>
                </a:cubicBezTo>
                <a:cubicBezTo>
                  <a:pt x="0" y="136049"/>
                  <a:pt x="136049" y="0"/>
                  <a:pt x="3038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F5F8D66-65EF-447A-891C-8811B06552F0}"/>
              </a:ext>
            </a:extLst>
          </p:cNvPr>
          <p:cNvSpPr/>
          <p:nvPr/>
        </p:nvSpPr>
        <p:spPr>
          <a:xfrm>
            <a:off x="6401711" y="3071020"/>
            <a:ext cx="368378" cy="280543"/>
          </a:xfrm>
          <a:custGeom>
            <a:avLst/>
            <a:gdLst>
              <a:gd name="connsiteX0" fmla="*/ 148023 w 296046"/>
              <a:gd name="connsiteY0" fmla="*/ 0 h 225459"/>
              <a:gd name="connsiteX1" fmla="*/ 296046 w 296046"/>
              <a:gd name="connsiteY1" fmla="*/ 148023 h 225459"/>
              <a:gd name="connsiteX2" fmla="*/ 284414 w 296046"/>
              <a:gd name="connsiteY2" fmla="*/ 205640 h 225459"/>
              <a:gd name="connsiteX3" fmla="*/ 271052 w 296046"/>
              <a:gd name="connsiteY3" fmla="*/ 225459 h 225459"/>
              <a:gd name="connsiteX4" fmla="*/ 24994 w 296046"/>
              <a:gd name="connsiteY4" fmla="*/ 225459 h 225459"/>
              <a:gd name="connsiteX5" fmla="*/ 11632 w 296046"/>
              <a:gd name="connsiteY5" fmla="*/ 205640 h 225459"/>
              <a:gd name="connsiteX6" fmla="*/ 0 w 296046"/>
              <a:gd name="connsiteY6" fmla="*/ 148023 h 225459"/>
              <a:gd name="connsiteX7" fmla="*/ 148023 w 296046"/>
              <a:gd name="connsiteY7" fmla="*/ 0 h 22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046" h="225459">
                <a:moveTo>
                  <a:pt x="148023" y="0"/>
                </a:moveTo>
                <a:cubicBezTo>
                  <a:pt x="229774" y="0"/>
                  <a:pt x="296046" y="66272"/>
                  <a:pt x="296046" y="148023"/>
                </a:cubicBezTo>
                <a:cubicBezTo>
                  <a:pt x="296046" y="168461"/>
                  <a:pt x="291904" y="187931"/>
                  <a:pt x="284414" y="205640"/>
                </a:cubicBezTo>
                <a:lnTo>
                  <a:pt x="271052" y="225459"/>
                </a:lnTo>
                <a:lnTo>
                  <a:pt x="24994" y="225459"/>
                </a:lnTo>
                <a:lnTo>
                  <a:pt x="11632" y="205640"/>
                </a:lnTo>
                <a:cubicBezTo>
                  <a:pt x="4142" y="187931"/>
                  <a:pt x="0" y="168461"/>
                  <a:pt x="0" y="148023"/>
                </a:cubicBezTo>
                <a:cubicBezTo>
                  <a:pt x="0" y="66272"/>
                  <a:pt x="66272" y="0"/>
                  <a:pt x="148023" y="0"/>
                </a:cubicBezTo>
                <a:close/>
              </a:path>
            </a:pathLst>
          </a:custGeom>
          <a:solidFill>
            <a:srgbClr val="4B5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701">
            <a:extLst>
              <a:ext uri="{FF2B5EF4-FFF2-40B4-BE49-F238E27FC236}">
                <a16:creationId xmlns:a16="http://schemas.microsoft.com/office/drawing/2014/main" id="{F8A3FF48-0F23-4EDD-AFE7-3B194BC4987A}"/>
              </a:ext>
            </a:extLst>
          </p:cNvPr>
          <p:cNvSpPr>
            <a:spLocks/>
          </p:cNvSpPr>
          <p:nvPr/>
        </p:nvSpPr>
        <p:spPr bwMode="auto">
          <a:xfrm>
            <a:off x="5614550" y="3666734"/>
            <a:ext cx="962900" cy="493734"/>
          </a:xfrm>
          <a:custGeom>
            <a:avLst/>
            <a:gdLst>
              <a:gd name="T0" fmla="*/ 383 w 383"/>
              <a:gd name="T1" fmla="*/ 40 h 196"/>
              <a:gd name="T2" fmla="*/ 383 w 383"/>
              <a:gd name="T3" fmla="*/ 156 h 196"/>
              <a:gd name="T4" fmla="*/ 343 w 383"/>
              <a:gd name="T5" fmla="*/ 196 h 196"/>
              <a:gd name="T6" fmla="*/ 40 w 383"/>
              <a:gd name="T7" fmla="*/ 196 h 196"/>
              <a:gd name="T8" fmla="*/ 0 w 383"/>
              <a:gd name="T9" fmla="*/ 156 h 196"/>
              <a:gd name="T10" fmla="*/ 0 w 383"/>
              <a:gd name="T11" fmla="*/ 40 h 196"/>
              <a:gd name="T12" fmla="*/ 40 w 383"/>
              <a:gd name="T13" fmla="*/ 0 h 196"/>
              <a:gd name="T14" fmla="*/ 343 w 383"/>
              <a:gd name="T15" fmla="*/ 0 h 196"/>
              <a:gd name="T16" fmla="*/ 383 w 383"/>
              <a:gd name="T17" fmla="*/ 40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3" h="196">
                <a:moveTo>
                  <a:pt x="383" y="40"/>
                </a:moveTo>
                <a:cubicBezTo>
                  <a:pt x="383" y="156"/>
                  <a:pt x="383" y="156"/>
                  <a:pt x="383" y="156"/>
                </a:cubicBezTo>
                <a:cubicBezTo>
                  <a:pt x="383" y="178"/>
                  <a:pt x="365" y="196"/>
                  <a:pt x="343" y="196"/>
                </a:cubicBezTo>
                <a:cubicBezTo>
                  <a:pt x="40" y="196"/>
                  <a:pt x="40" y="196"/>
                  <a:pt x="40" y="196"/>
                </a:cubicBezTo>
                <a:cubicBezTo>
                  <a:pt x="18" y="196"/>
                  <a:pt x="0" y="178"/>
                  <a:pt x="0" y="156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343" y="0"/>
                  <a:pt x="343" y="0"/>
                  <a:pt x="343" y="0"/>
                </a:cubicBezTo>
                <a:cubicBezTo>
                  <a:pt x="365" y="0"/>
                  <a:pt x="383" y="18"/>
                  <a:pt x="383" y="40"/>
                </a:cubicBezTo>
                <a:close/>
              </a:path>
            </a:pathLst>
          </a:custGeom>
          <a:solidFill>
            <a:srgbClr val="4B51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702">
            <a:extLst>
              <a:ext uri="{FF2B5EF4-FFF2-40B4-BE49-F238E27FC236}">
                <a16:creationId xmlns:a16="http://schemas.microsoft.com/office/drawing/2014/main" id="{805F61FE-295B-403B-81B2-E6151B6C33BB}"/>
              </a:ext>
            </a:extLst>
          </p:cNvPr>
          <p:cNvSpPr>
            <a:spLocks/>
          </p:cNvSpPr>
          <p:nvPr/>
        </p:nvSpPr>
        <p:spPr bwMode="auto">
          <a:xfrm>
            <a:off x="5765563" y="3959097"/>
            <a:ext cx="659377" cy="201372"/>
          </a:xfrm>
          <a:custGeom>
            <a:avLst/>
            <a:gdLst>
              <a:gd name="T0" fmla="*/ 262 w 262"/>
              <a:gd name="T1" fmla="*/ 40 h 80"/>
              <a:gd name="T2" fmla="*/ 262 w 262"/>
              <a:gd name="T3" fmla="*/ 80 h 80"/>
              <a:gd name="T4" fmla="*/ 0 w 262"/>
              <a:gd name="T5" fmla="*/ 80 h 80"/>
              <a:gd name="T6" fmla="*/ 0 w 262"/>
              <a:gd name="T7" fmla="*/ 40 h 80"/>
              <a:gd name="T8" fmla="*/ 40 w 262"/>
              <a:gd name="T9" fmla="*/ 0 h 80"/>
              <a:gd name="T10" fmla="*/ 222 w 262"/>
              <a:gd name="T11" fmla="*/ 0 h 80"/>
              <a:gd name="T12" fmla="*/ 262 w 262"/>
              <a:gd name="T13" fmla="*/ 4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2" h="80">
                <a:moveTo>
                  <a:pt x="262" y="40"/>
                </a:moveTo>
                <a:cubicBezTo>
                  <a:pt x="262" y="80"/>
                  <a:pt x="262" y="80"/>
                  <a:pt x="262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222" y="0"/>
                  <a:pt x="222" y="0"/>
                  <a:pt x="222" y="0"/>
                </a:cubicBezTo>
                <a:cubicBezTo>
                  <a:pt x="244" y="0"/>
                  <a:pt x="262" y="18"/>
                  <a:pt x="262" y="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703">
            <a:extLst>
              <a:ext uri="{FF2B5EF4-FFF2-40B4-BE49-F238E27FC236}">
                <a16:creationId xmlns:a16="http://schemas.microsoft.com/office/drawing/2014/main" id="{AE2DB754-D477-4E32-8A1B-749156D60B5E}"/>
              </a:ext>
            </a:extLst>
          </p:cNvPr>
          <p:cNvSpPr>
            <a:spLocks/>
          </p:cNvSpPr>
          <p:nvPr/>
        </p:nvSpPr>
        <p:spPr bwMode="auto">
          <a:xfrm>
            <a:off x="5765563" y="3666734"/>
            <a:ext cx="659377" cy="201372"/>
          </a:xfrm>
          <a:custGeom>
            <a:avLst/>
            <a:gdLst>
              <a:gd name="T0" fmla="*/ 262 w 262"/>
              <a:gd name="T1" fmla="*/ 0 h 80"/>
              <a:gd name="T2" fmla="*/ 262 w 262"/>
              <a:gd name="T3" fmla="*/ 40 h 80"/>
              <a:gd name="T4" fmla="*/ 222 w 262"/>
              <a:gd name="T5" fmla="*/ 80 h 80"/>
              <a:gd name="T6" fmla="*/ 40 w 262"/>
              <a:gd name="T7" fmla="*/ 80 h 80"/>
              <a:gd name="T8" fmla="*/ 0 w 262"/>
              <a:gd name="T9" fmla="*/ 40 h 80"/>
              <a:gd name="T10" fmla="*/ 0 w 262"/>
              <a:gd name="T11" fmla="*/ 0 h 80"/>
              <a:gd name="T12" fmla="*/ 262 w 262"/>
              <a:gd name="T13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2" h="80">
                <a:moveTo>
                  <a:pt x="262" y="0"/>
                </a:moveTo>
                <a:cubicBezTo>
                  <a:pt x="262" y="40"/>
                  <a:pt x="262" y="40"/>
                  <a:pt x="262" y="40"/>
                </a:cubicBezTo>
                <a:cubicBezTo>
                  <a:pt x="262" y="62"/>
                  <a:pt x="244" y="80"/>
                  <a:pt x="222" y="80"/>
                </a:cubicBezTo>
                <a:cubicBezTo>
                  <a:pt x="40" y="80"/>
                  <a:pt x="40" y="80"/>
                  <a:pt x="40" y="80"/>
                </a:cubicBezTo>
                <a:cubicBezTo>
                  <a:pt x="18" y="80"/>
                  <a:pt x="0" y="62"/>
                  <a:pt x="0" y="40"/>
                </a:cubicBezTo>
                <a:cubicBezTo>
                  <a:pt x="0" y="0"/>
                  <a:pt x="0" y="0"/>
                  <a:pt x="0" y="0"/>
                </a:cubicBezTo>
                <a:lnTo>
                  <a:pt x="2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Chord 29">
            <a:extLst>
              <a:ext uri="{FF2B5EF4-FFF2-40B4-BE49-F238E27FC236}">
                <a16:creationId xmlns:a16="http://schemas.microsoft.com/office/drawing/2014/main" id="{E0FB7CB0-3EAC-442A-8585-018DA20BA5B1}"/>
              </a:ext>
            </a:extLst>
          </p:cNvPr>
          <p:cNvSpPr/>
          <p:nvPr/>
        </p:nvSpPr>
        <p:spPr>
          <a:xfrm rot="6300000">
            <a:off x="5221652" y="2373071"/>
            <a:ext cx="768898" cy="768898"/>
          </a:xfrm>
          <a:prstGeom prst="chord">
            <a:avLst>
              <a:gd name="adj1" fmla="val 3602547"/>
              <a:gd name="adj2" fmla="val 16200000"/>
            </a:avLst>
          </a:prstGeom>
          <a:solidFill>
            <a:srgbClr val="FFBE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hord 30">
            <a:extLst>
              <a:ext uri="{FF2B5EF4-FFF2-40B4-BE49-F238E27FC236}">
                <a16:creationId xmlns:a16="http://schemas.microsoft.com/office/drawing/2014/main" id="{C8A3A2D4-6037-4D35-8C2D-E08EFF115053}"/>
              </a:ext>
            </a:extLst>
          </p:cNvPr>
          <p:cNvSpPr/>
          <p:nvPr/>
        </p:nvSpPr>
        <p:spPr>
          <a:xfrm rot="6300000">
            <a:off x="6201452" y="2373071"/>
            <a:ext cx="768898" cy="768898"/>
          </a:xfrm>
          <a:prstGeom prst="chord">
            <a:avLst>
              <a:gd name="adj1" fmla="val 3602547"/>
              <a:gd name="adj2" fmla="val 16200000"/>
            </a:avLst>
          </a:prstGeom>
          <a:solidFill>
            <a:srgbClr val="FFBE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1D550D8-82D5-4288-9B43-173F3B55D9F7}"/>
              </a:ext>
            </a:extLst>
          </p:cNvPr>
          <p:cNvSpPr/>
          <p:nvPr/>
        </p:nvSpPr>
        <p:spPr>
          <a:xfrm>
            <a:off x="5614550" y="4160469"/>
            <a:ext cx="1022470" cy="289612"/>
          </a:xfrm>
          <a:prstGeom prst="rect">
            <a:avLst/>
          </a:prstGeom>
          <a:solidFill>
            <a:srgbClr val="FFBE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FA60309-A571-4673-9769-727B75BA786F}"/>
              </a:ext>
            </a:extLst>
          </p:cNvPr>
          <p:cNvSpPr/>
          <p:nvPr/>
        </p:nvSpPr>
        <p:spPr>
          <a:xfrm>
            <a:off x="5614550" y="3422301"/>
            <a:ext cx="1022470" cy="250177"/>
          </a:xfrm>
          <a:prstGeom prst="rect">
            <a:avLst/>
          </a:prstGeom>
          <a:solidFill>
            <a:srgbClr val="FFBE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79">
            <a:extLst>
              <a:ext uri="{FF2B5EF4-FFF2-40B4-BE49-F238E27FC236}">
                <a16:creationId xmlns:a16="http://schemas.microsoft.com/office/drawing/2014/main" id="{0AC8D6E4-E513-498D-AC57-0E2F80EF3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833" y="2210110"/>
            <a:ext cx="2463180" cy="2463180"/>
          </a:xfrm>
          <a:prstGeom prst="ellipse">
            <a:avLst/>
          </a:prstGeom>
          <a:solidFill>
            <a:srgbClr val="FFBE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80">
            <a:extLst>
              <a:ext uri="{FF2B5EF4-FFF2-40B4-BE49-F238E27FC236}">
                <a16:creationId xmlns:a16="http://schemas.microsoft.com/office/drawing/2014/main" id="{E32F00D6-7C08-4FFF-857F-C215B28AD919}"/>
              </a:ext>
            </a:extLst>
          </p:cNvPr>
          <p:cNvSpPr>
            <a:spLocks/>
          </p:cNvSpPr>
          <p:nvPr/>
        </p:nvSpPr>
        <p:spPr bwMode="auto">
          <a:xfrm>
            <a:off x="8731203" y="2833100"/>
            <a:ext cx="485580" cy="355286"/>
          </a:xfrm>
          <a:custGeom>
            <a:avLst/>
            <a:gdLst>
              <a:gd name="T0" fmla="*/ 197 w 197"/>
              <a:gd name="T1" fmla="*/ 99 h 144"/>
              <a:gd name="T2" fmla="*/ 189 w 197"/>
              <a:gd name="T3" fmla="*/ 140 h 144"/>
              <a:gd name="T4" fmla="*/ 181 w 197"/>
              <a:gd name="T5" fmla="*/ 144 h 144"/>
              <a:gd name="T6" fmla="*/ 16 w 197"/>
              <a:gd name="T7" fmla="*/ 144 h 144"/>
              <a:gd name="T8" fmla="*/ 9 w 197"/>
              <a:gd name="T9" fmla="*/ 140 h 144"/>
              <a:gd name="T10" fmla="*/ 0 w 197"/>
              <a:gd name="T11" fmla="*/ 99 h 144"/>
              <a:gd name="T12" fmla="*/ 99 w 197"/>
              <a:gd name="T13" fmla="*/ 0 h 144"/>
              <a:gd name="T14" fmla="*/ 197 w 197"/>
              <a:gd name="T15" fmla="*/ 9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7" h="144">
                <a:moveTo>
                  <a:pt x="197" y="99"/>
                </a:moveTo>
                <a:cubicBezTo>
                  <a:pt x="197" y="113"/>
                  <a:pt x="194" y="127"/>
                  <a:pt x="189" y="140"/>
                </a:cubicBezTo>
                <a:cubicBezTo>
                  <a:pt x="187" y="142"/>
                  <a:pt x="184" y="144"/>
                  <a:pt x="181" y="144"/>
                </a:cubicBezTo>
                <a:cubicBezTo>
                  <a:pt x="16" y="144"/>
                  <a:pt x="16" y="144"/>
                  <a:pt x="16" y="144"/>
                </a:cubicBezTo>
                <a:cubicBezTo>
                  <a:pt x="13" y="144"/>
                  <a:pt x="10" y="142"/>
                  <a:pt x="9" y="140"/>
                </a:cubicBezTo>
                <a:cubicBezTo>
                  <a:pt x="3" y="127"/>
                  <a:pt x="0" y="113"/>
                  <a:pt x="0" y="99"/>
                </a:cubicBezTo>
                <a:cubicBezTo>
                  <a:pt x="0" y="44"/>
                  <a:pt x="44" y="0"/>
                  <a:pt x="99" y="0"/>
                </a:cubicBezTo>
                <a:cubicBezTo>
                  <a:pt x="153" y="0"/>
                  <a:pt x="197" y="44"/>
                  <a:pt x="197" y="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82">
            <a:extLst>
              <a:ext uri="{FF2B5EF4-FFF2-40B4-BE49-F238E27FC236}">
                <a16:creationId xmlns:a16="http://schemas.microsoft.com/office/drawing/2014/main" id="{D2839607-3C10-4E2B-8E5B-B24194F36C1D}"/>
              </a:ext>
            </a:extLst>
          </p:cNvPr>
          <p:cNvSpPr>
            <a:spLocks/>
          </p:cNvSpPr>
          <p:nvPr/>
        </p:nvSpPr>
        <p:spPr bwMode="auto">
          <a:xfrm>
            <a:off x="9694063" y="2833100"/>
            <a:ext cx="487656" cy="355286"/>
          </a:xfrm>
          <a:custGeom>
            <a:avLst/>
            <a:gdLst>
              <a:gd name="T0" fmla="*/ 0 w 198"/>
              <a:gd name="T1" fmla="*/ 99 h 144"/>
              <a:gd name="T2" fmla="*/ 9 w 198"/>
              <a:gd name="T3" fmla="*/ 140 h 144"/>
              <a:gd name="T4" fmla="*/ 17 w 198"/>
              <a:gd name="T5" fmla="*/ 144 h 144"/>
              <a:gd name="T6" fmla="*/ 182 w 198"/>
              <a:gd name="T7" fmla="*/ 144 h 144"/>
              <a:gd name="T8" fmla="*/ 189 w 198"/>
              <a:gd name="T9" fmla="*/ 140 h 144"/>
              <a:gd name="T10" fmla="*/ 198 w 198"/>
              <a:gd name="T11" fmla="*/ 99 h 144"/>
              <a:gd name="T12" fmla="*/ 99 w 198"/>
              <a:gd name="T13" fmla="*/ 0 h 144"/>
              <a:gd name="T14" fmla="*/ 0 w 198"/>
              <a:gd name="T15" fmla="*/ 9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8" h="144">
                <a:moveTo>
                  <a:pt x="0" y="99"/>
                </a:moveTo>
                <a:cubicBezTo>
                  <a:pt x="0" y="113"/>
                  <a:pt x="4" y="127"/>
                  <a:pt x="9" y="140"/>
                </a:cubicBezTo>
                <a:cubicBezTo>
                  <a:pt x="11" y="142"/>
                  <a:pt x="13" y="144"/>
                  <a:pt x="17" y="144"/>
                </a:cubicBezTo>
                <a:cubicBezTo>
                  <a:pt x="182" y="144"/>
                  <a:pt x="182" y="144"/>
                  <a:pt x="182" y="144"/>
                </a:cubicBezTo>
                <a:cubicBezTo>
                  <a:pt x="185" y="144"/>
                  <a:pt x="188" y="142"/>
                  <a:pt x="189" y="140"/>
                </a:cubicBezTo>
                <a:cubicBezTo>
                  <a:pt x="195" y="127"/>
                  <a:pt x="198" y="113"/>
                  <a:pt x="198" y="99"/>
                </a:cubicBezTo>
                <a:cubicBezTo>
                  <a:pt x="198" y="44"/>
                  <a:pt x="154" y="0"/>
                  <a:pt x="99" y="0"/>
                </a:cubicBezTo>
                <a:cubicBezTo>
                  <a:pt x="45" y="0"/>
                  <a:pt x="0" y="44"/>
                  <a:pt x="0" y="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83">
            <a:extLst>
              <a:ext uri="{FF2B5EF4-FFF2-40B4-BE49-F238E27FC236}">
                <a16:creationId xmlns:a16="http://schemas.microsoft.com/office/drawing/2014/main" id="{09A92C88-EDE6-4D13-9469-F23D0C07FF5A}"/>
              </a:ext>
            </a:extLst>
          </p:cNvPr>
          <p:cNvSpPr>
            <a:spLocks/>
          </p:cNvSpPr>
          <p:nvPr/>
        </p:nvSpPr>
        <p:spPr bwMode="auto">
          <a:xfrm>
            <a:off x="9772918" y="2911823"/>
            <a:ext cx="329946" cy="276564"/>
          </a:xfrm>
          <a:custGeom>
            <a:avLst/>
            <a:gdLst>
              <a:gd name="T0" fmla="*/ 0 w 134"/>
              <a:gd name="T1" fmla="*/ 67 h 112"/>
              <a:gd name="T2" fmla="*/ 19 w 134"/>
              <a:gd name="T3" fmla="*/ 112 h 112"/>
              <a:gd name="T4" fmla="*/ 116 w 134"/>
              <a:gd name="T5" fmla="*/ 112 h 112"/>
              <a:gd name="T6" fmla="*/ 134 w 134"/>
              <a:gd name="T7" fmla="*/ 67 h 112"/>
              <a:gd name="T8" fmla="*/ 67 w 134"/>
              <a:gd name="T9" fmla="*/ 0 h 112"/>
              <a:gd name="T10" fmla="*/ 0 w 134"/>
              <a:gd name="T11" fmla="*/ 6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4" h="112">
                <a:moveTo>
                  <a:pt x="0" y="67"/>
                </a:moveTo>
                <a:cubicBezTo>
                  <a:pt x="0" y="84"/>
                  <a:pt x="7" y="100"/>
                  <a:pt x="19" y="112"/>
                </a:cubicBezTo>
                <a:cubicBezTo>
                  <a:pt x="116" y="112"/>
                  <a:pt x="116" y="112"/>
                  <a:pt x="116" y="112"/>
                </a:cubicBezTo>
                <a:cubicBezTo>
                  <a:pt x="127" y="100"/>
                  <a:pt x="134" y="84"/>
                  <a:pt x="134" y="67"/>
                </a:cubicBezTo>
                <a:cubicBezTo>
                  <a:pt x="134" y="30"/>
                  <a:pt x="104" y="0"/>
                  <a:pt x="67" y="0"/>
                </a:cubicBezTo>
                <a:cubicBezTo>
                  <a:pt x="30" y="0"/>
                  <a:pt x="0" y="30"/>
                  <a:pt x="0" y="67"/>
                </a:cubicBezTo>
                <a:close/>
              </a:path>
            </a:pathLst>
          </a:custGeom>
          <a:solidFill>
            <a:srgbClr val="4B51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0F2C277-3005-4617-AE4B-17D7B38C1092}"/>
              </a:ext>
            </a:extLst>
          </p:cNvPr>
          <p:cNvGrpSpPr/>
          <p:nvPr/>
        </p:nvGrpSpPr>
        <p:grpSpPr>
          <a:xfrm>
            <a:off x="8696963" y="3560629"/>
            <a:ext cx="1518996" cy="760292"/>
            <a:chOff x="8648678" y="-4702840"/>
            <a:chExt cx="1570470" cy="786056"/>
          </a:xfrm>
        </p:grpSpPr>
        <p:sp>
          <p:nvSpPr>
            <p:cNvPr id="39" name="Freeform 84">
              <a:extLst>
                <a:ext uri="{FF2B5EF4-FFF2-40B4-BE49-F238E27FC236}">
                  <a16:creationId xmlns:a16="http://schemas.microsoft.com/office/drawing/2014/main" id="{A79E330A-1240-4B19-9214-58355AF5A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8678" y="-4702840"/>
              <a:ext cx="1570470" cy="786056"/>
            </a:xfrm>
            <a:custGeom>
              <a:avLst/>
              <a:gdLst>
                <a:gd name="T0" fmla="*/ 596 w 617"/>
                <a:gd name="T1" fmla="*/ 0 h 309"/>
                <a:gd name="T2" fmla="*/ 616 w 617"/>
                <a:gd name="T3" fmla="*/ 21 h 309"/>
                <a:gd name="T4" fmla="*/ 534 w 617"/>
                <a:gd name="T5" fmla="*/ 211 h 309"/>
                <a:gd name="T6" fmla="*/ 308 w 617"/>
                <a:gd name="T7" fmla="*/ 309 h 309"/>
                <a:gd name="T8" fmla="*/ 83 w 617"/>
                <a:gd name="T9" fmla="*/ 211 h 309"/>
                <a:gd name="T10" fmla="*/ 0 w 617"/>
                <a:gd name="T11" fmla="*/ 21 h 309"/>
                <a:gd name="T12" fmla="*/ 20 w 617"/>
                <a:gd name="T13" fmla="*/ 0 h 309"/>
                <a:gd name="T14" fmla="*/ 596 w 617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7" h="309">
                  <a:moveTo>
                    <a:pt x="596" y="0"/>
                  </a:moveTo>
                  <a:cubicBezTo>
                    <a:pt x="608" y="0"/>
                    <a:pt x="617" y="10"/>
                    <a:pt x="616" y="21"/>
                  </a:cubicBezTo>
                  <a:cubicBezTo>
                    <a:pt x="611" y="94"/>
                    <a:pt x="581" y="160"/>
                    <a:pt x="534" y="211"/>
                  </a:cubicBezTo>
                  <a:cubicBezTo>
                    <a:pt x="478" y="271"/>
                    <a:pt x="397" y="309"/>
                    <a:pt x="308" y="309"/>
                  </a:cubicBezTo>
                  <a:cubicBezTo>
                    <a:pt x="219" y="309"/>
                    <a:pt x="139" y="271"/>
                    <a:pt x="83" y="211"/>
                  </a:cubicBezTo>
                  <a:cubicBezTo>
                    <a:pt x="36" y="160"/>
                    <a:pt x="5" y="94"/>
                    <a:pt x="0" y="21"/>
                  </a:cubicBezTo>
                  <a:cubicBezTo>
                    <a:pt x="0" y="10"/>
                    <a:pt x="9" y="0"/>
                    <a:pt x="20" y="0"/>
                  </a:cubicBezTo>
                  <a:lnTo>
                    <a:pt x="596" y="0"/>
                  </a:lnTo>
                  <a:close/>
                </a:path>
              </a:pathLst>
            </a:custGeom>
            <a:solidFill>
              <a:srgbClr val="4B51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5">
              <a:extLst>
                <a:ext uri="{FF2B5EF4-FFF2-40B4-BE49-F238E27FC236}">
                  <a16:creationId xmlns:a16="http://schemas.microsoft.com/office/drawing/2014/main" id="{0427072E-FFEC-41D7-BDE4-E08308CA3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0005" y="-4354791"/>
              <a:ext cx="1147816" cy="438007"/>
            </a:xfrm>
            <a:custGeom>
              <a:avLst/>
              <a:gdLst>
                <a:gd name="T0" fmla="*/ 451 w 451"/>
                <a:gd name="T1" fmla="*/ 74 h 172"/>
                <a:gd name="T2" fmla="*/ 225 w 451"/>
                <a:gd name="T3" fmla="*/ 172 h 172"/>
                <a:gd name="T4" fmla="*/ 0 w 451"/>
                <a:gd name="T5" fmla="*/ 74 h 172"/>
                <a:gd name="T6" fmla="*/ 225 w 451"/>
                <a:gd name="T7" fmla="*/ 0 h 172"/>
                <a:gd name="T8" fmla="*/ 451 w 451"/>
                <a:gd name="T9" fmla="*/ 7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" h="172">
                  <a:moveTo>
                    <a:pt x="451" y="74"/>
                  </a:moveTo>
                  <a:cubicBezTo>
                    <a:pt x="395" y="134"/>
                    <a:pt x="314" y="172"/>
                    <a:pt x="225" y="172"/>
                  </a:cubicBezTo>
                  <a:cubicBezTo>
                    <a:pt x="136" y="172"/>
                    <a:pt x="56" y="134"/>
                    <a:pt x="0" y="74"/>
                  </a:cubicBezTo>
                  <a:cubicBezTo>
                    <a:pt x="45" y="30"/>
                    <a:pt x="129" y="0"/>
                    <a:pt x="225" y="0"/>
                  </a:cubicBezTo>
                  <a:cubicBezTo>
                    <a:pt x="322" y="0"/>
                    <a:pt x="406" y="30"/>
                    <a:pt x="451" y="74"/>
                  </a:cubicBezTo>
                  <a:close/>
                </a:path>
              </a:pathLst>
            </a:custGeom>
            <a:solidFill>
              <a:srgbClr val="EB2C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6">
              <a:extLst>
                <a:ext uri="{FF2B5EF4-FFF2-40B4-BE49-F238E27FC236}">
                  <a16:creationId xmlns:a16="http://schemas.microsoft.com/office/drawing/2014/main" id="{8E291523-7894-4427-A288-603285E8CE5A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9005" y="-4702840"/>
              <a:ext cx="1030889" cy="177773"/>
            </a:xfrm>
            <a:custGeom>
              <a:avLst/>
              <a:gdLst>
                <a:gd name="T0" fmla="*/ 405 w 405"/>
                <a:gd name="T1" fmla="*/ 0 h 70"/>
                <a:gd name="T2" fmla="*/ 380 w 405"/>
                <a:gd name="T3" fmla="*/ 58 h 70"/>
                <a:gd name="T4" fmla="*/ 362 w 405"/>
                <a:gd name="T5" fmla="*/ 70 h 70"/>
                <a:gd name="T6" fmla="*/ 43 w 405"/>
                <a:gd name="T7" fmla="*/ 70 h 70"/>
                <a:gd name="T8" fmla="*/ 25 w 405"/>
                <a:gd name="T9" fmla="*/ 58 h 70"/>
                <a:gd name="T10" fmla="*/ 0 w 405"/>
                <a:gd name="T11" fmla="*/ 0 h 70"/>
                <a:gd name="T12" fmla="*/ 405 w 405"/>
                <a:gd name="T1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5" h="70">
                  <a:moveTo>
                    <a:pt x="405" y="0"/>
                  </a:moveTo>
                  <a:cubicBezTo>
                    <a:pt x="380" y="58"/>
                    <a:pt x="380" y="58"/>
                    <a:pt x="380" y="58"/>
                  </a:cubicBezTo>
                  <a:cubicBezTo>
                    <a:pt x="377" y="66"/>
                    <a:pt x="370" y="70"/>
                    <a:pt x="362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35" y="70"/>
                    <a:pt x="28" y="66"/>
                    <a:pt x="25" y="5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Freeform 82">
            <a:extLst>
              <a:ext uri="{FF2B5EF4-FFF2-40B4-BE49-F238E27FC236}">
                <a16:creationId xmlns:a16="http://schemas.microsoft.com/office/drawing/2014/main" id="{AA90F8D1-A840-4EED-B2BA-A8E990A398F5}"/>
              </a:ext>
            </a:extLst>
          </p:cNvPr>
          <p:cNvSpPr>
            <a:spLocks/>
          </p:cNvSpPr>
          <p:nvPr/>
        </p:nvSpPr>
        <p:spPr bwMode="auto">
          <a:xfrm>
            <a:off x="9675395" y="2443921"/>
            <a:ext cx="524992" cy="382488"/>
          </a:xfrm>
          <a:custGeom>
            <a:avLst/>
            <a:gdLst>
              <a:gd name="T0" fmla="*/ 0 w 198"/>
              <a:gd name="T1" fmla="*/ 99 h 144"/>
              <a:gd name="T2" fmla="*/ 9 w 198"/>
              <a:gd name="T3" fmla="*/ 140 h 144"/>
              <a:gd name="T4" fmla="*/ 17 w 198"/>
              <a:gd name="T5" fmla="*/ 144 h 144"/>
              <a:gd name="T6" fmla="*/ 182 w 198"/>
              <a:gd name="T7" fmla="*/ 144 h 144"/>
              <a:gd name="T8" fmla="*/ 189 w 198"/>
              <a:gd name="T9" fmla="*/ 140 h 144"/>
              <a:gd name="T10" fmla="*/ 198 w 198"/>
              <a:gd name="T11" fmla="*/ 99 h 144"/>
              <a:gd name="T12" fmla="*/ 99 w 198"/>
              <a:gd name="T13" fmla="*/ 0 h 144"/>
              <a:gd name="T14" fmla="*/ 0 w 198"/>
              <a:gd name="T15" fmla="*/ 9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8" h="144">
                <a:moveTo>
                  <a:pt x="0" y="99"/>
                </a:moveTo>
                <a:cubicBezTo>
                  <a:pt x="0" y="113"/>
                  <a:pt x="4" y="127"/>
                  <a:pt x="9" y="140"/>
                </a:cubicBezTo>
                <a:cubicBezTo>
                  <a:pt x="11" y="142"/>
                  <a:pt x="13" y="144"/>
                  <a:pt x="17" y="144"/>
                </a:cubicBezTo>
                <a:cubicBezTo>
                  <a:pt x="182" y="144"/>
                  <a:pt x="182" y="144"/>
                  <a:pt x="182" y="144"/>
                </a:cubicBezTo>
                <a:cubicBezTo>
                  <a:pt x="185" y="144"/>
                  <a:pt x="188" y="142"/>
                  <a:pt x="189" y="140"/>
                </a:cubicBezTo>
                <a:cubicBezTo>
                  <a:pt x="195" y="127"/>
                  <a:pt x="198" y="113"/>
                  <a:pt x="198" y="99"/>
                </a:cubicBezTo>
                <a:cubicBezTo>
                  <a:pt x="198" y="44"/>
                  <a:pt x="154" y="0"/>
                  <a:pt x="99" y="0"/>
                </a:cubicBezTo>
                <a:cubicBezTo>
                  <a:pt x="45" y="0"/>
                  <a:pt x="0" y="44"/>
                  <a:pt x="0" y="99"/>
                </a:cubicBezTo>
                <a:close/>
              </a:path>
            </a:pathLst>
          </a:custGeom>
          <a:solidFill>
            <a:srgbClr val="FFBE1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81">
            <a:extLst>
              <a:ext uri="{FF2B5EF4-FFF2-40B4-BE49-F238E27FC236}">
                <a16:creationId xmlns:a16="http://schemas.microsoft.com/office/drawing/2014/main" id="{E83DC2CB-6122-467B-A053-BEC576644F2D}"/>
              </a:ext>
            </a:extLst>
          </p:cNvPr>
          <p:cNvSpPr>
            <a:spLocks/>
          </p:cNvSpPr>
          <p:nvPr/>
        </p:nvSpPr>
        <p:spPr bwMode="auto">
          <a:xfrm>
            <a:off x="8810058" y="2911823"/>
            <a:ext cx="327870" cy="276564"/>
          </a:xfrm>
          <a:custGeom>
            <a:avLst/>
            <a:gdLst>
              <a:gd name="T0" fmla="*/ 133 w 133"/>
              <a:gd name="T1" fmla="*/ 67 h 112"/>
              <a:gd name="T2" fmla="*/ 115 w 133"/>
              <a:gd name="T3" fmla="*/ 112 h 112"/>
              <a:gd name="T4" fmla="*/ 18 w 133"/>
              <a:gd name="T5" fmla="*/ 112 h 112"/>
              <a:gd name="T6" fmla="*/ 0 w 133"/>
              <a:gd name="T7" fmla="*/ 67 h 112"/>
              <a:gd name="T8" fmla="*/ 67 w 133"/>
              <a:gd name="T9" fmla="*/ 0 h 112"/>
              <a:gd name="T10" fmla="*/ 133 w 133"/>
              <a:gd name="T11" fmla="*/ 6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3" h="112">
                <a:moveTo>
                  <a:pt x="133" y="67"/>
                </a:moveTo>
                <a:cubicBezTo>
                  <a:pt x="133" y="84"/>
                  <a:pt x="127" y="100"/>
                  <a:pt x="115" y="112"/>
                </a:cubicBezTo>
                <a:cubicBezTo>
                  <a:pt x="18" y="112"/>
                  <a:pt x="18" y="112"/>
                  <a:pt x="18" y="112"/>
                </a:cubicBezTo>
                <a:cubicBezTo>
                  <a:pt x="7" y="100"/>
                  <a:pt x="0" y="84"/>
                  <a:pt x="0" y="67"/>
                </a:cubicBezTo>
                <a:cubicBezTo>
                  <a:pt x="0" y="30"/>
                  <a:pt x="30" y="0"/>
                  <a:pt x="67" y="0"/>
                </a:cubicBezTo>
                <a:cubicBezTo>
                  <a:pt x="104" y="0"/>
                  <a:pt x="133" y="30"/>
                  <a:pt x="133" y="67"/>
                </a:cubicBezTo>
                <a:close/>
              </a:path>
            </a:pathLst>
          </a:custGeom>
          <a:solidFill>
            <a:srgbClr val="4B51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80">
            <a:extLst>
              <a:ext uri="{FF2B5EF4-FFF2-40B4-BE49-F238E27FC236}">
                <a16:creationId xmlns:a16="http://schemas.microsoft.com/office/drawing/2014/main" id="{EE150CFC-D66D-400A-9AED-3DB0E4F67CAB}"/>
              </a:ext>
            </a:extLst>
          </p:cNvPr>
          <p:cNvSpPr>
            <a:spLocks/>
          </p:cNvSpPr>
          <p:nvPr/>
        </p:nvSpPr>
        <p:spPr bwMode="auto">
          <a:xfrm rot="10800000">
            <a:off x="8712614" y="3131383"/>
            <a:ext cx="522758" cy="382488"/>
          </a:xfrm>
          <a:custGeom>
            <a:avLst/>
            <a:gdLst>
              <a:gd name="T0" fmla="*/ 197 w 197"/>
              <a:gd name="T1" fmla="*/ 99 h 144"/>
              <a:gd name="T2" fmla="*/ 189 w 197"/>
              <a:gd name="T3" fmla="*/ 140 h 144"/>
              <a:gd name="T4" fmla="*/ 181 w 197"/>
              <a:gd name="T5" fmla="*/ 144 h 144"/>
              <a:gd name="T6" fmla="*/ 16 w 197"/>
              <a:gd name="T7" fmla="*/ 144 h 144"/>
              <a:gd name="T8" fmla="*/ 9 w 197"/>
              <a:gd name="T9" fmla="*/ 140 h 144"/>
              <a:gd name="T10" fmla="*/ 0 w 197"/>
              <a:gd name="T11" fmla="*/ 99 h 144"/>
              <a:gd name="T12" fmla="*/ 99 w 197"/>
              <a:gd name="T13" fmla="*/ 0 h 144"/>
              <a:gd name="T14" fmla="*/ 197 w 197"/>
              <a:gd name="T15" fmla="*/ 9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7" h="144">
                <a:moveTo>
                  <a:pt x="197" y="99"/>
                </a:moveTo>
                <a:cubicBezTo>
                  <a:pt x="197" y="113"/>
                  <a:pt x="194" y="127"/>
                  <a:pt x="189" y="140"/>
                </a:cubicBezTo>
                <a:cubicBezTo>
                  <a:pt x="187" y="142"/>
                  <a:pt x="184" y="144"/>
                  <a:pt x="181" y="144"/>
                </a:cubicBezTo>
                <a:cubicBezTo>
                  <a:pt x="16" y="144"/>
                  <a:pt x="16" y="144"/>
                  <a:pt x="16" y="144"/>
                </a:cubicBezTo>
                <a:cubicBezTo>
                  <a:pt x="13" y="144"/>
                  <a:pt x="10" y="142"/>
                  <a:pt x="9" y="140"/>
                </a:cubicBezTo>
                <a:cubicBezTo>
                  <a:pt x="3" y="127"/>
                  <a:pt x="0" y="113"/>
                  <a:pt x="0" y="99"/>
                </a:cubicBezTo>
                <a:cubicBezTo>
                  <a:pt x="0" y="44"/>
                  <a:pt x="44" y="0"/>
                  <a:pt x="99" y="0"/>
                </a:cubicBezTo>
                <a:cubicBezTo>
                  <a:pt x="153" y="0"/>
                  <a:pt x="197" y="44"/>
                  <a:pt x="197" y="99"/>
                </a:cubicBezTo>
                <a:close/>
              </a:path>
            </a:pathLst>
          </a:custGeom>
          <a:solidFill>
            <a:srgbClr val="FFBE1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82">
            <a:extLst>
              <a:ext uri="{FF2B5EF4-FFF2-40B4-BE49-F238E27FC236}">
                <a16:creationId xmlns:a16="http://schemas.microsoft.com/office/drawing/2014/main" id="{40A51675-8898-462F-B128-1D23EF9167D9}"/>
              </a:ext>
            </a:extLst>
          </p:cNvPr>
          <p:cNvSpPr>
            <a:spLocks/>
          </p:cNvSpPr>
          <p:nvPr/>
        </p:nvSpPr>
        <p:spPr bwMode="auto">
          <a:xfrm rot="10800000">
            <a:off x="9675395" y="3131383"/>
            <a:ext cx="524992" cy="382488"/>
          </a:xfrm>
          <a:custGeom>
            <a:avLst/>
            <a:gdLst>
              <a:gd name="T0" fmla="*/ 0 w 198"/>
              <a:gd name="T1" fmla="*/ 99 h 144"/>
              <a:gd name="T2" fmla="*/ 9 w 198"/>
              <a:gd name="T3" fmla="*/ 140 h 144"/>
              <a:gd name="T4" fmla="*/ 17 w 198"/>
              <a:gd name="T5" fmla="*/ 144 h 144"/>
              <a:gd name="T6" fmla="*/ 182 w 198"/>
              <a:gd name="T7" fmla="*/ 144 h 144"/>
              <a:gd name="T8" fmla="*/ 189 w 198"/>
              <a:gd name="T9" fmla="*/ 140 h 144"/>
              <a:gd name="T10" fmla="*/ 198 w 198"/>
              <a:gd name="T11" fmla="*/ 99 h 144"/>
              <a:gd name="T12" fmla="*/ 99 w 198"/>
              <a:gd name="T13" fmla="*/ 0 h 144"/>
              <a:gd name="T14" fmla="*/ 0 w 198"/>
              <a:gd name="T15" fmla="*/ 9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8" h="144">
                <a:moveTo>
                  <a:pt x="0" y="99"/>
                </a:moveTo>
                <a:cubicBezTo>
                  <a:pt x="0" y="113"/>
                  <a:pt x="4" y="127"/>
                  <a:pt x="9" y="140"/>
                </a:cubicBezTo>
                <a:cubicBezTo>
                  <a:pt x="11" y="142"/>
                  <a:pt x="13" y="144"/>
                  <a:pt x="17" y="144"/>
                </a:cubicBezTo>
                <a:cubicBezTo>
                  <a:pt x="182" y="144"/>
                  <a:pt x="182" y="144"/>
                  <a:pt x="182" y="144"/>
                </a:cubicBezTo>
                <a:cubicBezTo>
                  <a:pt x="185" y="144"/>
                  <a:pt x="188" y="142"/>
                  <a:pt x="189" y="140"/>
                </a:cubicBezTo>
                <a:cubicBezTo>
                  <a:pt x="195" y="127"/>
                  <a:pt x="198" y="113"/>
                  <a:pt x="198" y="99"/>
                </a:cubicBezTo>
                <a:cubicBezTo>
                  <a:pt x="198" y="44"/>
                  <a:pt x="154" y="0"/>
                  <a:pt x="99" y="0"/>
                </a:cubicBezTo>
                <a:cubicBezTo>
                  <a:pt x="45" y="0"/>
                  <a:pt x="0" y="44"/>
                  <a:pt x="0" y="99"/>
                </a:cubicBezTo>
                <a:close/>
              </a:path>
            </a:pathLst>
          </a:custGeom>
          <a:solidFill>
            <a:srgbClr val="FFBE1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80">
            <a:extLst>
              <a:ext uri="{FF2B5EF4-FFF2-40B4-BE49-F238E27FC236}">
                <a16:creationId xmlns:a16="http://schemas.microsoft.com/office/drawing/2014/main" id="{6D00B07B-67F5-4BC8-A2DC-8688F2B0AC6A}"/>
              </a:ext>
            </a:extLst>
          </p:cNvPr>
          <p:cNvSpPr>
            <a:spLocks/>
          </p:cNvSpPr>
          <p:nvPr/>
        </p:nvSpPr>
        <p:spPr bwMode="auto">
          <a:xfrm>
            <a:off x="8712614" y="2443921"/>
            <a:ext cx="522758" cy="382488"/>
          </a:xfrm>
          <a:custGeom>
            <a:avLst/>
            <a:gdLst>
              <a:gd name="T0" fmla="*/ 197 w 197"/>
              <a:gd name="T1" fmla="*/ 99 h 144"/>
              <a:gd name="T2" fmla="*/ 189 w 197"/>
              <a:gd name="T3" fmla="*/ 140 h 144"/>
              <a:gd name="T4" fmla="*/ 181 w 197"/>
              <a:gd name="T5" fmla="*/ 144 h 144"/>
              <a:gd name="T6" fmla="*/ 16 w 197"/>
              <a:gd name="T7" fmla="*/ 144 h 144"/>
              <a:gd name="T8" fmla="*/ 9 w 197"/>
              <a:gd name="T9" fmla="*/ 140 h 144"/>
              <a:gd name="T10" fmla="*/ 0 w 197"/>
              <a:gd name="T11" fmla="*/ 99 h 144"/>
              <a:gd name="T12" fmla="*/ 99 w 197"/>
              <a:gd name="T13" fmla="*/ 0 h 144"/>
              <a:gd name="T14" fmla="*/ 197 w 197"/>
              <a:gd name="T15" fmla="*/ 9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7" h="144">
                <a:moveTo>
                  <a:pt x="197" y="99"/>
                </a:moveTo>
                <a:cubicBezTo>
                  <a:pt x="197" y="113"/>
                  <a:pt x="194" y="127"/>
                  <a:pt x="189" y="140"/>
                </a:cubicBezTo>
                <a:cubicBezTo>
                  <a:pt x="187" y="142"/>
                  <a:pt x="184" y="144"/>
                  <a:pt x="181" y="144"/>
                </a:cubicBezTo>
                <a:cubicBezTo>
                  <a:pt x="16" y="144"/>
                  <a:pt x="16" y="144"/>
                  <a:pt x="16" y="144"/>
                </a:cubicBezTo>
                <a:cubicBezTo>
                  <a:pt x="13" y="144"/>
                  <a:pt x="10" y="142"/>
                  <a:pt x="9" y="140"/>
                </a:cubicBezTo>
                <a:cubicBezTo>
                  <a:pt x="3" y="127"/>
                  <a:pt x="0" y="113"/>
                  <a:pt x="0" y="99"/>
                </a:cubicBezTo>
                <a:cubicBezTo>
                  <a:pt x="0" y="44"/>
                  <a:pt x="44" y="0"/>
                  <a:pt x="99" y="0"/>
                </a:cubicBezTo>
                <a:cubicBezTo>
                  <a:pt x="153" y="0"/>
                  <a:pt x="197" y="44"/>
                  <a:pt x="197" y="99"/>
                </a:cubicBezTo>
                <a:close/>
              </a:path>
            </a:pathLst>
          </a:custGeom>
          <a:solidFill>
            <a:srgbClr val="FFBE1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2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59259E-6 L -4.58333E-6 0.016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-4.16667E-6 0.0169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50" fill="hold"/>
                                        <p:tgtEl>
                                          <p:spTgt spid="14"/>
                                        </p:tgtEl>
                                      </p:cBhvr>
                                      <p:by x="104000" y="104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104000" y="104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repeatCount="indefinite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33333E-6 L 4.375E-6 0.04931 " pathEditMode="relative" rAng="0" ptsTypes="AA">
                                      <p:cBhvr>
                                        <p:cTn id="16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5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-4.16667E-6 0.05093 " pathEditMode="relative" rAng="0" ptsTypes="AA">
                                      <p:cBhvr>
                                        <p:cTn id="1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96296E-6 L -0.00977 2.96296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5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96296E-6 L -0.00977 2.96296E-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5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4.44444E-6 L 2.08333E-7 -0.01181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0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85185E-6 L 2.08333E-7 0.01481 " pathEditMode="relative" rAng="0" ptsTypes="AA">
                                      <p:cBhvr>
                                        <p:cTn id="26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50" fill="hold"/>
                                        <p:tgtEl>
                                          <p:spTgt spid="22"/>
                                        </p:tgtEl>
                                      </p:cBhvr>
                                      <p:by x="104000" y="104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repeatCount="indefinite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2.29167E-6 0.01643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7.40741E-7 L 2.29167E-6 -0.01366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9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4.16667E-6 0.01643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-4.16667E-6 -0.01366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9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50" fill="hold"/>
                                        <p:tgtEl>
                                          <p:spTgt spid="38"/>
                                        </p:tgtEl>
                                      </p:cBhvr>
                                      <p:by x="104000" y="104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50" fill="hold"/>
                                        <p:tgtEl>
                                          <p:spTgt spid="34"/>
                                        </p:tgtEl>
                                      </p:cBhvr>
                                      <p:by x="104000" y="104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1" grpId="0" animBg="1"/>
      <p:bldP spid="22" grpId="0" animBg="1"/>
      <p:bldP spid="24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42" grpId="0" animBg="1"/>
      <p:bldP spid="44" grpId="0" animBg="1"/>
      <p:bldP spid="45" grpId="0" animBg="1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945E726A-5DD5-438B-9B96-0E500046280A}"/>
              </a:ext>
            </a:extLst>
          </p:cNvPr>
          <p:cNvGrpSpPr/>
          <p:nvPr/>
        </p:nvGrpSpPr>
        <p:grpSpPr>
          <a:xfrm>
            <a:off x="742315" y="1269311"/>
            <a:ext cx="10707370" cy="4319379"/>
            <a:chOff x="1268730" y="810179"/>
            <a:chExt cx="10707370" cy="4319379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C912DAC4-7336-4B91-BE64-AF164ADC584C}"/>
                </a:ext>
              </a:extLst>
            </p:cNvPr>
            <p:cNvSpPr txBox="1"/>
            <p:nvPr/>
          </p:nvSpPr>
          <p:spPr>
            <a:xfrm>
              <a:off x="1268730" y="810179"/>
              <a:ext cx="10707370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ExtraBold" panose="00000900000000000000" pitchFamily="2" charset="0"/>
                </a:rPr>
                <a:t>You can get access to our full emoji bundle and builder from below links: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ECCB36B-A184-497B-9C7C-84E0061104B5}"/>
                </a:ext>
              </a:extLst>
            </p:cNvPr>
            <p:cNvSpPr txBox="1"/>
            <p:nvPr/>
          </p:nvSpPr>
          <p:spPr>
            <a:xfrm>
              <a:off x="1268730" y="3200701"/>
              <a:ext cx="1070737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ExtraBold" panose="00000900000000000000" pitchFamily="2" charset="0"/>
                </a:rPr>
                <a:t>https://www.patreon.com/powerpointschool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BC23CE1-3693-4907-8F58-3F933C80406A}"/>
                </a:ext>
              </a:extLst>
            </p:cNvPr>
            <p:cNvSpPr txBox="1"/>
            <p:nvPr/>
          </p:nvSpPr>
          <p:spPr>
            <a:xfrm>
              <a:off x="1268730" y="4575560"/>
              <a:ext cx="1070737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ExtraBold" panose="00000900000000000000" pitchFamily="2" charset="0"/>
                </a:rPr>
                <a:t>https://www.buymeacoffee.com/powerpointschool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595BDCE-48C6-462B-97EE-38B7DBABA670}"/>
                </a:ext>
              </a:extLst>
            </p:cNvPr>
            <p:cNvSpPr txBox="1"/>
            <p:nvPr/>
          </p:nvSpPr>
          <p:spPr>
            <a:xfrm>
              <a:off x="5342032" y="3872742"/>
              <a:ext cx="25607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ExtraBold" panose="00000900000000000000" pitchFamily="2" charset="0"/>
                </a:rPr>
                <a:t>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815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34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 ExtraBold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Zaman</cp:lastModifiedBy>
  <cp:revision>62</cp:revision>
  <dcterms:created xsi:type="dcterms:W3CDTF">2022-02-09T11:41:57Z</dcterms:created>
  <dcterms:modified xsi:type="dcterms:W3CDTF">2023-09-22T09:51:36Z</dcterms:modified>
</cp:coreProperties>
</file>