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71" r:id="rId6"/>
    <p:sldId id="272" r:id="rId7"/>
    <p:sldId id="273" r:id="rId8"/>
    <p:sldId id="274" r:id="rId9"/>
    <p:sldId id="321" r:id="rId10"/>
    <p:sldId id="322" r:id="rId11"/>
    <p:sldId id="275" r:id="rId12"/>
    <p:sldId id="276" r:id="rId13"/>
    <p:sldId id="277" r:id="rId14"/>
    <p:sldId id="278" r:id="rId15"/>
    <p:sldId id="279" r:id="rId16"/>
    <p:sldId id="280" r:id="rId17"/>
    <p:sldId id="309" r:id="rId18"/>
    <p:sldId id="308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16" r:id="rId47"/>
    <p:sldId id="317" r:id="rId48"/>
    <p:sldId id="310" r:id="rId49"/>
    <p:sldId id="311" r:id="rId50"/>
    <p:sldId id="312" r:id="rId51"/>
    <p:sldId id="315" r:id="rId52"/>
    <p:sldId id="318" r:id="rId53"/>
    <p:sldId id="320" r:id="rId54"/>
    <p:sldId id="319" r:id="rId55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>
        <p:scale>
          <a:sx n="100" d="100"/>
          <a:sy n="100" d="100"/>
        </p:scale>
        <p:origin x="90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D520-55C3-81AB-CFE2-C71FA6319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7DE3F-A0CA-ADC4-4CA0-2A4AD9F1D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42BC-7469-F52E-C748-E30FF41A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5181F-B398-07CC-28C3-555CA9CB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34259-76FC-85FD-E2E3-AD104C43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2452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ADE43-A8B5-7A69-2BC4-3F6AD59B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CBE3A-30B6-A249-1681-1B3234E5E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D3FA-4BBE-1D80-69A8-09E844BF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02059-76D3-8EBE-9502-F077C6A5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E68AA-A78B-19DE-2051-DFA6E0AD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4217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F6EAF-7164-B677-BEF6-9DC17B911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3151C-E061-9D58-44C6-7E3DBF7C5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CD296-220C-8C1A-B724-9D831897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0729D-B79D-9A95-D058-26289960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0A378-70B0-7692-E1FF-68C9B4AC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4052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D770-8F47-5785-4977-5A8F443F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62363-10D5-FE36-232E-D40BE43CD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9CD2D-8634-165A-E4A3-B0498B7F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D07BA-1620-3B80-C441-6929BC41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08B48-A4ED-8512-7926-85588B2F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96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2C08-3BF7-F233-97BE-28E41A74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052F7-3A60-CAD8-CFAE-CE0DF2021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6E25D-D005-B93A-A02C-782EF47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7C9C-1647-1A20-20A8-8241CCE6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17CCF-23D8-0DEF-6F23-DEF52359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3869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8153-8F23-482E-BFD7-B68415A2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9CD2-F36A-C82A-CB3F-E051CFD8F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297-3B7E-EBF5-E110-0F619A95F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CA74C-16D2-889B-C99F-B981FC15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33BC-DCCE-7BA3-5234-6413D95F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A382-2C00-11E2-8F65-95275A05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092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F389-9AA1-E49E-F72E-C3B5979B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2BF0E-C6CA-6284-2B9E-BF26E820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DB3C-6CD4-8B9A-E2A9-826F8BD9C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8C928-3B32-DDCA-8771-9BDEC6C34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94F31-D19D-486B-98AC-E7264F011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59BA3-1844-9EDB-2C0B-346C0E2D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2A750-87BA-D448-FF9F-5E29787F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4AD2F-96D9-9A05-8FD7-988223A0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6998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8999-A139-E304-8835-7F6D1F1B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55053-29D7-B5BF-7544-DB77D4FC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49681-9C8A-C566-DBB1-57995097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967F4-4F0B-E27D-6778-B9B3C5B3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9448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99D5-F53C-BE86-23D3-D4A074C8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F0BBF-AEEA-16AD-AF14-52AF0BBE4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C0CAE-E612-2DB1-750B-4B05CF87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0717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70E7-187F-FAB1-06FA-73856101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7CCAF-80B2-0F05-B048-67E053D09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A8D66-D108-B0D3-3C8A-B9B5BB543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585D-C797-E2F1-0066-3991A6E7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C6F15-EF51-6126-D2FE-F6F529B1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9B2DB-7697-FB33-2743-34CCB413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65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7AB8-0CF3-F32A-79C1-F430C4F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41C3A-DCFC-1952-CA6D-D324F68B0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D97A9-7CCF-BA5D-04D9-73CE0D99B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37D92-13A2-196B-1240-656530C6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8AF76-F5B1-16B5-1FCF-7F38E11E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3D481-5272-101B-F412-691C8183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7416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97302-CAA2-980A-6073-D9347BF6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812A-336F-1F9C-B308-7EA3F7D69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EEB1-8BAB-8AF6-C35F-744FFE016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498A-A810-4249-8D26-F9572A6B1632}" type="datetimeFigureOut">
              <a:rPr lang="en-CZ" smtClean="0"/>
              <a:t>12.09.2023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06708-59B3-A973-8BF3-FA90F90D7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2C38-CCC1-55B7-A866-1A9C44AE3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24E9D-B953-6949-B97D-7AE0899D4964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0469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850533782?app_id=122963" TargetMode="Externa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8D61B-8115-99FF-376A-3FDCC70E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0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2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9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99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8D61B-8115-99FF-376A-3FDCC70E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78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07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9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7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0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52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8D61B-8115-99FF-376A-3FDCC70E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75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5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86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7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8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7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3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2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3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3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9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9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0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73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3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6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57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19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3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nline médium 8" descr="Chateau St. Nicholas">
            <a:hlinkClick r:id="" action="ppaction://media"/>
            <a:extLst>
              <a:ext uri="{FF2B5EF4-FFF2-40B4-BE49-F238E27FC236}">
                <a16:creationId xmlns:a16="http://schemas.microsoft.com/office/drawing/2014/main" id="{E8EA98A5-23A5-BF28-A90D-9D1B6C59B9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93044" y="3562184"/>
            <a:ext cx="1499958" cy="26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1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7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0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5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4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432B7-C180-A857-3509-F94837A6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9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0</Words>
  <Application>Microsoft Macintosh PowerPoint</Application>
  <PresentationFormat>Widescreen</PresentationFormat>
  <Paragraphs>0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soural</dc:creator>
  <cp:lastModifiedBy>martin soural</cp:lastModifiedBy>
  <cp:revision>5</cp:revision>
  <dcterms:created xsi:type="dcterms:W3CDTF">2023-09-12T10:15:41Z</dcterms:created>
  <dcterms:modified xsi:type="dcterms:W3CDTF">2023-09-12T18:09:06Z</dcterms:modified>
</cp:coreProperties>
</file>