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80" r:id="rId4"/>
  </p:sldMasterIdLst>
  <p:notesMasterIdLst>
    <p:notesMasterId r:id="rId45"/>
  </p:notesMasterIdLst>
  <p:handoutMasterIdLst>
    <p:handoutMasterId r:id="rId46"/>
  </p:handoutMasterIdLst>
  <p:sldIdLst>
    <p:sldId id="334" r:id="rId5"/>
    <p:sldId id="335" r:id="rId6"/>
    <p:sldId id="337" r:id="rId7"/>
    <p:sldId id="338" r:id="rId8"/>
    <p:sldId id="378" r:id="rId9"/>
    <p:sldId id="340" r:id="rId10"/>
    <p:sldId id="341" r:id="rId11"/>
    <p:sldId id="342" r:id="rId12"/>
    <p:sldId id="343" r:id="rId13"/>
    <p:sldId id="344" r:id="rId14"/>
    <p:sldId id="345" r:id="rId15"/>
    <p:sldId id="373" r:id="rId16"/>
    <p:sldId id="379" r:id="rId17"/>
    <p:sldId id="374" r:id="rId18"/>
    <p:sldId id="372" r:id="rId19"/>
    <p:sldId id="375" r:id="rId20"/>
    <p:sldId id="347" r:id="rId21"/>
    <p:sldId id="352" r:id="rId22"/>
    <p:sldId id="353" r:id="rId23"/>
    <p:sldId id="348" r:id="rId24"/>
    <p:sldId id="354" r:id="rId25"/>
    <p:sldId id="355" r:id="rId26"/>
    <p:sldId id="349" r:id="rId27"/>
    <p:sldId id="350" r:id="rId28"/>
    <p:sldId id="356" r:id="rId29"/>
    <p:sldId id="357" r:id="rId30"/>
    <p:sldId id="358" r:id="rId31"/>
    <p:sldId id="359" r:id="rId32"/>
    <p:sldId id="360" r:id="rId33"/>
    <p:sldId id="361" r:id="rId34"/>
    <p:sldId id="362" r:id="rId35"/>
    <p:sldId id="377" r:id="rId36"/>
    <p:sldId id="364" r:id="rId37"/>
    <p:sldId id="365" r:id="rId38"/>
    <p:sldId id="366" r:id="rId39"/>
    <p:sldId id="367" r:id="rId40"/>
    <p:sldId id="368" r:id="rId41"/>
    <p:sldId id="369" r:id="rId42"/>
    <p:sldId id="370" r:id="rId43"/>
    <p:sldId id="330" r:id="rId44"/>
  </p:sldIdLst>
  <p:sldSz cx="9144000" cy="5143500" type="screen16x9"/>
  <p:notesSz cx="6858000" cy="9144000"/>
  <p:embeddedFontLst>
    <p:embeddedFont>
      <p:font typeface="Calibri" panose="020F0502020204030204" pitchFamily="34" charset="0"/>
      <p:regular r:id="rId47"/>
      <p:bold r:id="rId48"/>
      <p:italic r:id="rId49"/>
      <p:boldItalic r:id="rId50"/>
    </p:embeddedFont>
    <p:embeddedFont>
      <p:font typeface="Noto Serif" panose="02020600060500020200" pitchFamily="18" charset="0"/>
      <p:regular r:id="rId51"/>
      <p:bold r:id="rId52"/>
      <p:italic r:id="rId53"/>
      <p:boldItalic r:id="rId54"/>
    </p:embeddedFont>
    <p:embeddedFont>
      <p:font typeface="Roboto" panose="02000000000000000000" pitchFamily="2" charset="0"/>
      <p:regular r:id="rId55"/>
      <p:bold r:id="rId56"/>
      <p:italic r:id="rId57"/>
      <p:boldItalic r:id="rId58"/>
    </p:embeddedFont>
    <p:embeddedFont>
      <p:font typeface="Roboto Medium" panose="02000000000000000000" pitchFamily="2" charset="0"/>
      <p:regular r:id="rId59"/>
      <p:italic r:id="rId60"/>
    </p:embeddedFont>
  </p:embeddedFontLst>
  <p:defaultTex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rt slide" id="{BCFBAE69-6B61-6F48-A8CD-D12CF9FD6422}">
          <p14:sldIdLst>
            <p14:sldId id="334"/>
          </p14:sldIdLst>
        </p14:section>
        <p14:section name="Your content" id="{80557A76-FBB0-AA42-B988-9EDE1D90D542}">
          <p14:sldIdLst>
            <p14:sldId id="335"/>
            <p14:sldId id="337"/>
            <p14:sldId id="338"/>
            <p14:sldId id="378"/>
            <p14:sldId id="340"/>
            <p14:sldId id="341"/>
            <p14:sldId id="342"/>
            <p14:sldId id="343"/>
            <p14:sldId id="344"/>
            <p14:sldId id="345"/>
            <p14:sldId id="373"/>
            <p14:sldId id="379"/>
            <p14:sldId id="374"/>
            <p14:sldId id="372"/>
            <p14:sldId id="375"/>
            <p14:sldId id="347"/>
            <p14:sldId id="352"/>
            <p14:sldId id="353"/>
            <p14:sldId id="348"/>
            <p14:sldId id="354"/>
            <p14:sldId id="355"/>
            <p14:sldId id="349"/>
            <p14:sldId id="350"/>
            <p14:sldId id="356"/>
            <p14:sldId id="357"/>
            <p14:sldId id="358"/>
            <p14:sldId id="359"/>
            <p14:sldId id="360"/>
            <p14:sldId id="361"/>
            <p14:sldId id="362"/>
            <p14:sldId id="377"/>
            <p14:sldId id="364"/>
            <p14:sldId id="365"/>
            <p14:sldId id="366"/>
            <p14:sldId id="367"/>
            <p14:sldId id="368"/>
            <p14:sldId id="369"/>
            <p14:sldId id="370"/>
          </p14:sldIdLst>
        </p14:section>
        <p14:section name="End slide" id="{D1EBC697-6DDD-B04B-B0F2-A3D04D4BE7DE}">
          <p14:sldIdLst>
            <p14:sldId id="330"/>
          </p14:sldIdLst>
        </p14:section>
      </p14:sectionLst>
    </p:ext>
    <p:ext uri="{EFAFB233-063F-42B5-8137-9DF3F51BA10A}">
      <p15:sldGuideLst xmlns:p15="http://schemas.microsoft.com/office/powerpoint/2012/main">
        <p15:guide id="1" orient="horz" pos="106">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735E"/>
    <a:srgbClr val="47914A"/>
    <a:srgbClr val="00ADD1"/>
    <a:srgbClr val="FCC72E"/>
    <a:srgbClr val="64646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12AAA6-361C-F576-1848-F0D87491A61E}" v="32" dt="2023-09-21T13:12:52.251"/>
    <p1510:client id="{8FDDC317-0BAD-B74A-BBB9-FDDDA721ECE6}" v="21" dt="2023-09-08T13:21:37.351"/>
    <p1510:client id="{94875D8B-EC45-70F4-298C-BD7016DF4E6B}" v="3" dt="2023-09-21T12:44:07.6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37"/>
    <p:restoredTop sz="81046"/>
  </p:normalViewPr>
  <p:slideViewPr>
    <p:cSldViewPr snapToGrid="0">
      <p:cViewPr varScale="1">
        <p:scale>
          <a:sx n="223" d="100"/>
          <a:sy n="223" d="100"/>
        </p:scale>
        <p:origin x="944" y="176"/>
      </p:cViewPr>
      <p:guideLst>
        <p:guide orient="horz" pos="106"/>
        <p:guide pos="2880"/>
      </p:guideLst>
    </p:cSldViewPr>
  </p:slideViewPr>
  <p:outlineViewPr>
    <p:cViewPr>
      <p:scale>
        <a:sx n="33" d="100"/>
        <a:sy n="33" d="100"/>
      </p:scale>
      <p:origin x="0" y="0"/>
    </p:cViewPr>
  </p:outlineViewPr>
  <p:notesTextViewPr>
    <p:cViewPr>
      <p:scale>
        <a:sx n="1" d="1"/>
        <a:sy n="1" d="1"/>
      </p:scale>
      <p:origin x="0" y="-1576"/>
    </p:cViewPr>
  </p:notesTextViewPr>
  <p:sorterViewPr>
    <p:cViewPr>
      <p:scale>
        <a:sx n="80" d="100"/>
        <a:sy n="8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3" Type="http://schemas.openxmlformats.org/officeDocument/2006/relationships/font" Target="fonts/font7.fntdata"/><Relationship Id="rId58" Type="http://schemas.openxmlformats.org/officeDocument/2006/relationships/font" Target="fonts/font12.fntdata"/><Relationship Id="rId66"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5.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59" Type="http://schemas.openxmlformats.org/officeDocument/2006/relationships/font" Target="fonts/font13.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8.fntdata"/><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6.fntdata"/><Relationship Id="rId60" Type="http://schemas.openxmlformats.org/officeDocument/2006/relationships/font" Target="fonts/font14.fntdata"/><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lje Slang Lutnæs" userId="75bc524a-e960-4b2b-961e-899017e373b8" providerId="ADAL" clId="{8FDDC317-0BAD-B74A-BBB9-FDDDA721ECE6}"/>
    <pc:docChg chg="modSld">
      <pc:chgData name="Silje Slang Lutnæs" userId="75bc524a-e960-4b2b-961e-899017e373b8" providerId="ADAL" clId="{8FDDC317-0BAD-B74A-BBB9-FDDDA721ECE6}" dt="2023-09-21T13:41:08.321" v="85" actId="20577"/>
      <pc:docMkLst>
        <pc:docMk/>
      </pc:docMkLst>
      <pc:sldChg chg="modNotesTx">
        <pc:chgData name="Silje Slang Lutnæs" userId="75bc524a-e960-4b2b-961e-899017e373b8" providerId="ADAL" clId="{8FDDC317-0BAD-B74A-BBB9-FDDDA721ECE6}" dt="2023-09-21T13:33:45.525" v="39" actId="20577"/>
        <pc:sldMkLst>
          <pc:docMk/>
          <pc:sldMk cId="2844495595" sldId="338"/>
        </pc:sldMkLst>
      </pc:sldChg>
      <pc:sldChg chg="modNotesTx">
        <pc:chgData name="Silje Slang Lutnæs" userId="75bc524a-e960-4b2b-961e-899017e373b8" providerId="ADAL" clId="{8FDDC317-0BAD-B74A-BBB9-FDDDA721ECE6}" dt="2023-09-21T13:41:08.321" v="85" actId="20577"/>
        <pc:sldMkLst>
          <pc:docMk/>
          <pc:sldMk cId="1678953387" sldId="354"/>
        </pc:sldMkLst>
      </pc:sldChg>
      <pc:sldChg chg="modSp mod modNotesTx">
        <pc:chgData name="Silje Slang Lutnæs" userId="75bc524a-e960-4b2b-961e-899017e373b8" providerId="ADAL" clId="{8FDDC317-0BAD-B74A-BBB9-FDDDA721ECE6}" dt="2023-09-21T13:40:46.400" v="81" actId="20577"/>
        <pc:sldMkLst>
          <pc:docMk/>
          <pc:sldMk cId="3199377498" sldId="362"/>
        </pc:sldMkLst>
        <pc:spChg chg="mod">
          <ac:chgData name="Silje Slang Lutnæs" userId="75bc524a-e960-4b2b-961e-899017e373b8" providerId="ADAL" clId="{8FDDC317-0BAD-B74A-BBB9-FDDDA721ECE6}" dt="2023-09-21T13:36:43.324" v="66" actId="20577"/>
          <ac:spMkLst>
            <pc:docMk/>
            <pc:sldMk cId="3199377498" sldId="362"/>
            <ac:spMk id="3" creationId="{BE9E0D26-C200-EB0E-6C23-341ECE62E703}"/>
          </ac:spMkLst>
        </pc:spChg>
      </pc:sldChg>
      <pc:sldChg chg="modNotesTx">
        <pc:chgData name="Silje Slang Lutnæs" userId="75bc524a-e960-4b2b-961e-899017e373b8" providerId="ADAL" clId="{8FDDC317-0BAD-B74A-BBB9-FDDDA721ECE6}" dt="2023-09-21T13:39:00.770" v="69" actId="20577"/>
        <pc:sldMkLst>
          <pc:docMk/>
          <pc:sldMk cId="4261226125" sldId="364"/>
        </pc:sldMkLst>
      </pc:sldChg>
      <pc:sldChg chg="modNotesTx">
        <pc:chgData name="Silje Slang Lutnæs" userId="75bc524a-e960-4b2b-961e-899017e373b8" providerId="ADAL" clId="{8FDDC317-0BAD-B74A-BBB9-FDDDA721ECE6}" dt="2023-09-21T13:40:35.128" v="77" actId="20577"/>
        <pc:sldMkLst>
          <pc:docMk/>
          <pc:sldMk cId="2261042115" sldId="365"/>
        </pc:sldMkLst>
      </pc:sldChg>
      <pc:sldChg chg="modNotesTx">
        <pc:chgData name="Silje Slang Lutnæs" userId="75bc524a-e960-4b2b-961e-899017e373b8" providerId="ADAL" clId="{8FDDC317-0BAD-B74A-BBB9-FDDDA721ECE6}" dt="2023-09-21T13:40:25.903" v="73" actId="20577"/>
        <pc:sldMkLst>
          <pc:docMk/>
          <pc:sldMk cId="4159913312" sldId="366"/>
        </pc:sldMkLst>
      </pc:sldChg>
      <pc:sldChg chg="modSp mod modNotesTx">
        <pc:chgData name="Silje Slang Lutnæs" userId="75bc524a-e960-4b2b-961e-899017e373b8" providerId="ADAL" clId="{8FDDC317-0BAD-B74A-BBB9-FDDDA721ECE6}" dt="2023-09-21T13:29:48.204" v="38" actId="255"/>
        <pc:sldMkLst>
          <pc:docMk/>
          <pc:sldMk cId="3607257539" sldId="369"/>
        </pc:sldMkLst>
        <pc:spChg chg="mod">
          <ac:chgData name="Silje Slang Lutnæs" userId="75bc524a-e960-4b2b-961e-899017e373b8" providerId="ADAL" clId="{8FDDC317-0BAD-B74A-BBB9-FDDDA721ECE6}" dt="2023-09-21T13:29:48.204" v="38" actId="255"/>
          <ac:spMkLst>
            <pc:docMk/>
            <pc:sldMk cId="3607257539" sldId="369"/>
            <ac:spMk id="8" creationId="{0D6EBA7E-9C47-77B3-D428-4ADD6E25BBF9}"/>
          </ac:spMkLst>
        </pc:spChg>
      </pc:sldChg>
    </pc:docChg>
  </pc:docChgLst>
  <pc:docChgLst>
    <pc:chgData name="Silje Slang Lutnæs" userId="S::silje.lutnas@nrc.no::75bc524a-e960-4b2b-961e-899017e373b8" providerId="AD" clId="Web-{0112AAA6-361C-F576-1848-F0D87491A61E}"/>
    <pc:docChg chg="addSld delSld modSld modSection">
      <pc:chgData name="Silje Slang Lutnæs" userId="S::silje.lutnas@nrc.no::75bc524a-e960-4b2b-961e-899017e373b8" providerId="AD" clId="Web-{0112AAA6-361C-F576-1848-F0D87491A61E}" dt="2023-09-21T13:19:09.341" v="74"/>
      <pc:docMkLst>
        <pc:docMk/>
      </pc:docMkLst>
      <pc:sldChg chg="modNotes">
        <pc:chgData name="Silje Slang Lutnæs" userId="S::silje.lutnas@nrc.no::75bc524a-e960-4b2b-961e-899017e373b8" providerId="AD" clId="Web-{0112AAA6-361C-F576-1848-F0D87491A61E}" dt="2023-09-21T13:12:52.188" v="33"/>
        <pc:sldMkLst>
          <pc:docMk/>
          <pc:sldMk cId="3014460780" sldId="335"/>
        </pc:sldMkLst>
      </pc:sldChg>
      <pc:sldChg chg="addSp delSp del modTransition addAnim delAnim">
        <pc:chgData name="Silje Slang Lutnæs" userId="S::silje.lutnas@nrc.no::75bc524a-e960-4b2b-961e-899017e373b8" providerId="AD" clId="Web-{0112AAA6-361C-F576-1848-F0D87491A61E}" dt="2023-09-21T12:51:20.054" v="14"/>
        <pc:sldMkLst>
          <pc:docMk/>
          <pc:sldMk cId="2871375696" sldId="346"/>
        </pc:sldMkLst>
        <pc:grpChg chg="add del">
          <ac:chgData name="Silje Slang Lutnæs" userId="S::silje.lutnas@nrc.no::75bc524a-e960-4b2b-961e-899017e373b8" providerId="AD" clId="Web-{0112AAA6-361C-F576-1848-F0D87491A61E}" dt="2023-09-21T12:50:47.709" v="9"/>
          <ac:grpSpMkLst>
            <pc:docMk/>
            <pc:sldMk cId="2871375696" sldId="346"/>
            <ac:grpSpMk id="10" creationId="{330F8E68-7DD0-A9A6-D287-D3D98CEF2935}"/>
          </ac:grpSpMkLst>
        </pc:grpChg>
        <pc:grpChg chg="add del">
          <ac:chgData name="Silje Slang Lutnæs" userId="S::silje.lutnas@nrc.no::75bc524a-e960-4b2b-961e-899017e373b8" providerId="AD" clId="Web-{0112AAA6-361C-F576-1848-F0D87491A61E}" dt="2023-09-21T12:50:58.756" v="12"/>
          <ac:grpSpMkLst>
            <pc:docMk/>
            <pc:sldMk cId="2871375696" sldId="346"/>
            <ac:grpSpMk id="11" creationId="{DD6043D4-CAF4-F50F-6E2D-44CE3CBBD2F9}"/>
          </ac:grpSpMkLst>
        </pc:grpChg>
        <pc:grpChg chg="add del">
          <ac:chgData name="Silje Slang Lutnæs" userId="S::silje.lutnas@nrc.no::75bc524a-e960-4b2b-961e-899017e373b8" providerId="AD" clId="Web-{0112AAA6-361C-F576-1848-F0D87491A61E}" dt="2023-09-21T12:50:57.397" v="11"/>
          <ac:grpSpMkLst>
            <pc:docMk/>
            <pc:sldMk cId="2871375696" sldId="346"/>
            <ac:grpSpMk id="14" creationId="{24B0B32C-89E6-92FA-3A57-267684655C45}"/>
          </ac:grpSpMkLst>
        </pc:grpChg>
        <pc:grpChg chg="add del">
          <ac:chgData name="Silje Slang Lutnæs" userId="S::silje.lutnas@nrc.no::75bc524a-e960-4b2b-961e-899017e373b8" providerId="AD" clId="Web-{0112AAA6-361C-F576-1848-F0D87491A61E}" dt="2023-09-21T12:50:48.787" v="10"/>
          <ac:grpSpMkLst>
            <pc:docMk/>
            <pc:sldMk cId="2871375696" sldId="346"/>
            <ac:grpSpMk id="18" creationId="{A9C907C6-3639-703E-B7E7-A4F49DE648BC}"/>
          </ac:grpSpMkLst>
        </pc:grpChg>
      </pc:sldChg>
      <pc:sldChg chg="modSp modNotes">
        <pc:chgData name="Silje Slang Lutnæs" userId="S::silje.lutnas@nrc.no::75bc524a-e960-4b2b-961e-899017e373b8" providerId="AD" clId="Web-{0112AAA6-361C-F576-1848-F0D87491A61E}" dt="2023-09-21T13:15:26.803" v="58"/>
        <pc:sldMkLst>
          <pc:docMk/>
          <pc:sldMk cId="4178594850" sldId="352"/>
        </pc:sldMkLst>
        <pc:spChg chg="mod">
          <ac:chgData name="Silje Slang Lutnæs" userId="S::silje.lutnas@nrc.no::75bc524a-e960-4b2b-961e-899017e373b8" providerId="AD" clId="Web-{0112AAA6-361C-F576-1848-F0D87491A61E}" dt="2023-09-21T12:54:21.763" v="30" actId="20577"/>
          <ac:spMkLst>
            <pc:docMk/>
            <pc:sldMk cId="4178594850" sldId="352"/>
            <ac:spMk id="3" creationId="{76B34E49-3E06-3E50-ADCE-781BEFFC4FA7}"/>
          </ac:spMkLst>
        </pc:spChg>
      </pc:sldChg>
      <pc:sldChg chg="modNotes">
        <pc:chgData name="Silje Slang Lutnæs" userId="S::silje.lutnas@nrc.no::75bc524a-e960-4b2b-961e-899017e373b8" providerId="AD" clId="Web-{0112AAA6-361C-F576-1848-F0D87491A61E}" dt="2023-09-21T13:19:09.341" v="74"/>
        <pc:sldMkLst>
          <pc:docMk/>
          <pc:sldMk cId="2718577059" sldId="353"/>
        </pc:sldMkLst>
      </pc:sldChg>
      <pc:sldChg chg="add replId">
        <pc:chgData name="Silje Slang Lutnæs" userId="S::silje.lutnas@nrc.no::75bc524a-e960-4b2b-961e-899017e373b8" providerId="AD" clId="Web-{0112AAA6-361C-F576-1848-F0D87491A61E}" dt="2023-09-21T12:51:05.022" v="13"/>
        <pc:sldMkLst>
          <pc:docMk/>
          <pc:sldMk cId="3357422968" sldId="379"/>
        </pc:sldMkLst>
      </pc:sldChg>
    </pc:docChg>
  </pc:docChgLst>
  <pc:docChgLst>
    <pc:chgData name="Silje Slang Lutnæs" userId="S::silje.lutnas@nrc.no::75bc524a-e960-4b2b-961e-899017e373b8" providerId="AD" clId="Web-{94875D8B-EC45-70F4-298C-BD7016DF4E6B}"/>
    <pc:docChg chg="modSld">
      <pc:chgData name="Silje Slang Lutnæs" userId="S::silje.lutnas@nrc.no::75bc524a-e960-4b2b-961e-899017e373b8" providerId="AD" clId="Web-{94875D8B-EC45-70F4-298C-BD7016DF4E6B}" dt="2023-09-21T12:44:07.637" v="2"/>
      <pc:docMkLst>
        <pc:docMk/>
      </pc:docMkLst>
      <pc:sldChg chg="addSp addAnim delAnim">
        <pc:chgData name="Silje Slang Lutnæs" userId="S::silje.lutnas@nrc.no::75bc524a-e960-4b2b-961e-899017e373b8" providerId="AD" clId="Web-{94875D8B-EC45-70F4-298C-BD7016DF4E6B}" dt="2023-09-21T12:44:07.637" v="2"/>
        <pc:sldMkLst>
          <pc:docMk/>
          <pc:sldMk cId="2871375696" sldId="346"/>
        </pc:sldMkLst>
        <pc:grpChg chg="add">
          <ac:chgData name="Silje Slang Lutnæs" userId="S::silje.lutnas@nrc.no::75bc524a-e960-4b2b-961e-899017e373b8" providerId="AD" clId="Web-{94875D8B-EC45-70F4-298C-BD7016DF4E6B}" dt="2023-09-21T12:43:14.527" v="0"/>
          <ac:grpSpMkLst>
            <pc:docMk/>
            <pc:sldMk cId="2871375696" sldId="346"/>
            <ac:grpSpMk id="11" creationId="{DD6043D4-CAF4-F50F-6E2D-44CE3CBBD2F9}"/>
          </ac:grpSpMkLst>
        </pc:gr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AF747EC-D94D-4831-A054-0FBC6594A7F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AAD6384C-C218-409A-A0CE-5FF01FBB2B4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5B3EEB-EE1A-4455-9BEC-71B240A31B8C}" type="datetimeFigureOut">
              <a:rPr lang="en-GB" smtClean="0"/>
              <a:t>21/09/2023</a:t>
            </a:fld>
            <a:endParaRPr lang="en-GB"/>
          </a:p>
        </p:txBody>
      </p:sp>
      <p:sp>
        <p:nvSpPr>
          <p:cNvPr id="4" name="Footer Placeholder 3">
            <a:extLst>
              <a:ext uri="{FF2B5EF4-FFF2-40B4-BE49-F238E27FC236}">
                <a16:creationId xmlns:a16="http://schemas.microsoft.com/office/drawing/2014/main" id="{60246A42-77FF-4115-B7C9-5DA4EF327A6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E5879AD1-4E8A-4C94-944B-3C4456B0FB5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2368EBF-770E-4FF2-B21A-FCF74A44A0BE}" type="slidenum">
              <a:rPr lang="en-GB" smtClean="0"/>
              <a:t>‹#›</a:t>
            </a:fld>
            <a:endParaRPr lang="en-GB"/>
          </a:p>
        </p:txBody>
      </p:sp>
    </p:spTree>
    <p:extLst>
      <p:ext uri="{BB962C8B-B14F-4D97-AF65-F5344CB8AC3E}">
        <p14:creationId xmlns:p14="http://schemas.microsoft.com/office/powerpoint/2010/main" val="16753878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DE6E79-2D96-5840-AFF1-66748718E0C2}" type="datetimeFigureOut">
              <a:rPr lang="nb-NO" smtClean="0"/>
              <a:t>21.09.2023</a:t>
            </a:fld>
            <a:endParaRPr lang="nb-NO"/>
          </a:p>
        </p:txBody>
      </p:sp>
      <p:sp>
        <p:nvSpPr>
          <p:cNvPr id="4" name="Plassholder for lysbilde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636F387-6E53-C74A-BD1D-E220B9055ED6}" type="slidenum">
              <a:rPr lang="nb-NO" smtClean="0"/>
              <a:t>‹#›</a:t>
            </a:fld>
            <a:endParaRPr lang="nb-NO"/>
          </a:p>
        </p:txBody>
      </p:sp>
    </p:spTree>
    <p:extLst>
      <p:ext uri="{BB962C8B-B14F-4D97-AF65-F5344CB8AC3E}">
        <p14:creationId xmlns:p14="http://schemas.microsoft.com/office/powerpoint/2010/main" val="334182232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flyktninghjelpen.no/vr/"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E636F387-6E53-C74A-BD1D-E220B9055ED6}" type="slidenum">
              <a:rPr lang="nb-NO" smtClean="0"/>
              <a:t>1</a:t>
            </a:fld>
            <a:endParaRPr lang="nb-NO"/>
          </a:p>
        </p:txBody>
      </p:sp>
    </p:spTree>
    <p:extLst>
      <p:ext uri="{BB962C8B-B14F-4D97-AF65-F5344CB8AC3E}">
        <p14:creationId xmlns:p14="http://schemas.microsoft.com/office/powerpoint/2010/main" val="2138586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800">
                <a:effectLst/>
                <a:latin typeface="Calibri" panose="020F0502020204030204" pitchFamily="34" charset="0"/>
                <a:ea typeface="Calibri" panose="020F0502020204030204" pitchFamily="34" charset="0"/>
                <a:cs typeface="Times New Roman" panose="02020603050405020304" pitchFamily="18" charset="0"/>
              </a:rPr>
              <a:t>I Asia og Midtøsten er 41,7 millioner mennesker på flukt. Det er omtrent det samme som 65 ganger Oslos befolkning! 19,9 millioner er på flukt i sitt eget land, mens 21,8 millioner har flyktet til andre land.</a:t>
            </a:r>
            <a:endParaRPr lang="en-NO"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636F387-6E53-C74A-BD1D-E220B9055ED6}" type="slidenum">
              <a:rPr lang="nb-NO" smtClean="0"/>
              <a:t>10</a:t>
            </a:fld>
            <a:endParaRPr lang="nb-NO"/>
          </a:p>
        </p:txBody>
      </p:sp>
    </p:spTree>
    <p:extLst>
      <p:ext uri="{BB962C8B-B14F-4D97-AF65-F5344CB8AC3E}">
        <p14:creationId xmlns:p14="http://schemas.microsoft.com/office/powerpoint/2010/main" val="3401176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800">
                <a:effectLst/>
                <a:latin typeface="Calibri" panose="020F0502020204030204" pitchFamily="34" charset="0"/>
                <a:ea typeface="Calibri" panose="020F0502020204030204" pitchFamily="34" charset="0"/>
                <a:cs typeface="Times New Roman" panose="02020603050405020304" pitchFamily="18" charset="0"/>
              </a:rPr>
              <a:t>Jemen er en av verdens verste humanitære kriser. Langvarig konflikt mellom myndighetene og væpnede grupper, økonomisk kollaps og svekkede offentlige tjenester har ført til at 20 millioner jemenitter – 60 prosent av landets befolkning – har behov for humanitær hjelp og beskyttelse. Over 4,2 millioner mennesker er internt fordrevne. </a:t>
            </a:r>
            <a:endParaRPr lang="en-NO"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636F387-6E53-C74A-BD1D-E220B9055ED6}" type="slidenum">
              <a:rPr lang="nb-NO" smtClean="0"/>
              <a:t>11</a:t>
            </a:fld>
            <a:endParaRPr lang="nb-NO"/>
          </a:p>
        </p:txBody>
      </p:sp>
    </p:spTree>
    <p:extLst>
      <p:ext uri="{BB962C8B-B14F-4D97-AF65-F5344CB8AC3E}">
        <p14:creationId xmlns:p14="http://schemas.microsoft.com/office/powerpoint/2010/main" val="2976518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800">
                <a:effectLst/>
                <a:latin typeface="Calibri" panose="020F0502020204030204" pitchFamily="34" charset="0"/>
                <a:ea typeface="Calibri" panose="020F0502020204030204" pitchFamily="34" charset="0"/>
                <a:cs typeface="Times New Roman" panose="02020603050405020304" pitchFamily="18" charset="0"/>
              </a:rPr>
              <a:t>Denne grafen viser utviklingen i antall mennesker på flukt fra 2012 til 2023. Siden 2012 har tallet steget hvert eneste år.</a:t>
            </a:r>
            <a:endParaRPr lang="en-NO" sz="1800">
              <a:effectLst/>
              <a:latin typeface="Calibri" panose="020F0502020204030204" pitchFamily="34" charset="0"/>
              <a:ea typeface="Calibri" panose="020F0502020204030204" pitchFamily="34" charset="0"/>
              <a:cs typeface="Times New Roman" panose="02020603050405020304" pitchFamily="18" charset="0"/>
            </a:endParaRPr>
          </a:p>
          <a:p>
            <a:r>
              <a:rPr lang="nb-NO" sz="1800">
                <a:effectLst/>
                <a:latin typeface="Calibri" panose="020F0502020204030204" pitchFamily="34" charset="0"/>
                <a:ea typeface="Calibri" panose="020F0502020204030204" pitchFamily="34" charset="0"/>
                <a:cs typeface="Times New Roman" panose="02020603050405020304" pitchFamily="18" charset="0"/>
              </a:rPr>
              <a:t> </a:t>
            </a:r>
            <a:endParaRPr lang="en-NO" sz="1800">
              <a:effectLst/>
              <a:latin typeface="Calibri" panose="020F0502020204030204" pitchFamily="34" charset="0"/>
              <a:ea typeface="Calibri" panose="020F0502020204030204" pitchFamily="34" charset="0"/>
              <a:cs typeface="Times New Roman" panose="02020603050405020304" pitchFamily="18" charset="0"/>
            </a:endParaRPr>
          </a:p>
          <a:p>
            <a:r>
              <a:rPr lang="nb-NO" sz="1800">
                <a:effectLst/>
                <a:latin typeface="Calibri" panose="020F0502020204030204" pitchFamily="34" charset="0"/>
                <a:ea typeface="Calibri" panose="020F0502020204030204" pitchFamily="34" charset="0"/>
                <a:cs typeface="Times New Roman" panose="02020603050405020304" pitchFamily="18" charset="0"/>
              </a:rPr>
              <a:t>Gjennom tidslinjen skal vi også se nærmere på noen konflikter som utgjorde en stor del av økningen fra ett år til et annet.</a:t>
            </a:r>
            <a:endParaRPr lang="en-NO"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636F387-6E53-C74A-BD1D-E220B9055ED6}" type="slidenum">
              <a:rPr lang="nb-NO" smtClean="0"/>
              <a:t>12</a:t>
            </a:fld>
            <a:endParaRPr lang="nb-NO"/>
          </a:p>
        </p:txBody>
      </p:sp>
    </p:spTree>
    <p:extLst>
      <p:ext uri="{BB962C8B-B14F-4D97-AF65-F5344CB8AC3E}">
        <p14:creationId xmlns:p14="http://schemas.microsoft.com/office/powerpoint/2010/main" val="3835805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800">
                <a:effectLst/>
                <a:latin typeface="Calibri" panose="020F0502020204030204" pitchFamily="34" charset="0"/>
                <a:ea typeface="Calibri" panose="020F0502020204030204" pitchFamily="34" charset="0"/>
                <a:cs typeface="Times New Roman" panose="02020603050405020304" pitchFamily="18" charset="0"/>
              </a:rPr>
              <a:t>Syria</a:t>
            </a:r>
          </a:p>
          <a:p>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r>
              <a:rPr lang="nb-NO" sz="1800">
                <a:effectLst/>
                <a:latin typeface="Calibri" panose="020F0502020204030204" pitchFamily="34" charset="0"/>
                <a:ea typeface="Calibri" panose="020F0502020204030204" pitchFamily="34" charset="0"/>
                <a:cs typeface="Times New Roman" panose="02020603050405020304" pitchFamily="18" charset="0"/>
              </a:rPr>
              <a:t>Det som startet som fredelige demonstrasjoner mot regimet i Syria, brøt ut i full borgerkrig i 2011. Noen år senere tok IS kontroll over store områder og volden mot sivilbefolkningen økte.</a:t>
            </a:r>
            <a:endParaRPr lang="en-NO" sz="1800">
              <a:effectLst/>
              <a:latin typeface="Calibri" panose="020F0502020204030204" pitchFamily="34" charset="0"/>
              <a:ea typeface="Calibri" panose="020F0502020204030204" pitchFamily="34" charset="0"/>
              <a:cs typeface="Times New Roman" panose="02020603050405020304" pitchFamily="18" charset="0"/>
            </a:endParaRPr>
          </a:p>
          <a:p>
            <a:r>
              <a:rPr lang="nb-NO" sz="1800">
                <a:effectLst/>
                <a:latin typeface="Calibri" panose="020F0502020204030204" pitchFamily="34" charset="0"/>
                <a:ea typeface="Calibri" panose="020F0502020204030204" pitchFamily="34" charset="0"/>
                <a:cs typeface="Times New Roman" panose="02020603050405020304" pitchFamily="18" charset="0"/>
              </a:rPr>
              <a:t> </a:t>
            </a:r>
            <a:endParaRPr lang="en-NO" sz="1800">
              <a:effectLst/>
              <a:latin typeface="Calibri" panose="020F0502020204030204" pitchFamily="34" charset="0"/>
              <a:ea typeface="Calibri" panose="020F0502020204030204" pitchFamily="34" charset="0"/>
              <a:cs typeface="Times New Roman" panose="02020603050405020304" pitchFamily="18" charset="0"/>
            </a:endParaRPr>
          </a:p>
          <a:p>
            <a:r>
              <a:rPr lang="nb-NO" sz="1800">
                <a:effectLst/>
                <a:latin typeface="Calibri" panose="020F0502020204030204" pitchFamily="34" charset="0"/>
                <a:ea typeface="Calibri" panose="020F0502020204030204" pitchFamily="34" charset="0"/>
                <a:cs typeface="Times New Roman" panose="02020603050405020304" pitchFamily="18" charset="0"/>
              </a:rPr>
              <a:t>Dette førte til at hele 2,5 millioner mennesker flyktet bare i løpet av 2015. I dag er totalt 6,9 millioner syrere på flykt.</a:t>
            </a:r>
            <a:endParaRPr lang="en-NO"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636F387-6E53-C74A-BD1D-E220B9055ED6}" type="slidenum">
              <a:rPr lang="nb-NO" smtClean="0"/>
              <a:t>13</a:t>
            </a:fld>
            <a:endParaRPr lang="nb-NO"/>
          </a:p>
        </p:txBody>
      </p:sp>
    </p:spTree>
    <p:extLst>
      <p:ext uri="{BB962C8B-B14F-4D97-AF65-F5344CB8AC3E}">
        <p14:creationId xmlns:p14="http://schemas.microsoft.com/office/powerpoint/2010/main" val="235332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a:t>Venezuela</a:t>
            </a:r>
          </a:p>
          <a:p>
            <a:endParaRPr lang="en-NO"/>
          </a:p>
          <a:p>
            <a:pPr marL="0" marR="0" lvl="0" indent="0" algn="l" defTabSz="457200" rtl="0" eaLnBrk="1" fontAlgn="auto" latinLnBrk="0" hangingPunct="1">
              <a:lnSpc>
                <a:spcPct val="100000"/>
              </a:lnSpc>
              <a:spcBef>
                <a:spcPts val="0"/>
              </a:spcBef>
              <a:spcAft>
                <a:spcPts val="0"/>
              </a:spcAft>
              <a:buClrTx/>
              <a:buSzTx/>
              <a:buFontTx/>
              <a:buNone/>
              <a:tabLst/>
              <a:defRPr/>
            </a:pPr>
            <a:r>
              <a:rPr lang="nb-NO" sz="1800">
                <a:effectLst/>
                <a:latin typeface="Calibri" panose="020F0502020204030204" pitchFamily="34" charset="0"/>
                <a:ea typeface="Calibri" panose="020F0502020204030204" pitchFamily="34" charset="0"/>
                <a:cs typeface="Times New Roman" panose="02020603050405020304" pitchFamily="18" charset="0"/>
              </a:rPr>
              <a:t>I Venezuela sliter befolkningen med inflasjon, dyp fattigdom, økt kriminalitet og mangel på mat og medisiner.</a:t>
            </a:r>
            <a:endParaRPr lang="en-NO" sz="1800">
              <a:effectLst/>
              <a:latin typeface="Calibri" panose="020F0502020204030204" pitchFamily="34" charset="0"/>
              <a:ea typeface="Calibri" panose="020F0502020204030204" pitchFamily="34" charset="0"/>
              <a:cs typeface="Times New Roman" panose="02020603050405020304" pitchFamily="18" charset="0"/>
            </a:endParaRPr>
          </a:p>
          <a:p>
            <a:endParaRPr lang="en-NO"/>
          </a:p>
          <a:p>
            <a:pPr marL="0" marR="0" lvl="0" indent="0" algn="l" defTabSz="457200" rtl="0" eaLnBrk="1" fontAlgn="auto" latinLnBrk="0" hangingPunct="1">
              <a:lnSpc>
                <a:spcPct val="100000"/>
              </a:lnSpc>
              <a:spcBef>
                <a:spcPts val="0"/>
              </a:spcBef>
              <a:spcAft>
                <a:spcPts val="0"/>
              </a:spcAft>
              <a:buClrTx/>
              <a:buSzTx/>
              <a:buFontTx/>
              <a:buNone/>
              <a:tabLst/>
              <a:defRPr/>
            </a:pPr>
            <a:r>
              <a:rPr lang="nb-NO" sz="1800">
                <a:effectLst/>
                <a:latin typeface="Calibri" panose="020F0502020204030204" pitchFamily="34" charset="0"/>
                <a:ea typeface="Calibri" panose="020F0502020204030204" pitchFamily="34" charset="0"/>
                <a:cs typeface="Times New Roman" panose="02020603050405020304" pitchFamily="18" charset="0"/>
              </a:rPr>
              <a:t>Venezuelanere var den gruppen flyktninger som vokste mest i 2019, med 1,4 millioner nye mennesker på flukt. Totalt har 5,5 millioner mennesker flyktet ut av landet på få år.</a:t>
            </a:r>
            <a:endParaRPr lang="en-NO"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636F387-6E53-C74A-BD1D-E220B9055ED6}" type="slidenum">
              <a:rPr lang="nb-NO" smtClean="0"/>
              <a:t>14</a:t>
            </a:fld>
            <a:endParaRPr lang="nb-NO"/>
          </a:p>
        </p:txBody>
      </p:sp>
    </p:spTree>
    <p:extLst>
      <p:ext uri="{BB962C8B-B14F-4D97-AF65-F5344CB8AC3E}">
        <p14:creationId xmlns:p14="http://schemas.microsoft.com/office/powerpoint/2010/main" val="17135184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a:t>Burkina Faso</a:t>
            </a:r>
          </a:p>
          <a:p>
            <a:endParaRPr lang="en-NO"/>
          </a:p>
          <a:p>
            <a:r>
              <a:rPr lang="nb-NO" sz="1800">
                <a:effectLst/>
                <a:latin typeface="Calibri" panose="020F0502020204030204" pitchFamily="34" charset="0"/>
                <a:ea typeface="Calibri" panose="020F0502020204030204" pitchFamily="34" charset="0"/>
                <a:cs typeface="Times New Roman" panose="02020603050405020304" pitchFamily="18" charset="0"/>
              </a:rPr>
              <a:t>Etter en kraftig økning i vold og konflikt rystes Burkina Faso av verdens raskest voksende fluktkrise.</a:t>
            </a:r>
            <a:endParaRPr lang="en-NO" sz="1800">
              <a:effectLst/>
              <a:latin typeface="Calibri" panose="020F0502020204030204" pitchFamily="34" charset="0"/>
              <a:ea typeface="Calibri" panose="020F0502020204030204" pitchFamily="34" charset="0"/>
              <a:cs typeface="Times New Roman" panose="02020603050405020304" pitchFamily="18" charset="0"/>
            </a:endParaRPr>
          </a:p>
          <a:p>
            <a:r>
              <a:rPr lang="nb-NO" sz="1800">
                <a:effectLst/>
                <a:latin typeface="Calibri" panose="020F0502020204030204" pitchFamily="34" charset="0"/>
                <a:ea typeface="Calibri" panose="020F0502020204030204" pitchFamily="34" charset="0"/>
                <a:cs typeface="Times New Roman" panose="02020603050405020304" pitchFamily="18" charset="0"/>
              </a:rPr>
              <a:t> </a:t>
            </a:r>
            <a:endParaRPr lang="en-NO" sz="1800">
              <a:effectLst/>
              <a:latin typeface="Calibri" panose="020F0502020204030204" pitchFamily="34" charset="0"/>
              <a:ea typeface="Calibri" panose="020F0502020204030204" pitchFamily="34" charset="0"/>
              <a:cs typeface="Times New Roman" panose="02020603050405020304" pitchFamily="18" charset="0"/>
            </a:endParaRPr>
          </a:p>
          <a:p>
            <a:r>
              <a:rPr lang="nb-NO" sz="1800">
                <a:effectLst/>
                <a:latin typeface="Calibri" panose="020F0502020204030204" pitchFamily="34" charset="0"/>
                <a:ea typeface="Calibri" panose="020F0502020204030204" pitchFamily="34" charset="0"/>
                <a:cs typeface="Times New Roman" panose="02020603050405020304" pitchFamily="18" charset="0"/>
              </a:rPr>
              <a:t>I januar 2019 var 87.000 mennesker på flukt. Halvannet år senere hadde antall flyktninger økt til over én million, en økning på mer enn 1000 prosent.</a:t>
            </a:r>
            <a:endParaRPr lang="en-NO"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636F387-6E53-C74A-BD1D-E220B9055ED6}" type="slidenum">
              <a:rPr lang="nb-NO" smtClean="0"/>
              <a:t>15</a:t>
            </a:fld>
            <a:endParaRPr lang="nb-NO"/>
          </a:p>
        </p:txBody>
      </p:sp>
    </p:spTree>
    <p:extLst>
      <p:ext uri="{BB962C8B-B14F-4D97-AF65-F5344CB8AC3E}">
        <p14:creationId xmlns:p14="http://schemas.microsoft.com/office/powerpoint/2010/main" val="4788538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a:t>Ukraina</a:t>
            </a:r>
          </a:p>
          <a:p>
            <a:endParaRPr lang="en-NO"/>
          </a:p>
          <a:p>
            <a:r>
              <a:rPr lang="nb-NO" sz="1800">
                <a:effectLst/>
                <a:latin typeface="Calibri" panose="020F0502020204030204" pitchFamily="34" charset="0"/>
                <a:ea typeface="Calibri" panose="020F0502020204030204" pitchFamily="34" charset="0"/>
                <a:cs typeface="Times New Roman" panose="02020603050405020304" pitchFamily="18" charset="0"/>
              </a:rPr>
              <a:t>Da krigen brøt ut flyktet millioner av ukrainere fra hjemmene sine på bare noen uker.</a:t>
            </a:r>
            <a:endParaRPr lang="en-NO" sz="1800">
              <a:effectLst/>
              <a:latin typeface="Calibri" panose="020F0502020204030204" pitchFamily="34" charset="0"/>
              <a:ea typeface="Calibri" panose="020F0502020204030204" pitchFamily="34" charset="0"/>
              <a:cs typeface="Times New Roman" panose="02020603050405020304" pitchFamily="18" charset="0"/>
            </a:endParaRPr>
          </a:p>
          <a:p>
            <a:r>
              <a:rPr lang="nb-NO" sz="1800">
                <a:effectLst/>
                <a:latin typeface="Calibri" panose="020F0502020204030204" pitchFamily="34" charset="0"/>
                <a:ea typeface="Calibri" panose="020F0502020204030204" pitchFamily="34" charset="0"/>
                <a:cs typeface="Times New Roman" panose="02020603050405020304" pitchFamily="18" charset="0"/>
              </a:rPr>
              <a:t> </a:t>
            </a:r>
            <a:endParaRPr lang="en-NO" sz="1800">
              <a:effectLst/>
              <a:latin typeface="Calibri" panose="020F0502020204030204" pitchFamily="34" charset="0"/>
              <a:ea typeface="Calibri" panose="020F0502020204030204" pitchFamily="34" charset="0"/>
              <a:cs typeface="Times New Roman" panose="02020603050405020304" pitchFamily="18" charset="0"/>
            </a:endParaRPr>
          </a:p>
          <a:p>
            <a:r>
              <a:rPr lang="nb-NO" sz="1800">
                <a:effectLst/>
                <a:latin typeface="Calibri" panose="020F0502020204030204" pitchFamily="34" charset="0"/>
                <a:ea typeface="Calibri" panose="020F0502020204030204" pitchFamily="34" charset="0"/>
                <a:cs typeface="Times New Roman" panose="02020603050405020304" pitchFamily="18" charset="0"/>
              </a:rPr>
              <a:t>Krigen pågår fremdeles, og situasjonen er uforutsigbar. Mer enn 13 millioner har flyktet – den største andelen mennesker på flukt siden andre verdenskrig.</a:t>
            </a:r>
            <a:endParaRPr lang="en-NO"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636F387-6E53-C74A-BD1D-E220B9055ED6}" type="slidenum">
              <a:rPr lang="nb-NO" smtClean="0"/>
              <a:t>16</a:t>
            </a:fld>
            <a:endParaRPr lang="nb-NO"/>
          </a:p>
        </p:txBody>
      </p:sp>
    </p:spTree>
    <p:extLst>
      <p:ext uri="{BB962C8B-B14F-4D97-AF65-F5344CB8AC3E}">
        <p14:creationId xmlns:p14="http://schemas.microsoft.com/office/powerpoint/2010/main" val="14234216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800">
                <a:effectLst/>
                <a:latin typeface="Calibri" panose="020F0502020204030204" pitchFamily="34" charset="0"/>
                <a:ea typeface="Calibri" panose="020F0502020204030204" pitchFamily="34" charset="0"/>
                <a:cs typeface="Times New Roman" panose="02020603050405020304" pitchFamily="18" charset="0"/>
              </a:rPr>
              <a:t>Vi har nå sett hvor mange som er på flukt, hvor i verden de befinner seg og ulike utviklingstrekk. Men hva er det egentlig som gjør at folk forlater alt de eier og forlater hjemmene sine? Vi skal se nærmere på hva det er som driver mennesker på flukt. </a:t>
            </a:r>
            <a:endParaRPr lang="en-NO"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636F387-6E53-C74A-BD1D-E220B9055ED6}" type="slidenum">
              <a:rPr lang="nb-NO" smtClean="0"/>
              <a:t>17</a:t>
            </a:fld>
            <a:endParaRPr lang="nb-NO"/>
          </a:p>
        </p:txBody>
      </p:sp>
    </p:spTree>
    <p:extLst>
      <p:ext uri="{BB962C8B-B14F-4D97-AF65-F5344CB8AC3E}">
        <p14:creationId xmlns:p14="http://schemas.microsoft.com/office/powerpoint/2010/main" val="25918888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800" b="1" dirty="0">
                <a:effectLst/>
                <a:latin typeface="Calibri" panose="020F0502020204030204" pitchFamily="34" charset="0"/>
                <a:ea typeface="Calibri" panose="020F0502020204030204" pitchFamily="34" charset="0"/>
                <a:cs typeface="Times New Roman" panose="02020603050405020304" pitchFamily="18" charset="0"/>
              </a:rPr>
              <a:t>De store flyktningstrømmene skyldes i all hovedsak væpnet konflikt:</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Times New Roman" panose="02020603050405020304" pitchFamily="18" charset="0"/>
              </a:rPr>
              <a:t>Før i tiden var det vanlig at væpnede konflikter fant sted mellom ulike land, altså at to eller flere land var i krig med hverandre. </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a:ea typeface="Calibri"/>
                <a:cs typeface="Calibri"/>
              </a:rPr>
              <a:t> </a:t>
            </a:r>
            <a:endParaRPr lang="en-NO" sz="1800" dirty="0">
              <a:effectLst/>
              <a:latin typeface="Calibri"/>
              <a:ea typeface="Calibri"/>
              <a:cs typeface="Calibri"/>
            </a:endParaRPr>
          </a:p>
          <a:p>
            <a:r>
              <a:rPr lang="nb-NO" sz="1800" dirty="0">
                <a:effectLst/>
                <a:latin typeface="Calibri" panose="020F0502020204030204" pitchFamily="34" charset="0"/>
                <a:ea typeface="Calibri" panose="020F0502020204030204" pitchFamily="34" charset="0"/>
                <a:cs typeface="Times New Roman" panose="02020603050405020304" pitchFamily="18" charset="0"/>
              </a:rPr>
              <a:t>Nå er antallet kriger mellom land kraftig redusert, og i stedet er det blitt flere interne konflikter innad i stater. Interne konflikter skjer når ulike grupper kjemper om makten i et område eller om regjeringsmakt i landet.</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a:ea typeface="Calibri"/>
                <a:cs typeface="Calibri"/>
              </a:rPr>
              <a:t> </a:t>
            </a:r>
            <a:endParaRPr lang="en-NO" sz="1800" dirty="0">
              <a:effectLst/>
              <a:latin typeface="Calibri"/>
              <a:ea typeface="Calibri"/>
              <a:cs typeface="Calibri"/>
            </a:endParaRPr>
          </a:p>
          <a:p>
            <a:r>
              <a:rPr lang="nb-NO" sz="1800" dirty="0">
                <a:effectLst/>
                <a:latin typeface="Calibri" panose="020F0502020204030204" pitchFamily="34" charset="0"/>
                <a:ea typeface="Calibri" panose="020F0502020204030204" pitchFamily="34" charset="0"/>
                <a:cs typeface="Times New Roman" panose="02020603050405020304" pitchFamily="18" charset="0"/>
              </a:rPr>
              <a:t>Interne konflikter finner sted mellom regjeringsstyrker og ikke-statlige grupper – dette kalles gjerne borgerkrig – eller som væpnet konflikt mellom to eller flere ikke-statlige grupper.</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a:ea typeface="Calibri"/>
                <a:cs typeface="Calibri"/>
              </a:rPr>
              <a:t> </a:t>
            </a:r>
            <a:endParaRPr lang="en-NO" sz="1800" dirty="0">
              <a:effectLst/>
              <a:latin typeface="Calibri"/>
              <a:ea typeface="Calibri"/>
              <a:cs typeface="Calibri"/>
            </a:endParaRPr>
          </a:p>
          <a:p>
            <a:r>
              <a:rPr lang="nb-NO" sz="1800" dirty="0">
                <a:effectLst/>
                <a:latin typeface="Calibri" panose="020F0502020204030204" pitchFamily="34" charset="0"/>
                <a:ea typeface="Calibri" panose="020F0502020204030204" pitchFamily="34" charset="0"/>
                <a:cs typeface="Times New Roman" panose="02020603050405020304" pitchFamily="18" charset="0"/>
              </a:rPr>
              <a:t>Krig og væpnet konflikt har også blitt mer kompleks enn tidligere. Terror, skiftende allianser, seksuell vold, ny våpenteknologi og til og med sosiale medier er elementer i moderne krigføring. </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a:ea typeface="Calibri"/>
                <a:cs typeface="Calibri"/>
              </a:rPr>
              <a:t> </a:t>
            </a:r>
            <a:endParaRPr lang="en-NO" sz="1800" dirty="0">
              <a:effectLst/>
              <a:latin typeface="Calibri"/>
              <a:ea typeface="Calibri"/>
              <a:cs typeface="Calibri"/>
            </a:endParaRPr>
          </a:p>
          <a:p>
            <a:r>
              <a:rPr lang="nb-NO" sz="1800" b="1" dirty="0">
                <a:effectLst/>
                <a:latin typeface="Calibri" panose="020F0502020204030204" pitchFamily="34" charset="0"/>
                <a:ea typeface="Calibri" panose="020F0502020204030204" pitchFamily="34" charset="0"/>
                <a:cs typeface="Times New Roman" panose="02020603050405020304" pitchFamily="18" charset="0"/>
              </a:rPr>
              <a:t>Sivilbefolkningen er de største ofrene: </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Times New Roman" panose="02020603050405020304" pitchFamily="18" charset="0"/>
              </a:rPr>
              <a:t>Konfliktsituasjoner kan derfor være kompliserte og uoversiktlige, og det går ofte utover sivilbefolkningen, både direkte og indirekte.</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a:ea typeface="Calibri"/>
                <a:cs typeface="Calibri"/>
              </a:rPr>
              <a:t> </a:t>
            </a:r>
            <a:endParaRPr lang="en-NO" sz="1800" dirty="0">
              <a:effectLst/>
              <a:latin typeface="Calibri"/>
              <a:ea typeface="Calibri"/>
              <a:cs typeface="Calibri"/>
            </a:endParaRPr>
          </a:p>
          <a:p>
            <a:r>
              <a:rPr lang="nb-NO" sz="1800" dirty="0">
                <a:effectLst/>
                <a:latin typeface="Calibri"/>
                <a:ea typeface="Calibri"/>
                <a:cs typeface="Calibri"/>
              </a:rPr>
              <a:t>Sivile, vanlige mennesker som deg om meg, er de største ofrene i en konflikt. Ofte vil dette være en bevisst og kynisk strategi fra partene i konflikten, hvor de med vilje angriper sivile mål, enten det er mennesker, bygninger eller infrastruktur. </a:t>
            </a:r>
            <a:endParaRPr lang="en-NO" sz="1800" dirty="0">
              <a:effectLst/>
              <a:latin typeface="Calibri"/>
              <a:ea typeface="Calibri"/>
              <a:cs typeface="Calibri"/>
            </a:endParaRPr>
          </a:p>
          <a:p>
            <a:endParaRPr lang="nb-NO" sz="1800" dirty="0">
              <a:latin typeface="Calibri"/>
              <a:ea typeface="Calibri"/>
              <a:cs typeface="Calibri"/>
            </a:endParaRPr>
          </a:p>
          <a:p>
            <a:r>
              <a:rPr lang="nb-NO" dirty="0"/>
              <a:t>En stor del av sivilbefolkningen er barn. Rundt halvparten av alle mennesker som er på flukt er barn. Når barn flykter opplever de mange tøffe situasjoner som barn aldri burde måtte ta stilling til. Ofte har de ikke mulighet til å gå på skole, de kan ha traumer etter alt det skremmende de har sett, og de er ekstra utsatt for overgrep, barnearbeid og bli tvunget med i grupper som bruker vold og våpen.</a:t>
            </a:r>
          </a:p>
          <a:p>
            <a:r>
              <a:rPr lang="nb-NO" sz="1800" dirty="0">
                <a:effectLst/>
                <a:latin typeface="Calibri"/>
                <a:ea typeface="Calibri"/>
                <a:cs typeface="Calibri"/>
              </a:rPr>
              <a:t> </a:t>
            </a:r>
            <a:endParaRPr lang="en-NO" sz="1800" dirty="0">
              <a:effectLst/>
              <a:latin typeface="Calibri"/>
              <a:ea typeface="Calibri"/>
              <a:cs typeface="Calibri"/>
            </a:endParaRPr>
          </a:p>
          <a:p>
            <a:r>
              <a:rPr lang="nb-NO" sz="1800" b="1" dirty="0">
                <a:effectLst/>
                <a:latin typeface="Calibri" panose="020F0502020204030204" pitchFamily="34" charset="0"/>
                <a:ea typeface="Calibri" panose="020F0502020204030204" pitchFamily="34" charset="0"/>
                <a:cs typeface="Times New Roman" panose="02020603050405020304" pitchFamily="18" charset="0"/>
              </a:rPr>
              <a:t>Årsakene til krig og konflikt er svært sammensatte: </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Times New Roman" panose="02020603050405020304" pitchFamily="18" charset="0"/>
              </a:rPr>
              <a:t>Men hvorfor oppstår det konflikter i det hele tatt? Hver konflikt er selvfølgelig unik, og det er umulig å peke på én grunn som gjelder for alle konflikter. Det er likevel mulig å si noe om årsakene til at det blir krig og væpnet konflikt.</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a:ea typeface="Calibri"/>
                <a:cs typeface="Calibri"/>
              </a:rPr>
              <a:t> </a:t>
            </a:r>
            <a:endParaRPr lang="en-NO" sz="1800" dirty="0">
              <a:effectLst/>
              <a:latin typeface="Calibri"/>
              <a:ea typeface="Calibri"/>
              <a:cs typeface="Calibri"/>
            </a:endParaRPr>
          </a:p>
          <a:p>
            <a:r>
              <a:rPr lang="nb-NO" sz="1800" dirty="0">
                <a:effectLst/>
                <a:latin typeface="Calibri" panose="020F0502020204030204" pitchFamily="34" charset="0"/>
                <a:ea typeface="Calibri" panose="020F0502020204030204" pitchFamily="34" charset="0"/>
                <a:cs typeface="Times New Roman" panose="02020603050405020304" pitchFamily="18" charset="0"/>
              </a:rPr>
              <a:t>Ofte er disse sammensatte, og det må som regel flere ulike grunner til før det bryter ut væpnet konflikt. Noen av disse er: </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SzPts val="1000"/>
              <a:buFont typeface="Calibri"/>
              <a:buChar char="-"/>
              <a:tabLst>
                <a:tab pos="457200" algn="l"/>
              </a:tabLst>
            </a:pPr>
            <a:r>
              <a:rPr lang="nb-NO" sz="1800" dirty="0">
                <a:effectLst/>
                <a:latin typeface="Calibri"/>
                <a:ea typeface="Calibri"/>
                <a:cs typeface="Calibri"/>
              </a:rPr>
              <a:t>Store ulikheter, som religion, etnisitet, økonomi, og politikk </a:t>
            </a:r>
            <a:endParaRPr lang="en-NO" sz="1800" dirty="0">
              <a:latin typeface="Calibri" panose="020F0502020204030204" pitchFamily="34" charset="0"/>
              <a:ea typeface="Calibri" panose="020F0502020204030204" pitchFamily="34" charset="0"/>
              <a:cs typeface="Times New Roman" panose="02020603050405020304" pitchFamily="18" charset="0"/>
            </a:endParaRPr>
          </a:p>
          <a:p>
            <a:pPr marL="285750" indent="-285750">
              <a:buSzPts val="1000"/>
              <a:buFont typeface="Calibri"/>
              <a:buChar char="-"/>
              <a:tabLst>
                <a:tab pos="457200" algn="l"/>
              </a:tabLst>
            </a:pPr>
            <a:r>
              <a:rPr lang="nb-NO" sz="1800" dirty="0">
                <a:effectLst/>
                <a:latin typeface="Calibri"/>
                <a:ea typeface="Calibri"/>
                <a:cs typeface="Calibri"/>
              </a:rPr>
              <a:t>Minoriteter som blir diskriminert, ekskludert og/eller forfulgt </a:t>
            </a:r>
            <a:endParaRPr lang="nb-NO" sz="1800" dirty="0">
              <a:latin typeface="Calibri"/>
              <a:ea typeface="Calibri"/>
              <a:cs typeface="Calibri"/>
            </a:endParaRPr>
          </a:p>
          <a:p>
            <a:pPr marL="285750" indent="-285750">
              <a:buSzPts val="1000"/>
              <a:buFont typeface="Calibri"/>
              <a:buChar char="-"/>
              <a:tabLst>
                <a:tab pos="457200" algn="l"/>
              </a:tabLst>
            </a:pPr>
            <a:r>
              <a:rPr lang="nb-NO" sz="1800" dirty="0">
                <a:effectLst/>
                <a:latin typeface="Calibri"/>
                <a:ea typeface="Calibri"/>
                <a:cs typeface="Calibri"/>
              </a:rPr>
              <a:t>Sårbare og svake stater </a:t>
            </a:r>
            <a:endParaRPr lang="nb-NO" sz="1800" dirty="0">
              <a:latin typeface="Calibri"/>
              <a:ea typeface="Calibri"/>
              <a:cs typeface="Calibri"/>
            </a:endParaRPr>
          </a:p>
          <a:p>
            <a:pPr marL="285750" indent="-285750">
              <a:buSzPts val="1000"/>
              <a:buFont typeface="Calibri"/>
              <a:buChar char="-"/>
              <a:tabLst>
                <a:tab pos="457200" algn="l"/>
              </a:tabLst>
            </a:pPr>
            <a:r>
              <a:rPr lang="nb-NO" sz="1800" dirty="0">
                <a:effectLst/>
                <a:latin typeface="Calibri"/>
                <a:ea typeface="Calibri"/>
                <a:cs typeface="Calibri"/>
              </a:rPr>
              <a:t>Kamp om ressurser: naturressurser som olje, vann, dyrkbar jord og mineraler, og menneskeskapte ressurser som narkotika, våpen, energi, informasjon og andre varer </a:t>
            </a:r>
            <a:endParaRPr lang="nb-NO" sz="1800" dirty="0">
              <a:latin typeface="Calibri"/>
              <a:ea typeface="Calibri"/>
              <a:cs typeface="Calibri"/>
            </a:endParaRPr>
          </a:p>
          <a:p>
            <a:pPr marL="285750" indent="-285750">
              <a:buSzPts val="1000"/>
              <a:buFont typeface="Calibri"/>
              <a:buChar char="-"/>
              <a:tabLst>
                <a:tab pos="457200" algn="l"/>
              </a:tabLst>
            </a:pPr>
            <a:r>
              <a:rPr lang="nb-NO" sz="1800" dirty="0">
                <a:effectLst/>
                <a:latin typeface="Calibri"/>
                <a:ea typeface="Calibri"/>
                <a:cs typeface="Calibri"/>
              </a:rPr>
              <a:t>Andre økonomiske interesser </a:t>
            </a:r>
            <a:endParaRPr lang="nb-NO" sz="1800" dirty="0">
              <a:latin typeface="Calibri"/>
              <a:ea typeface="Calibri"/>
              <a:cs typeface="Calibri"/>
            </a:endParaRPr>
          </a:p>
          <a:p>
            <a:pPr marL="285750" indent="-285750">
              <a:buSzPts val="1000"/>
              <a:buFont typeface="Calibri"/>
              <a:buChar char="-"/>
              <a:tabLst>
                <a:tab pos="457200" algn="l"/>
              </a:tabLst>
            </a:pPr>
            <a:r>
              <a:rPr lang="nb-NO" sz="1800" dirty="0">
                <a:effectLst/>
                <a:latin typeface="Calibri"/>
                <a:ea typeface="Calibri"/>
                <a:cs typeface="Calibri"/>
              </a:rPr>
              <a:t>Ytre påvirkning fra stormakter (som er tilfelle i for eksempel Jemen og Syria) og storpolitisk spill </a:t>
            </a:r>
            <a:endParaRPr lang="en-NO" sz="1800" dirty="0">
              <a:effectLst/>
              <a:latin typeface="Calibri"/>
              <a:ea typeface="Calibri"/>
              <a:cs typeface="Calibri"/>
            </a:endParaRPr>
          </a:p>
          <a:p>
            <a:endParaRPr lang="en-NO" dirty="0"/>
          </a:p>
        </p:txBody>
      </p:sp>
      <p:sp>
        <p:nvSpPr>
          <p:cNvPr id="4" name="Slide Number Placeholder 3"/>
          <p:cNvSpPr>
            <a:spLocks noGrp="1"/>
          </p:cNvSpPr>
          <p:nvPr>
            <p:ph type="sldNum" sz="quarter" idx="5"/>
          </p:nvPr>
        </p:nvSpPr>
        <p:spPr/>
        <p:txBody>
          <a:bodyPr/>
          <a:lstStyle/>
          <a:p>
            <a:fld id="{E636F387-6E53-C74A-BD1D-E220B9055ED6}" type="slidenum">
              <a:rPr lang="nb-NO" smtClean="0"/>
              <a:t>18</a:t>
            </a:fld>
            <a:endParaRPr lang="nb-NO"/>
          </a:p>
        </p:txBody>
      </p:sp>
    </p:spTree>
    <p:extLst>
      <p:ext uri="{BB962C8B-B14F-4D97-AF65-F5344CB8AC3E}">
        <p14:creationId xmlns:p14="http://schemas.microsoft.com/office/powerpoint/2010/main" val="38306933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800" dirty="0">
                <a:effectLst/>
                <a:latin typeface="Calibri"/>
                <a:ea typeface="Calibri"/>
                <a:cs typeface="Calibri"/>
              </a:rPr>
              <a:t>Krig og væpnet konflikt er den absolutt største grunnen til at mennesker tvinges på flukt. Men den finnes også andre grunner til at folk drives på flukt. Vi skal se litt nærmere på to av dem: organisert kriminalitet og klimaendringer.</a:t>
            </a:r>
            <a:endParaRPr lang="en-NO" sz="1800" dirty="0">
              <a:effectLst/>
              <a:latin typeface="Calibri"/>
              <a:ea typeface="Calibri"/>
              <a:cs typeface="Calibri"/>
            </a:endParaRPr>
          </a:p>
          <a:p>
            <a:r>
              <a:rPr lang="nb-NO" sz="1800" dirty="0">
                <a:effectLst/>
                <a:latin typeface="Calibri"/>
                <a:ea typeface="Calibri"/>
                <a:cs typeface="Calibri"/>
              </a:rPr>
              <a:t> </a:t>
            </a:r>
            <a:endParaRPr lang="en-NO" sz="1800" dirty="0">
              <a:effectLst/>
              <a:latin typeface="Calibri"/>
              <a:ea typeface="Calibri"/>
              <a:cs typeface="Calibri"/>
            </a:endParaRPr>
          </a:p>
          <a:p>
            <a:r>
              <a:rPr lang="nb-NO" sz="1800" b="1" dirty="0">
                <a:effectLst/>
                <a:latin typeface="Calibri"/>
                <a:ea typeface="Calibri"/>
                <a:cs typeface="Calibri"/>
              </a:rPr>
              <a:t>Organisert kriminalitet: </a:t>
            </a:r>
            <a:endParaRPr lang="en-NO" sz="1800" dirty="0">
              <a:effectLst/>
              <a:latin typeface="Calibri"/>
              <a:ea typeface="Calibri"/>
              <a:cs typeface="Calibri"/>
            </a:endParaRPr>
          </a:p>
          <a:p>
            <a:r>
              <a:rPr lang="nb-NO" sz="1800" dirty="0">
                <a:effectLst/>
                <a:latin typeface="Calibri"/>
                <a:ea typeface="Calibri"/>
                <a:cs typeface="Calibri"/>
              </a:rPr>
              <a:t>Narkotikaproduksjon, våpensmugling, menneskehandel og menneskesmugling er eksempler på organisert kriminalitet. Dette er enorme milliardindustrier som bidrar til å skape kaos i sårbare stater.</a:t>
            </a:r>
            <a:endParaRPr lang="en-NO" sz="1800" dirty="0">
              <a:effectLst/>
              <a:latin typeface="Calibri"/>
              <a:ea typeface="Calibri"/>
              <a:cs typeface="Calibri"/>
            </a:endParaRPr>
          </a:p>
          <a:p>
            <a:r>
              <a:rPr lang="nb-NO" sz="1800" dirty="0">
                <a:effectLst/>
                <a:latin typeface="Calibri"/>
                <a:ea typeface="Calibri"/>
                <a:cs typeface="Calibri"/>
              </a:rPr>
              <a:t> </a:t>
            </a:r>
            <a:endParaRPr lang="en-NO" sz="1800" dirty="0">
              <a:effectLst/>
              <a:latin typeface="Calibri"/>
              <a:ea typeface="Calibri"/>
              <a:cs typeface="Calibri"/>
            </a:endParaRPr>
          </a:p>
          <a:p>
            <a:r>
              <a:rPr lang="nb-NO" sz="1800" dirty="0">
                <a:effectLst/>
                <a:latin typeface="Calibri"/>
                <a:ea typeface="Calibri"/>
                <a:cs typeface="Calibri"/>
              </a:rPr>
              <a:t>Organiserte kriminelle grupper går ofte målrettet etter de mest sårbare. Det vil i de fleste tilfeller si barn og unge. De introduserer dem til rus, tyvgods, vold og våpen. De kan også bli rekruttert til kriminelle gjenger, tvunget til å bli barnesoldater eller solgt som (sex)slaver.</a:t>
            </a:r>
            <a:endParaRPr lang="en-NO" sz="1800" dirty="0">
              <a:effectLst/>
              <a:latin typeface="Calibri"/>
              <a:ea typeface="Calibri"/>
              <a:cs typeface="Calibri"/>
            </a:endParaRPr>
          </a:p>
          <a:p>
            <a:r>
              <a:rPr lang="nb-NO" sz="1800" dirty="0">
                <a:effectLst/>
                <a:latin typeface="Calibri"/>
                <a:ea typeface="Calibri"/>
                <a:cs typeface="Calibri"/>
              </a:rPr>
              <a:t> </a:t>
            </a:r>
            <a:endParaRPr lang="en-NO" sz="1800" dirty="0">
              <a:effectLst/>
              <a:latin typeface="Calibri"/>
              <a:ea typeface="Calibri"/>
              <a:cs typeface="Calibri"/>
            </a:endParaRPr>
          </a:p>
          <a:p>
            <a:r>
              <a:rPr lang="nb-NO" sz="1800" dirty="0">
                <a:effectLst/>
                <a:latin typeface="Calibri"/>
                <a:ea typeface="Calibri"/>
                <a:cs typeface="Calibri"/>
              </a:rPr>
              <a:t>Et annet eksempel er kriminelle som stjeler jord fra bønder for å bruke den til å produsere narkotika.</a:t>
            </a:r>
            <a:endParaRPr lang="en-NO" sz="1800" dirty="0">
              <a:effectLst/>
              <a:latin typeface="Calibri"/>
              <a:ea typeface="Calibri"/>
              <a:cs typeface="Calibri"/>
            </a:endParaRPr>
          </a:p>
          <a:p>
            <a:r>
              <a:rPr lang="nb-NO" sz="1800" dirty="0">
                <a:effectLst/>
                <a:latin typeface="Calibri"/>
                <a:ea typeface="Calibri"/>
                <a:cs typeface="Calibri"/>
              </a:rPr>
              <a:t> </a:t>
            </a:r>
            <a:endParaRPr lang="en-NO" sz="1800" dirty="0">
              <a:effectLst/>
              <a:latin typeface="Calibri"/>
              <a:ea typeface="Calibri"/>
              <a:cs typeface="Calibri"/>
            </a:endParaRPr>
          </a:p>
          <a:p>
            <a:r>
              <a:rPr lang="nb-NO" sz="1800" dirty="0">
                <a:effectLst/>
                <a:latin typeface="Calibri"/>
                <a:ea typeface="Calibri"/>
                <a:cs typeface="Calibri"/>
              </a:rPr>
              <a:t>Organisert kriminalitet rammer hele samfunn, og særlig altså ungdom og barn. Tapet av menneskeliv og antallet som tvinges på flukt er på nivå med det vi finner i krigsområder andre steder i verden.</a:t>
            </a:r>
            <a:endParaRPr lang="en-NO" sz="1800" dirty="0">
              <a:effectLst/>
              <a:latin typeface="Calibri"/>
              <a:ea typeface="Calibri"/>
              <a:cs typeface="Calibri"/>
            </a:endParaRPr>
          </a:p>
          <a:p>
            <a:r>
              <a:rPr lang="nb-NO" sz="1800" dirty="0">
                <a:effectLst/>
                <a:latin typeface="Calibri"/>
                <a:ea typeface="Calibri"/>
                <a:cs typeface="Calibri"/>
              </a:rPr>
              <a:t> </a:t>
            </a:r>
            <a:endParaRPr lang="en-NO" sz="1800" dirty="0">
              <a:effectLst/>
              <a:latin typeface="Calibri"/>
              <a:ea typeface="Calibri"/>
              <a:cs typeface="Calibri"/>
            </a:endParaRPr>
          </a:p>
          <a:p>
            <a:r>
              <a:rPr lang="nb-NO" sz="1800" b="1" dirty="0">
                <a:effectLst/>
                <a:latin typeface="Calibri"/>
                <a:ea typeface="Calibri"/>
                <a:cs typeface="Calibri"/>
              </a:rPr>
              <a:t>Klimaendringer som ekstremvær og naturkatastrofer driver millioner på flukt hvert år:</a:t>
            </a:r>
            <a:endParaRPr lang="en-NO" sz="1800" dirty="0">
              <a:latin typeface="Calibri" panose="020F0502020204030204" pitchFamily="34" charset="0"/>
              <a:ea typeface="Calibri" panose="020F0502020204030204" pitchFamily="34" charset="0"/>
              <a:cs typeface="Times New Roman" panose="02020603050405020304" pitchFamily="18" charset="0"/>
            </a:endParaRPr>
          </a:p>
          <a:p>
            <a:r>
              <a:rPr lang="nb-NO" dirty="0">
                <a:effectLst/>
              </a:rPr>
              <a:t>Ekstremvær og naturkatastrofer driver millioner av mennesker på flukt hvert år, og tallet er stigende. I </a:t>
            </a:r>
            <a:r>
              <a:rPr lang="nb-NO" dirty="0"/>
              <a:t>2022 </a:t>
            </a:r>
            <a:r>
              <a:rPr lang="nb-NO" dirty="0">
                <a:effectLst/>
              </a:rPr>
              <a:t>måtte over </a:t>
            </a:r>
            <a:r>
              <a:rPr lang="nb-NO" dirty="0"/>
              <a:t>32 </a:t>
            </a:r>
            <a:r>
              <a:rPr lang="nb-NO" dirty="0">
                <a:effectLst/>
              </a:rPr>
              <a:t>millioner forlate hjemmene sine på grunn av naturkatastrofer. Tørke, ekstremnedbør, hetebølger, flom og skogbrann er bare noe av det som tvinger mennesker til å flykte.</a:t>
            </a:r>
            <a:endParaRPr lang="nb-NO" dirty="0"/>
          </a:p>
          <a:p>
            <a:endParaRPr lang="nb-NO" dirty="0"/>
          </a:p>
          <a:p>
            <a:r>
              <a:rPr lang="nb-NO" sz="1800" dirty="0">
                <a:effectLst/>
                <a:latin typeface="Calibri"/>
                <a:ea typeface="Calibri"/>
                <a:cs typeface="Calibri"/>
              </a:rPr>
              <a:t>Fattige land som i utgangspunktet har minst skyld i de menneskeskapte klimaendringene, blir hardest rammet. Effekten av klimaendringene vil også i større grad ramme områder som allerede er preget av krig og konflikt. I tillegg kan klimaendringer føre til mangel på ressurser, som igjen kan påvirke konfliktnivået. Ved for eksempel tørke vil det bli mangel på mat og drikkevann, og det kan oppstå kamp om knappe ressurser.</a:t>
            </a:r>
            <a:endParaRPr lang="en-NO" sz="1800" dirty="0">
              <a:effectLst/>
              <a:latin typeface="Calibri"/>
              <a:ea typeface="Calibri"/>
              <a:cs typeface="Calibri"/>
            </a:endParaRPr>
          </a:p>
          <a:p>
            <a:r>
              <a:rPr lang="nb-NO" sz="1800" dirty="0">
                <a:effectLst/>
                <a:latin typeface="Calibri"/>
                <a:ea typeface="Calibri"/>
                <a:cs typeface="Calibri"/>
              </a:rPr>
              <a:t> </a:t>
            </a:r>
            <a:endParaRPr lang="en-NO" sz="1800" dirty="0">
              <a:effectLst/>
              <a:latin typeface="Calibri"/>
              <a:ea typeface="Calibri"/>
              <a:cs typeface="Calibri"/>
            </a:endParaRPr>
          </a:p>
          <a:p>
            <a:r>
              <a:rPr lang="nb-NO" sz="1800" dirty="0">
                <a:effectLst/>
                <a:latin typeface="Calibri"/>
                <a:ea typeface="Calibri"/>
                <a:cs typeface="Calibri"/>
              </a:rPr>
              <a:t>Mennesker som har flyktet på grunn av klimaendringer og naturkatastrofer er ikke medregnet i de offisielle statistikkene over mennesker på flukt. Det betyr at de kommer i tillegg til de 108,4 millionene som vi har nevnt tidligere. Vi skal komme tilbake til hva som er grunnen til dette litt senere.</a:t>
            </a:r>
            <a:endParaRPr lang="en-NO" sz="1800" dirty="0">
              <a:effectLst/>
              <a:latin typeface="Calibri"/>
              <a:ea typeface="Calibri"/>
              <a:cs typeface="Calibri"/>
            </a:endParaRPr>
          </a:p>
          <a:p>
            <a:endParaRPr lang="en-NO" dirty="0"/>
          </a:p>
        </p:txBody>
      </p:sp>
      <p:sp>
        <p:nvSpPr>
          <p:cNvPr id="4" name="Slide Number Placeholder 3"/>
          <p:cNvSpPr>
            <a:spLocks noGrp="1"/>
          </p:cNvSpPr>
          <p:nvPr>
            <p:ph type="sldNum" sz="quarter" idx="5"/>
          </p:nvPr>
        </p:nvSpPr>
        <p:spPr/>
        <p:txBody>
          <a:bodyPr/>
          <a:lstStyle/>
          <a:p>
            <a:fld id="{E636F387-6E53-C74A-BD1D-E220B9055ED6}" type="slidenum">
              <a:rPr lang="nb-NO" smtClean="0"/>
              <a:t>19</a:t>
            </a:fld>
            <a:endParaRPr lang="nb-NO"/>
          </a:p>
        </p:txBody>
      </p:sp>
    </p:spTree>
    <p:extLst>
      <p:ext uri="{BB962C8B-B14F-4D97-AF65-F5344CB8AC3E}">
        <p14:creationId xmlns:p14="http://schemas.microsoft.com/office/powerpoint/2010/main" val="3015260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a:lnSpc>
                <a:spcPct val="100000"/>
              </a:lnSpc>
              <a:spcBef>
                <a:spcPts val="0"/>
              </a:spcBef>
              <a:spcAft>
                <a:spcPts val="0"/>
              </a:spcAft>
              <a:buNone/>
              <a:tabLst/>
              <a:defRPr/>
            </a:pPr>
            <a:r>
              <a:rPr lang="nb-NO" dirty="0">
                <a:effectLst/>
              </a:rPr>
              <a:t>Mer enn 100 millioner mennesker er på flukt i verden i dag. I denne presentasjonen bryter vi ned tallene og ser på noen av årsakene til at folk flykter. Vi skal også innom noen av systemene og avtalene som finnes for å hjelpe de som er på flukt samt se framover på hva som må til for å løse fluktkrisene</a:t>
            </a:r>
            <a:r>
              <a:rPr lang="nb-NO" dirty="0"/>
              <a:t>.</a:t>
            </a:r>
            <a:endParaRPr lang="nb-NO" dirty="0">
              <a:effectLst/>
            </a:endParaRPr>
          </a:p>
        </p:txBody>
      </p:sp>
      <p:sp>
        <p:nvSpPr>
          <p:cNvPr id="4" name="Slide Number Placeholder 3"/>
          <p:cNvSpPr>
            <a:spLocks noGrp="1"/>
          </p:cNvSpPr>
          <p:nvPr>
            <p:ph type="sldNum" sz="quarter" idx="5"/>
          </p:nvPr>
        </p:nvSpPr>
        <p:spPr/>
        <p:txBody>
          <a:bodyPr/>
          <a:lstStyle/>
          <a:p>
            <a:fld id="{E636F387-6E53-C74A-BD1D-E220B9055ED6}" type="slidenum">
              <a:rPr lang="nb-NO" smtClean="0"/>
              <a:t>2</a:t>
            </a:fld>
            <a:endParaRPr lang="nb-NO"/>
          </a:p>
        </p:txBody>
      </p:sp>
    </p:spTree>
    <p:extLst>
      <p:ext uri="{BB962C8B-B14F-4D97-AF65-F5344CB8AC3E}">
        <p14:creationId xmlns:p14="http://schemas.microsoft.com/office/powerpoint/2010/main" val="4502332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a:t>Hva utsettes mennesker på flukt for?</a:t>
            </a:r>
          </a:p>
        </p:txBody>
      </p:sp>
      <p:sp>
        <p:nvSpPr>
          <p:cNvPr id="4" name="Slide Number Placeholder 3"/>
          <p:cNvSpPr>
            <a:spLocks noGrp="1"/>
          </p:cNvSpPr>
          <p:nvPr>
            <p:ph type="sldNum" sz="quarter" idx="5"/>
          </p:nvPr>
        </p:nvSpPr>
        <p:spPr/>
        <p:txBody>
          <a:bodyPr/>
          <a:lstStyle/>
          <a:p>
            <a:fld id="{E636F387-6E53-C74A-BD1D-E220B9055ED6}" type="slidenum">
              <a:rPr lang="nb-NO" smtClean="0"/>
              <a:t>20</a:t>
            </a:fld>
            <a:endParaRPr lang="nb-NO"/>
          </a:p>
        </p:txBody>
      </p:sp>
    </p:spTree>
    <p:extLst>
      <p:ext uri="{BB962C8B-B14F-4D97-AF65-F5344CB8AC3E}">
        <p14:creationId xmlns:p14="http://schemas.microsoft.com/office/powerpoint/2010/main" val="10902291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800" dirty="0">
                <a:effectLst/>
                <a:latin typeface="Calibri" panose="020F0502020204030204" pitchFamily="34" charset="0"/>
                <a:ea typeface="Calibri" panose="020F0502020204030204" pitchFamily="34" charset="0"/>
                <a:cs typeface="Times New Roman" panose="02020603050405020304" pitchFamily="18" charset="0"/>
              </a:rPr>
              <a:t>Som vi nettopp så i videoen, trenger mennesker på flukt en rekke ulike former for hjelp, alt fra tilgang på rent vann og varme klær til utdanning og juridisk hjelp. Dette arbeidet organiseres hovedsakelig gjennom FN.</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Times New Roman" panose="02020603050405020304" pitchFamily="18" charset="0"/>
              </a:rPr>
              <a:t> </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b="1" dirty="0">
                <a:effectLst/>
                <a:latin typeface="Calibri" panose="020F0502020204030204" pitchFamily="34" charset="0"/>
                <a:ea typeface="Calibri" panose="020F0502020204030204" pitchFamily="34" charset="0"/>
                <a:cs typeface="Times New Roman" panose="02020603050405020304" pitchFamily="18" charset="0"/>
              </a:rPr>
              <a:t>FN skal være en plattform for dialog: </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Times New Roman" panose="02020603050405020304" pitchFamily="18" charset="0"/>
              </a:rPr>
              <a:t>De forente nasjoner (FN) ble etablert i 1945 for å sikre fred og forhindre nye verdenskriger. Dette ga også verdens land mulighet til å sammen håndtere de store flyktningstrømmene etter første og andre verdenskrig. FN har i dag 193 medlemsland.</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Times New Roman" panose="02020603050405020304" pitchFamily="18" charset="0"/>
              </a:rPr>
              <a:t> </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b="1" dirty="0">
                <a:effectLst/>
                <a:latin typeface="Calibri" panose="020F0502020204030204" pitchFamily="34" charset="0"/>
                <a:ea typeface="Calibri" panose="020F0502020204030204" pitchFamily="34" charset="0"/>
                <a:cs typeface="Times New Roman" panose="02020603050405020304" pitchFamily="18" charset="0"/>
              </a:rPr>
              <a:t>Flyktningkonvensjonen definerer hvem som er å anse som flyktning og hvilke rettigheter man har:</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Times New Roman" panose="02020603050405020304" pitchFamily="18" charset="0"/>
              </a:rPr>
              <a:t>I 1951 vedtok FN Flyktningkonvensjonen. Målet var å definere hvem som er å anse som flyktning og hvilke rettigheter en flyktning har.</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Times New Roman" panose="02020603050405020304" pitchFamily="18" charset="0"/>
              </a:rPr>
              <a:t> </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Times New Roman" panose="02020603050405020304" pitchFamily="18" charset="0"/>
              </a:rPr>
              <a:t>Det sentrale i Flyktningkonvensjonen er at personer som ikke beskyttes mot forfølgelse i hjemlandet, kan søke om å få internasjonal beskyttelse i et annet land. Den viktigste rettigheten som blir definert i konvensjonen er at ingen flyktninger skal sendes tilbake til et område hvor liv eller frihet vil være truet. </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Times New Roman" panose="02020603050405020304" pitchFamily="18" charset="0"/>
              </a:rPr>
              <a:t> </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Times New Roman" panose="02020603050405020304" pitchFamily="18" charset="0"/>
              </a:rPr>
              <a:t>148 stater har sluttet seg til Flyktningkonvensjonen og/eller tilleggsprotokollen. Det er FNs ansvar å følge med på om konvensjonen blir overholdt av landene som har sluttet seg til den.</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Times New Roman" panose="02020603050405020304" pitchFamily="18" charset="0"/>
              </a:rPr>
              <a:t> </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Times New Roman" panose="02020603050405020304" pitchFamily="18" charset="0"/>
              </a:rPr>
              <a:t>Vi har altså ganske klare definisjoner på hva en flyktning er, og hvilke rettigheter man har som flyktning. Men det finnes også mennesker på flukt som ikke har de samme rettighetene og hjelpeapparatet. To viktige og store grupper dette gjelder er internt fordrevne og mennesker som flykter på grunn av klimaendringer.</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Times New Roman" panose="02020603050405020304" pitchFamily="18" charset="0"/>
              </a:rPr>
              <a:t> </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Times New Roman" panose="02020603050405020304" pitchFamily="18" charset="0"/>
              </a:rPr>
              <a:t>I 1998 utarbeidet FN og gjorde gjeldene egne retningslinjer for internt fordrevne. Retningslinjene (</a:t>
            </a:r>
            <a:r>
              <a:rPr lang="nb-NO" sz="1800" i="1" dirty="0" err="1">
                <a:effectLst/>
                <a:latin typeface="Calibri" panose="020F0502020204030204" pitchFamily="34" charset="0"/>
                <a:ea typeface="Calibri" panose="020F0502020204030204" pitchFamily="34" charset="0"/>
                <a:cs typeface="Times New Roman" panose="02020603050405020304" pitchFamily="18" charset="0"/>
              </a:rPr>
              <a:t>the</a:t>
            </a:r>
            <a:r>
              <a:rPr lang="nb-NO" sz="1800" i="1" dirty="0">
                <a:effectLst/>
                <a:latin typeface="Calibri" panose="020F0502020204030204" pitchFamily="34" charset="0"/>
                <a:ea typeface="Calibri" panose="020F0502020204030204" pitchFamily="34" charset="0"/>
                <a:cs typeface="Times New Roman" panose="02020603050405020304" pitchFamily="18" charset="0"/>
              </a:rPr>
              <a:t> </a:t>
            </a:r>
            <a:r>
              <a:rPr lang="nb-NO" sz="1800" i="1" dirty="0" err="1">
                <a:effectLst/>
                <a:latin typeface="Calibri" panose="020F0502020204030204" pitchFamily="34" charset="0"/>
                <a:ea typeface="Calibri" panose="020F0502020204030204" pitchFamily="34" charset="0"/>
                <a:cs typeface="Times New Roman" panose="02020603050405020304" pitchFamily="18" charset="0"/>
              </a:rPr>
              <a:t>Guiding</a:t>
            </a:r>
            <a:r>
              <a:rPr lang="nb-NO" sz="1800" i="1" dirty="0">
                <a:effectLst/>
                <a:latin typeface="Calibri" panose="020F0502020204030204" pitchFamily="34" charset="0"/>
                <a:ea typeface="Calibri" panose="020F0502020204030204" pitchFamily="34" charset="0"/>
                <a:cs typeface="Times New Roman" panose="02020603050405020304" pitchFamily="18" charset="0"/>
              </a:rPr>
              <a:t> </a:t>
            </a:r>
            <a:r>
              <a:rPr lang="nb-NO" sz="1800" i="1" dirty="0" err="1">
                <a:effectLst/>
                <a:latin typeface="Calibri" panose="020F0502020204030204" pitchFamily="34" charset="0"/>
                <a:ea typeface="Calibri" panose="020F0502020204030204" pitchFamily="34" charset="0"/>
                <a:cs typeface="Times New Roman" panose="02020603050405020304" pitchFamily="18" charset="0"/>
              </a:rPr>
              <a:t>Principles</a:t>
            </a:r>
            <a:r>
              <a:rPr lang="nb-NO" sz="1800" i="1" dirty="0">
                <a:effectLst/>
                <a:latin typeface="Calibri" panose="020F0502020204030204" pitchFamily="34" charset="0"/>
                <a:ea typeface="Calibri" panose="020F0502020204030204" pitchFamily="34" charset="0"/>
                <a:cs typeface="Times New Roman" panose="02020603050405020304" pitchFamily="18" charset="0"/>
              </a:rPr>
              <a:t> </a:t>
            </a:r>
            <a:r>
              <a:rPr lang="nb-NO" sz="1800" i="1" dirty="0" err="1">
                <a:effectLst/>
                <a:latin typeface="Calibri" panose="020F0502020204030204" pitchFamily="34" charset="0"/>
                <a:ea typeface="Calibri" panose="020F0502020204030204" pitchFamily="34" charset="0"/>
                <a:cs typeface="Times New Roman" panose="02020603050405020304" pitchFamily="18" charset="0"/>
              </a:rPr>
              <a:t>on</a:t>
            </a:r>
            <a:r>
              <a:rPr lang="nb-NO" sz="1800" i="1" dirty="0">
                <a:effectLst/>
                <a:latin typeface="Calibri" panose="020F0502020204030204" pitchFamily="34" charset="0"/>
                <a:ea typeface="Calibri" panose="020F0502020204030204" pitchFamily="34" charset="0"/>
                <a:cs typeface="Times New Roman" panose="02020603050405020304" pitchFamily="18" charset="0"/>
              </a:rPr>
              <a:t> </a:t>
            </a:r>
            <a:r>
              <a:rPr lang="nb-NO" sz="1800" i="1" dirty="0" err="1">
                <a:effectLst/>
                <a:latin typeface="Calibri" panose="020F0502020204030204" pitchFamily="34" charset="0"/>
                <a:ea typeface="Calibri" panose="020F0502020204030204" pitchFamily="34" charset="0"/>
                <a:cs typeface="Times New Roman" panose="02020603050405020304" pitchFamily="18" charset="0"/>
              </a:rPr>
              <a:t>Internal</a:t>
            </a:r>
            <a:r>
              <a:rPr lang="nb-NO" sz="1800" i="1" dirty="0">
                <a:effectLst/>
                <a:latin typeface="Calibri" panose="020F0502020204030204" pitchFamily="34" charset="0"/>
                <a:ea typeface="Calibri" panose="020F0502020204030204" pitchFamily="34" charset="0"/>
                <a:cs typeface="Times New Roman" panose="02020603050405020304" pitchFamily="18" charset="0"/>
              </a:rPr>
              <a:t> Displacement) </a:t>
            </a:r>
            <a:r>
              <a:rPr lang="nb-NO" sz="1800" dirty="0">
                <a:effectLst/>
                <a:latin typeface="Calibri" panose="020F0502020204030204" pitchFamily="34" charset="0"/>
                <a:ea typeface="Calibri" panose="020F0502020204030204" pitchFamily="34" charset="0"/>
                <a:cs typeface="Times New Roman" panose="02020603050405020304" pitchFamily="18" charset="0"/>
              </a:rPr>
              <a:t>tar utgangspunkt i internasjonal lov og menneskerettigheter, og utgjør et rammeverk for hvordan myndighetene i et land skal forholde seg til internt fordrevne. I motsetning til Flyktningkonvensjonen utgjør ikke disse retningslinjene en bindende juridisk avtale, men de har likevel fått annerkjennelse som et viktig rammeverk.</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Times New Roman" panose="02020603050405020304" pitchFamily="18" charset="0"/>
              </a:rPr>
              <a:t> </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Times New Roman" panose="02020603050405020304" pitchFamily="18" charset="0"/>
              </a:rPr>
              <a:t>Er et eget rammeverk for klimaflyktninger det neste?</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Times New Roman" panose="02020603050405020304" pitchFamily="18" charset="0"/>
              </a:rPr>
              <a:t> </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b="1" dirty="0">
                <a:effectLst/>
                <a:latin typeface="Calibri" panose="020F0502020204030204" pitchFamily="34" charset="0"/>
                <a:ea typeface="Calibri" panose="020F0502020204030204" pitchFamily="34" charset="0"/>
                <a:cs typeface="Times New Roman" panose="02020603050405020304" pitchFamily="18" charset="0"/>
              </a:rPr>
              <a:t>FN koordinerer internasjonal nødhjelp: </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Times New Roman" panose="02020603050405020304" pitchFamily="18" charset="0"/>
              </a:rPr>
              <a:t>FNs kontor for koordinering av humanitær innsats (OCHA) er ansvarlig for å lede og koordinere nødhjelp i humanitære kriser. Dette gjøres gjennom andre FN-organisasjoner, lokale myndigheter og ikke-statlige organisasjoner.</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Times New Roman" panose="02020603050405020304" pitchFamily="18" charset="0"/>
              </a:rPr>
              <a:t> </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Times New Roman" panose="02020603050405020304" pitchFamily="18" charset="0"/>
              </a:rPr>
              <a:t>OCHA samler kunnskap om katastrofehåndtering, har oversikt over ressursene som er tilgjengelig for katastrofehjelp, de vurderer behovet for nødhjelp samt koordinerer hjelpeaktiviteter.</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Times New Roman" panose="02020603050405020304" pitchFamily="18" charset="0"/>
              </a:rPr>
              <a:t> </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Times New Roman" panose="02020603050405020304" pitchFamily="18" charset="0"/>
              </a:rPr>
              <a:t>Men for å få hjelpen fram er FN helt avhengig av finansiering.</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O" dirty="0"/>
          </a:p>
        </p:txBody>
      </p:sp>
      <p:sp>
        <p:nvSpPr>
          <p:cNvPr id="4" name="Slide Number Placeholder 3"/>
          <p:cNvSpPr>
            <a:spLocks noGrp="1"/>
          </p:cNvSpPr>
          <p:nvPr>
            <p:ph type="sldNum" sz="quarter" idx="5"/>
          </p:nvPr>
        </p:nvSpPr>
        <p:spPr/>
        <p:txBody>
          <a:bodyPr/>
          <a:lstStyle/>
          <a:p>
            <a:fld id="{E636F387-6E53-C74A-BD1D-E220B9055ED6}" type="slidenum">
              <a:rPr lang="nb-NO" smtClean="0"/>
              <a:t>21</a:t>
            </a:fld>
            <a:endParaRPr lang="nb-NO"/>
          </a:p>
        </p:txBody>
      </p:sp>
    </p:spTree>
    <p:extLst>
      <p:ext uri="{BB962C8B-B14F-4D97-AF65-F5344CB8AC3E}">
        <p14:creationId xmlns:p14="http://schemas.microsoft.com/office/powerpoint/2010/main" val="38287762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800" b="1" dirty="0">
                <a:effectLst/>
                <a:latin typeface="Calibri" panose="020F0502020204030204" pitchFamily="34" charset="0"/>
                <a:ea typeface="Calibri" panose="020F0502020204030204" pitchFamily="34" charset="0"/>
                <a:cs typeface="Times New Roman" panose="02020603050405020304" pitchFamily="18" charset="0"/>
              </a:rPr>
              <a:t>FN har ansvaret for at pengene til nødhjelp kommer inn: </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Times New Roman" panose="02020603050405020304" pitchFamily="18" charset="0"/>
              </a:rPr>
              <a:t>Hvert år ber derfor FN om bidrag til finansiering av humanitær bistand fra alle verdens land. Dette kalles en appell. Appellen har en oversikt over hvilke land FN mener trenger hjelp og hvor mye penger som trengs for å dekke hjelpebehovene.</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Times New Roman" panose="02020603050405020304" pitchFamily="18" charset="0"/>
              </a:rPr>
              <a:t> </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Times New Roman" panose="02020603050405020304" pitchFamily="18" charset="0"/>
              </a:rPr>
              <a:t>Som vi så i forrige slide har FN en plan for hvordan pengene skal brukes og koordinerer også dette arbeidet gjennom egne underorganisasjoner og andre ikke-statlige organisasjoner.</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Times New Roman" panose="02020603050405020304" pitchFamily="18" charset="0"/>
              </a:rPr>
              <a:t> </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b="1" dirty="0">
                <a:effectLst/>
                <a:latin typeface="Calibri" panose="020F0502020204030204" pitchFamily="34" charset="0"/>
                <a:ea typeface="Calibri" panose="020F0502020204030204" pitchFamily="34" charset="0"/>
                <a:cs typeface="Times New Roman" panose="02020603050405020304" pitchFamily="18" charset="0"/>
              </a:rPr>
              <a:t>Systemet er avhengig av at medlemslandene bevilger penger: </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Times New Roman" panose="02020603050405020304" pitchFamily="18" charset="0"/>
              </a:rPr>
              <a:t>På en måte kan vi altså si at det er FN som har ansvaret for at pengene til nødhjelp kommer inn. Men de er helt avhengige av at medlemslandene faktisk bevilger penger. Det er frivillig for medlemslandene om de vil gi penger eller ikke, og ofte gir de noe, men ikke nok til å dekke behovene.</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Times New Roman" panose="02020603050405020304" pitchFamily="18" charset="0"/>
              </a:rPr>
              <a:t> </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Times New Roman" panose="02020603050405020304" pitchFamily="18" charset="0"/>
              </a:rPr>
              <a:t>Dette betyr at det er en forskjell mellom pengene som trengs og den hjelpen som verdens land stiller opp med. Denne forskjellen har aldri vært større. Dette skal vi se nærmere på straks.</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Times New Roman" panose="02020603050405020304" pitchFamily="18" charset="0"/>
              </a:rPr>
              <a:t> </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b="1" dirty="0">
                <a:effectLst/>
                <a:latin typeface="Calibri" panose="020F0502020204030204" pitchFamily="34" charset="0"/>
                <a:ea typeface="Calibri" panose="020F0502020204030204" pitchFamily="34" charset="0"/>
                <a:cs typeface="Times New Roman" panose="02020603050405020304" pitchFamily="18" charset="0"/>
              </a:rPr>
              <a:t>Kommer det ikke inn nok penger, er det fordi det mangler vilje, ikke penger </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Times New Roman" panose="02020603050405020304" pitchFamily="18" charset="0"/>
              </a:rPr>
              <a:t>Det finnes nok penger blant FNs medlemsland, men det skorter på </a:t>
            </a:r>
            <a:r>
              <a:rPr lang="nb-NO" sz="1800" i="1" dirty="0">
                <a:effectLst/>
                <a:latin typeface="Calibri" panose="020F0502020204030204" pitchFamily="34" charset="0"/>
                <a:ea typeface="Calibri" panose="020F0502020204030204" pitchFamily="34" charset="0"/>
                <a:cs typeface="Times New Roman" panose="02020603050405020304" pitchFamily="18" charset="0"/>
              </a:rPr>
              <a:t>viljen</a:t>
            </a:r>
            <a:r>
              <a:rPr lang="nb-NO" sz="1800" dirty="0">
                <a:effectLst/>
                <a:latin typeface="Calibri" panose="020F0502020204030204" pitchFamily="34" charset="0"/>
                <a:ea typeface="Calibri" panose="020F0502020204030204" pitchFamily="34" charset="0"/>
                <a:cs typeface="Times New Roman" panose="02020603050405020304" pitchFamily="18" charset="0"/>
              </a:rPr>
              <a:t>. Det betyr altså at når det ikke kommer inn nok penger til å dekke nødhjelpsbehovene så er det fordi landene ikke ønsker å gi penger. Vi kommer tilbake til dette senere i presentasjonen. </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O" dirty="0"/>
          </a:p>
        </p:txBody>
      </p:sp>
      <p:sp>
        <p:nvSpPr>
          <p:cNvPr id="4" name="Slide Number Placeholder 3"/>
          <p:cNvSpPr>
            <a:spLocks noGrp="1"/>
          </p:cNvSpPr>
          <p:nvPr>
            <p:ph type="sldNum" sz="quarter" idx="5"/>
          </p:nvPr>
        </p:nvSpPr>
        <p:spPr/>
        <p:txBody>
          <a:bodyPr/>
          <a:lstStyle/>
          <a:p>
            <a:fld id="{E636F387-6E53-C74A-BD1D-E220B9055ED6}" type="slidenum">
              <a:rPr lang="nb-NO" smtClean="0"/>
              <a:t>22</a:t>
            </a:fld>
            <a:endParaRPr lang="nb-NO"/>
          </a:p>
        </p:txBody>
      </p:sp>
    </p:spTree>
    <p:extLst>
      <p:ext uri="{BB962C8B-B14F-4D97-AF65-F5344CB8AC3E}">
        <p14:creationId xmlns:p14="http://schemas.microsoft.com/office/powerpoint/2010/main" val="8951110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800">
                <a:effectLst/>
                <a:latin typeface="Calibri" panose="020F0502020204030204" pitchFamily="34" charset="0"/>
                <a:ea typeface="Calibri" panose="020F0502020204030204" pitchFamily="34" charset="0"/>
                <a:cs typeface="Times New Roman" panose="02020603050405020304" pitchFamily="18" charset="0"/>
              </a:rPr>
              <a:t>Finansieringsgapet er en oversikt som viser én graf for det FN har beregnet som det finansielle behovet for nødhjelp til mennesker på flukt, og én graf for hvor mye penger som har blitt bevilget til dette arbeidet. Nå de to grafene legges oppå hverandre kan vi se at gapet øker for hvert år. Det bevilges mer penger hvert år, men behovene øker i raskere tempo og finansieringen holder ikke tritt.</a:t>
            </a:r>
            <a:endParaRPr lang="en-NO" sz="1800">
              <a:effectLst/>
              <a:latin typeface="Calibri" panose="020F0502020204030204" pitchFamily="34" charset="0"/>
              <a:ea typeface="Calibri" panose="020F0502020204030204" pitchFamily="34" charset="0"/>
              <a:cs typeface="Times New Roman" panose="02020603050405020304" pitchFamily="18" charset="0"/>
            </a:endParaRPr>
          </a:p>
          <a:p>
            <a:r>
              <a:rPr lang="nb-NO" sz="1800">
                <a:effectLst/>
                <a:latin typeface="Calibri" panose="020F0502020204030204" pitchFamily="34" charset="0"/>
                <a:ea typeface="Calibri" panose="020F0502020204030204" pitchFamily="34" charset="0"/>
                <a:cs typeface="Times New Roman" panose="02020603050405020304" pitchFamily="18" charset="0"/>
              </a:rPr>
              <a:t> </a:t>
            </a:r>
            <a:endParaRPr lang="en-NO" sz="1800">
              <a:effectLst/>
              <a:latin typeface="Calibri" panose="020F0502020204030204" pitchFamily="34" charset="0"/>
              <a:ea typeface="Calibri" panose="020F0502020204030204" pitchFamily="34" charset="0"/>
              <a:cs typeface="Times New Roman" panose="02020603050405020304" pitchFamily="18" charset="0"/>
            </a:endParaRPr>
          </a:p>
          <a:p>
            <a:r>
              <a:rPr lang="nb-NO" sz="1800">
                <a:effectLst/>
                <a:latin typeface="Calibri" panose="020F0502020204030204" pitchFamily="34" charset="0"/>
                <a:ea typeface="Calibri" panose="020F0502020204030204" pitchFamily="34" charset="0"/>
                <a:cs typeface="Times New Roman" panose="02020603050405020304" pitchFamily="18" charset="0"/>
              </a:rPr>
              <a:t>Som vi allerede har snakket om er ikke dette fordi det er mangel på penger i verden, men fordi det er mangel på vilje til å hjelpe. Dette skal vi nå se noen eksempler på.</a:t>
            </a:r>
            <a:endParaRPr lang="en-NO"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636F387-6E53-C74A-BD1D-E220B9055ED6}" type="slidenum">
              <a:rPr lang="nb-NO" smtClean="0"/>
              <a:t>23</a:t>
            </a:fld>
            <a:endParaRPr lang="nb-NO"/>
          </a:p>
        </p:txBody>
      </p:sp>
    </p:spTree>
    <p:extLst>
      <p:ext uri="{BB962C8B-B14F-4D97-AF65-F5344CB8AC3E}">
        <p14:creationId xmlns:p14="http://schemas.microsoft.com/office/powerpoint/2010/main" val="13727975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a:effectLst/>
                <a:latin typeface="Calibri" panose="020F0502020204030204" pitchFamily="34" charset="0"/>
                <a:ea typeface="Calibri" panose="020F0502020204030204" pitchFamily="34" charset="0"/>
                <a:cs typeface="Times New Roman" panose="02020603050405020304" pitchFamily="18" charset="0"/>
              </a:rPr>
              <a:t>Finansieringsgapet er en oversikt som viser én graf for det FN har beregnet som det finansielle behovet for nødhjelp til mennesker på flukt, og én graf for hvor mye penger som har blitt bevilget til dette arbeidet. Nå de to grafene legges oppå hverandre kan vi se at gapet øker for hvert år. Det bevilges mer penger hvert år, men behovene øker i raskere tempo og finansieringen holder ikke tritt.</a:t>
            </a:r>
            <a:endParaRPr lang="en-NO" sz="1200">
              <a:effectLst/>
              <a:latin typeface="Calibri" panose="020F0502020204030204" pitchFamily="34" charset="0"/>
              <a:ea typeface="Calibri" panose="020F0502020204030204" pitchFamily="34" charset="0"/>
              <a:cs typeface="Times New Roman" panose="02020603050405020304" pitchFamily="18" charset="0"/>
            </a:endParaRPr>
          </a:p>
          <a:p>
            <a:r>
              <a:rPr lang="nb-NO" sz="1200">
                <a:effectLst/>
                <a:latin typeface="Calibri" panose="020F0502020204030204" pitchFamily="34" charset="0"/>
                <a:ea typeface="Calibri" panose="020F0502020204030204" pitchFamily="34" charset="0"/>
                <a:cs typeface="Times New Roman" panose="02020603050405020304" pitchFamily="18" charset="0"/>
              </a:rPr>
              <a:t> </a:t>
            </a:r>
            <a:endParaRPr lang="en-NO" sz="1200">
              <a:effectLst/>
              <a:latin typeface="Calibri" panose="020F0502020204030204" pitchFamily="34" charset="0"/>
              <a:ea typeface="Calibri" panose="020F0502020204030204" pitchFamily="34" charset="0"/>
              <a:cs typeface="Times New Roman" panose="02020603050405020304" pitchFamily="18" charset="0"/>
            </a:endParaRPr>
          </a:p>
          <a:p>
            <a:r>
              <a:rPr lang="nb-NO" sz="1200">
                <a:effectLst/>
                <a:latin typeface="Calibri" panose="020F0502020204030204" pitchFamily="34" charset="0"/>
                <a:ea typeface="Calibri" panose="020F0502020204030204" pitchFamily="34" charset="0"/>
                <a:cs typeface="Times New Roman" panose="02020603050405020304" pitchFamily="18" charset="0"/>
              </a:rPr>
              <a:t>Som vi allerede har snakket om er ikke dette fordi det er mangel på penger i verden, men fordi det er mangel på vilje til å hjelpe. Dette skal vi nå se noen eksempler på.</a:t>
            </a:r>
            <a:endParaRPr lang="en-NO" sz="1200">
              <a:effectLst/>
              <a:latin typeface="Calibri" panose="020F0502020204030204" pitchFamily="34" charset="0"/>
              <a:ea typeface="Calibri" panose="020F0502020204030204" pitchFamily="34" charset="0"/>
              <a:cs typeface="Times New Roman" panose="02020603050405020304" pitchFamily="18" charset="0"/>
            </a:endParaRPr>
          </a:p>
          <a:p>
            <a:endParaRPr lang="en-NO"/>
          </a:p>
        </p:txBody>
      </p:sp>
      <p:sp>
        <p:nvSpPr>
          <p:cNvPr id="4" name="Slide Number Placeholder 3"/>
          <p:cNvSpPr>
            <a:spLocks noGrp="1"/>
          </p:cNvSpPr>
          <p:nvPr>
            <p:ph type="sldNum" sz="quarter" idx="5"/>
          </p:nvPr>
        </p:nvSpPr>
        <p:spPr/>
        <p:txBody>
          <a:bodyPr/>
          <a:lstStyle/>
          <a:p>
            <a:fld id="{E636F387-6E53-C74A-BD1D-E220B9055ED6}" type="slidenum">
              <a:rPr lang="nb-NO" smtClean="0"/>
              <a:t>24</a:t>
            </a:fld>
            <a:endParaRPr lang="nb-NO"/>
          </a:p>
        </p:txBody>
      </p:sp>
    </p:spTree>
    <p:extLst>
      <p:ext uri="{BB962C8B-B14F-4D97-AF65-F5344CB8AC3E}">
        <p14:creationId xmlns:p14="http://schemas.microsoft.com/office/powerpoint/2010/main" val="42494033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a:effectLst/>
                <a:latin typeface="Calibri" panose="020F0502020204030204" pitchFamily="34" charset="0"/>
                <a:ea typeface="Calibri" panose="020F0502020204030204" pitchFamily="34" charset="0"/>
                <a:cs typeface="Times New Roman" panose="02020603050405020304" pitchFamily="18" charset="0"/>
              </a:rPr>
              <a:t>Finansieringsgapet er en oversikt som viser én graf for det FN har beregnet som det finansielle behovet for nødhjelp til mennesker på flukt, og én graf for hvor mye penger som har blitt bevilget til dette arbeidet. Nå de to grafene legges oppå hverandre kan vi se at gapet øker for hvert år. Det bevilges mer penger hvert år, men behovene øker i raskere tempo og finansieringen holder ikke tritt.</a:t>
            </a:r>
            <a:endParaRPr lang="en-NO" sz="1200">
              <a:effectLst/>
              <a:latin typeface="Calibri" panose="020F0502020204030204" pitchFamily="34" charset="0"/>
              <a:ea typeface="Calibri" panose="020F0502020204030204" pitchFamily="34" charset="0"/>
              <a:cs typeface="Times New Roman" panose="02020603050405020304" pitchFamily="18" charset="0"/>
            </a:endParaRPr>
          </a:p>
          <a:p>
            <a:r>
              <a:rPr lang="nb-NO" sz="1200">
                <a:effectLst/>
                <a:latin typeface="Calibri" panose="020F0502020204030204" pitchFamily="34" charset="0"/>
                <a:ea typeface="Calibri" panose="020F0502020204030204" pitchFamily="34" charset="0"/>
                <a:cs typeface="Times New Roman" panose="02020603050405020304" pitchFamily="18" charset="0"/>
              </a:rPr>
              <a:t> </a:t>
            </a:r>
            <a:endParaRPr lang="en-NO" sz="1200">
              <a:effectLst/>
              <a:latin typeface="Calibri" panose="020F0502020204030204" pitchFamily="34" charset="0"/>
              <a:ea typeface="Calibri" panose="020F0502020204030204" pitchFamily="34" charset="0"/>
              <a:cs typeface="Times New Roman" panose="02020603050405020304" pitchFamily="18" charset="0"/>
            </a:endParaRPr>
          </a:p>
          <a:p>
            <a:r>
              <a:rPr lang="nb-NO" sz="1200">
                <a:effectLst/>
                <a:latin typeface="Calibri" panose="020F0502020204030204" pitchFamily="34" charset="0"/>
                <a:ea typeface="Calibri" panose="020F0502020204030204" pitchFamily="34" charset="0"/>
                <a:cs typeface="Times New Roman" panose="02020603050405020304" pitchFamily="18" charset="0"/>
              </a:rPr>
              <a:t>Som vi allerede har snakket om er ikke dette fordi det er mangel på penger i verden, men fordi det er mangel på vilje til å hjelpe. Dette skal vi nå se noen eksempler på.</a:t>
            </a:r>
            <a:endParaRPr lang="en-NO"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636F387-6E53-C74A-BD1D-E220B9055ED6}" type="slidenum">
              <a:rPr lang="nb-NO" smtClean="0"/>
              <a:t>25</a:t>
            </a:fld>
            <a:endParaRPr lang="nb-NO"/>
          </a:p>
        </p:txBody>
      </p:sp>
    </p:spTree>
    <p:extLst>
      <p:ext uri="{BB962C8B-B14F-4D97-AF65-F5344CB8AC3E}">
        <p14:creationId xmlns:p14="http://schemas.microsoft.com/office/powerpoint/2010/main" val="25098700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800">
                <a:effectLst/>
                <a:latin typeface="Calibri" panose="020F0502020204030204" pitchFamily="34" charset="0"/>
                <a:ea typeface="Calibri" panose="020F0502020204030204" pitchFamily="34" charset="0"/>
                <a:cs typeface="Times New Roman" panose="02020603050405020304" pitchFamily="18" charset="0"/>
              </a:rPr>
              <a:t>Det totale årlige behovet for nødhjelp tilsvarer ca. en sjettedel av </a:t>
            </a:r>
            <a:r>
              <a:rPr lang="nb-NO" sz="1800" err="1">
                <a:effectLst/>
                <a:latin typeface="Calibri" panose="020F0502020204030204" pitchFamily="34" charset="0"/>
                <a:ea typeface="Calibri" panose="020F0502020204030204" pitchFamily="34" charset="0"/>
                <a:cs typeface="Times New Roman" panose="02020603050405020304" pitchFamily="18" charset="0"/>
              </a:rPr>
              <a:t>Elon</a:t>
            </a:r>
            <a:r>
              <a:rPr lang="nb-NO" sz="1800">
                <a:effectLst/>
                <a:latin typeface="Calibri" panose="020F0502020204030204" pitchFamily="34" charset="0"/>
                <a:ea typeface="Calibri" panose="020F0502020204030204" pitchFamily="34" charset="0"/>
                <a:cs typeface="Times New Roman" panose="02020603050405020304" pitchFamily="18" charset="0"/>
              </a:rPr>
              <a:t> </a:t>
            </a:r>
            <a:r>
              <a:rPr lang="nb-NO" sz="1800" err="1">
                <a:effectLst/>
                <a:latin typeface="Calibri" panose="020F0502020204030204" pitchFamily="34" charset="0"/>
                <a:ea typeface="Calibri" panose="020F0502020204030204" pitchFamily="34" charset="0"/>
                <a:cs typeface="Times New Roman" panose="02020603050405020304" pitchFamily="18" charset="0"/>
              </a:rPr>
              <a:t>Musks</a:t>
            </a:r>
            <a:r>
              <a:rPr lang="nb-NO" sz="1800">
                <a:effectLst/>
                <a:latin typeface="Calibri" panose="020F0502020204030204" pitchFamily="34" charset="0"/>
                <a:ea typeface="Calibri" panose="020F0502020204030204" pitchFamily="34" charset="0"/>
                <a:cs typeface="Times New Roman" panose="02020603050405020304" pitchFamily="18" charset="0"/>
              </a:rPr>
              <a:t> formue....</a:t>
            </a:r>
          </a:p>
          <a:p>
            <a:pPr marL="0" marR="0" lvl="0" indent="0" algn="l" defTabSz="457200" rtl="0" eaLnBrk="1" fontAlgn="auto" latinLnBrk="0" hangingPunct="1">
              <a:lnSpc>
                <a:spcPct val="100000"/>
              </a:lnSpc>
              <a:spcBef>
                <a:spcPts val="0"/>
              </a:spcBef>
              <a:spcAft>
                <a:spcPts val="0"/>
              </a:spcAft>
              <a:buClrTx/>
              <a:buSzTx/>
              <a:buFontTx/>
              <a:buNone/>
              <a:tabLst/>
              <a:defRPr/>
            </a:pP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nb-NO" sz="1800">
                <a:effectLst/>
                <a:latin typeface="Calibri" panose="020F0502020204030204" pitchFamily="34" charset="0"/>
                <a:ea typeface="Calibri" panose="020F0502020204030204" pitchFamily="34" charset="0"/>
                <a:cs typeface="Times New Roman" panose="02020603050405020304" pitchFamily="18" charset="0"/>
              </a:rPr>
              <a:t>(</a:t>
            </a:r>
            <a:r>
              <a:rPr lang="nb-NO" sz="1800" err="1">
                <a:effectLst/>
                <a:latin typeface="Calibri" panose="020F0502020204030204" pitchFamily="34" charset="0"/>
                <a:ea typeface="Calibri" panose="020F0502020204030204" pitchFamily="34" charset="0"/>
                <a:cs typeface="Times New Roman" panose="02020603050405020304" pitchFamily="18" charset="0"/>
              </a:rPr>
              <a:t>Elon</a:t>
            </a:r>
            <a:r>
              <a:rPr lang="nb-NO" sz="1800">
                <a:effectLst/>
                <a:latin typeface="Calibri" panose="020F0502020204030204" pitchFamily="34" charset="0"/>
                <a:ea typeface="Calibri" panose="020F0502020204030204" pitchFamily="34" charset="0"/>
                <a:cs typeface="Times New Roman" panose="02020603050405020304" pitchFamily="18" charset="0"/>
              </a:rPr>
              <a:t> </a:t>
            </a:r>
            <a:r>
              <a:rPr lang="nb-NO" sz="1800" err="1">
                <a:effectLst/>
                <a:latin typeface="Calibri" panose="020F0502020204030204" pitchFamily="34" charset="0"/>
                <a:ea typeface="Calibri" panose="020F0502020204030204" pitchFamily="34" charset="0"/>
                <a:cs typeface="Times New Roman" panose="02020603050405020304" pitchFamily="18" charset="0"/>
              </a:rPr>
              <a:t>Musk</a:t>
            </a:r>
            <a:r>
              <a:rPr lang="nb-NO" sz="1800">
                <a:effectLst/>
                <a:latin typeface="Calibri" panose="020F0502020204030204" pitchFamily="34" charset="0"/>
                <a:ea typeface="Calibri" panose="020F0502020204030204" pitchFamily="34" charset="0"/>
                <a:cs typeface="Times New Roman" panose="02020603050405020304" pitchFamily="18" charset="0"/>
              </a:rPr>
              <a:t> er grunnleggeren av Tesla og en av verdens rikeste mennesker.)</a:t>
            </a:r>
            <a:endParaRPr lang="en-NO"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636F387-6E53-C74A-BD1D-E220B9055ED6}" type="slidenum">
              <a:rPr lang="nb-NO" smtClean="0"/>
              <a:t>26</a:t>
            </a:fld>
            <a:endParaRPr lang="nb-NO"/>
          </a:p>
        </p:txBody>
      </p:sp>
    </p:spTree>
    <p:extLst>
      <p:ext uri="{BB962C8B-B14F-4D97-AF65-F5344CB8AC3E}">
        <p14:creationId xmlns:p14="http://schemas.microsoft.com/office/powerpoint/2010/main" val="7586788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800">
                <a:effectLst/>
                <a:latin typeface="Calibri" panose="020F0502020204030204" pitchFamily="34" charset="0"/>
                <a:ea typeface="Calibri" panose="020F0502020204030204" pitchFamily="34" charset="0"/>
                <a:cs typeface="Times New Roman" panose="02020603050405020304" pitchFamily="18" charset="0"/>
              </a:rPr>
              <a:t>...eller ca. en trettiendedel av det norske oljefondet...</a:t>
            </a:r>
            <a:endParaRPr lang="en-NO"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636F387-6E53-C74A-BD1D-E220B9055ED6}" type="slidenum">
              <a:rPr lang="nb-NO" smtClean="0"/>
              <a:t>27</a:t>
            </a:fld>
            <a:endParaRPr lang="nb-NO"/>
          </a:p>
        </p:txBody>
      </p:sp>
    </p:spTree>
    <p:extLst>
      <p:ext uri="{BB962C8B-B14F-4D97-AF65-F5344CB8AC3E}">
        <p14:creationId xmlns:p14="http://schemas.microsoft.com/office/powerpoint/2010/main" val="26815590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800">
                <a:effectLst/>
                <a:latin typeface="Calibri" panose="020F0502020204030204" pitchFamily="34" charset="0"/>
                <a:ea typeface="Calibri" panose="020F0502020204030204" pitchFamily="34" charset="0"/>
                <a:cs typeface="Times New Roman" panose="02020603050405020304" pitchFamily="18" charset="0"/>
              </a:rPr>
              <a:t>...eller rundt 1/300 av de globale krisepakkene i forbindelse med Covid-19-pandemien i 2020.</a:t>
            </a:r>
            <a:r>
              <a:rPr lang="en-NO">
                <a:effectLst/>
              </a:rPr>
              <a:t> </a:t>
            </a:r>
            <a:endParaRPr lang="en-NO"/>
          </a:p>
        </p:txBody>
      </p:sp>
      <p:sp>
        <p:nvSpPr>
          <p:cNvPr id="4" name="Slide Number Placeholder 3"/>
          <p:cNvSpPr>
            <a:spLocks noGrp="1"/>
          </p:cNvSpPr>
          <p:nvPr>
            <p:ph type="sldNum" sz="quarter" idx="5"/>
          </p:nvPr>
        </p:nvSpPr>
        <p:spPr/>
        <p:txBody>
          <a:bodyPr/>
          <a:lstStyle/>
          <a:p>
            <a:fld id="{E636F387-6E53-C74A-BD1D-E220B9055ED6}" type="slidenum">
              <a:rPr lang="nb-NO" smtClean="0"/>
              <a:t>28</a:t>
            </a:fld>
            <a:endParaRPr lang="nb-NO"/>
          </a:p>
        </p:txBody>
      </p:sp>
    </p:spTree>
    <p:extLst>
      <p:ext uri="{BB962C8B-B14F-4D97-AF65-F5344CB8AC3E}">
        <p14:creationId xmlns:p14="http://schemas.microsoft.com/office/powerpoint/2010/main" val="38382087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800">
                <a:effectLst/>
                <a:latin typeface="Calibri" panose="020F0502020204030204" pitchFamily="34" charset="0"/>
                <a:ea typeface="Calibri" panose="020F0502020204030204" pitchFamily="34" charset="0"/>
                <a:cs typeface="Times New Roman" panose="02020603050405020304" pitchFamily="18" charset="0"/>
              </a:rPr>
              <a:t>Dette setter beløpet for nødhjelpsbehovet i perspektiv. Pengene finnes. </a:t>
            </a:r>
            <a:endParaRPr lang="en-NO"/>
          </a:p>
        </p:txBody>
      </p:sp>
      <p:sp>
        <p:nvSpPr>
          <p:cNvPr id="4" name="Slide Number Placeholder 3"/>
          <p:cNvSpPr>
            <a:spLocks noGrp="1"/>
          </p:cNvSpPr>
          <p:nvPr>
            <p:ph type="sldNum" sz="quarter" idx="5"/>
          </p:nvPr>
        </p:nvSpPr>
        <p:spPr/>
        <p:txBody>
          <a:bodyPr/>
          <a:lstStyle/>
          <a:p>
            <a:fld id="{E636F387-6E53-C74A-BD1D-E220B9055ED6}" type="slidenum">
              <a:rPr lang="nb-NO" smtClean="0"/>
              <a:t>29</a:t>
            </a:fld>
            <a:endParaRPr lang="nb-NO"/>
          </a:p>
        </p:txBody>
      </p:sp>
    </p:spTree>
    <p:extLst>
      <p:ext uri="{BB962C8B-B14F-4D97-AF65-F5344CB8AC3E}">
        <p14:creationId xmlns:p14="http://schemas.microsoft.com/office/powerpoint/2010/main" val="2035919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800" err="1">
                <a:effectLst/>
                <a:latin typeface="Calibri" panose="020F0502020204030204" pitchFamily="34" charset="0"/>
                <a:ea typeface="Calibri" panose="020F0502020204030204" pitchFamily="34" charset="0"/>
                <a:cs typeface="Times New Roman" panose="02020603050405020304" pitchFamily="18" charset="0"/>
              </a:rPr>
              <a:t>Ved</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inngangen</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til</a:t>
            </a:r>
            <a:r>
              <a:rPr lang="en-GB" sz="1800">
                <a:effectLst/>
                <a:latin typeface="Calibri" panose="020F0502020204030204" pitchFamily="34" charset="0"/>
                <a:ea typeface="Calibri" panose="020F0502020204030204" pitchFamily="34" charset="0"/>
                <a:cs typeface="Times New Roman" panose="02020603050405020304" pitchFamily="18" charset="0"/>
              </a:rPr>
              <a:t> 2023 var </a:t>
            </a:r>
            <a:r>
              <a:rPr lang="en-GB" sz="1800" err="1">
                <a:effectLst/>
                <a:latin typeface="Calibri" panose="020F0502020204030204" pitchFamily="34" charset="0"/>
                <a:ea typeface="Calibri" panose="020F0502020204030204" pitchFamily="34" charset="0"/>
                <a:cs typeface="Times New Roman" panose="02020603050405020304" pitchFamily="18" charset="0"/>
              </a:rPr>
              <a:t>altså</a:t>
            </a:r>
            <a:r>
              <a:rPr lang="en-GB" sz="1800">
                <a:effectLst/>
                <a:latin typeface="Calibri" panose="020F0502020204030204" pitchFamily="34" charset="0"/>
                <a:ea typeface="Calibri" panose="020F0502020204030204" pitchFamily="34" charset="0"/>
                <a:cs typeface="Times New Roman" panose="02020603050405020304" pitchFamily="18" charset="0"/>
              </a:rPr>
              <a:t> 108,4 </a:t>
            </a:r>
            <a:r>
              <a:rPr lang="en-GB" sz="1800" err="1">
                <a:effectLst/>
                <a:latin typeface="Calibri" panose="020F0502020204030204" pitchFamily="34" charset="0"/>
                <a:ea typeface="Calibri" panose="020F0502020204030204" pitchFamily="34" charset="0"/>
                <a:cs typeface="Times New Roman" panose="02020603050405020304" pitchFamily="18" charset="0"/>
              </a:rPr>
              <a:t>millioner</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mennesker</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fordrevet</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fra</a:t>
            </a:r>
            <a:r>
              <a:rPr lang="en-GB" sz="1800">
                <a:effectLst/>
                <a:latin typeface="Calibri" panose="020F0502020204030204" pitchFamily="34" charset="0"/>
                <a:ea typeface="Calibri" panose="020F0502020204030204" pitchFamily="34" charset="0"/>
                <a:cs typeface="Times New Roman" panose="02020603050405020304" pitchFamily="18" charset="0"/>
              </a:rPr>
              <a:t> sine </a:t>
            </a:r>
            <a:r>
              <a:rPr lang="en-GB" sz="1800" err="1">
                <a:effectLst/>
                <a:latin typeface="Calibri" panose="020F0502020204030204" pitchFamily="34" charset="0"/>
                <a:ea typeface="Calibri" panose="020F0502020204030204" pitchFamily="34" charset="0"/>
                <a:cs typeface="Times New Roman" panose="02020603050405020304" pitchFamily="18" charset="0"/>
              </a:rPr>
              <a:t>hjem</a:t>
            </a:r>
            <a:r>
              <a:rPr lang="en-GB" sz="1800">
                <a:effectLst/>
                <a:latin typeface="Calibri" panose="020F0502020204030204" pitchFamily="34" charset="0"/>
                <a:ea typeface="Calibri" panose="020F0502020204030204" pitchFamily="34" charset="0"/>
                <a:cs typeface="Times New Roman" panose="02020603050405020304" pitchFamily="18" charset="0"/>
              </a:rPr>
              <a:t>. Det er et </a:t>
            </a:r>
            <a:r>
              <a:rPr lang="en-GB" sz="1800" err="1">
                <a:effectLst/>
                <a:latin typeface="Calibri" panose="020F0502020204030204" pitchFamily="34" charset="0"/>
                <a:ea typeface="Calibri" panose="020F0502020204030204" pitchFamily="34" charset="0"/>
                <a:cs typeface="Times New Roman" panose="02020603050405020304" pitchFamily="18" charset="0"/>
              </a:rPr>
              <a:t>rekordhøyt</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antall</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og</a:t>
            </a:r>
            <a:r>
              <a:rPr lang="en-GB" sz="1800">
                <a:effectLst/>
                <a:latin typeface="Calibri" panose="020F0502020204030204" pitchFamily="34" charset="0"/>
                <a:ea typeface="Calibri" panose="020F0502020204030204" pitchFamily="34" charset="0"/>
                <a:cs typeface="Times New Roman" panose="02020603050405020304" pitchFamily="18" charset="0"/>
              </a:rPr>
              <a:t> det </a:t>
            </a:r>
            <a:r>
              <a:rPr lang="en-GB" sz="1800" err="1">
                <a:effectLst/>
                <a:latin typeface="Calibri" panose="020F0502020204030204" pitchFamily="34" charset="0"/>
                <a:ea typeface="Calibri" panose="020F0502020204030204" pitchFamily="34" charset="0"/>
                <a:cs typeface="Times New Roman" panose="02020603050405020304" pitchFamily="18" charset="0"/>
              </a:rPr>
              <a:t>største</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siden</a:t>
            </a:r>
            <a:r>
              <a:rPr lang="en-GB" sz="1800">
                <a:effectLst/>
                <a:latin typeface="Calibri" panose="020F0502020204030204" pitchFamily="34" charset="0"/>
                <a:ea typeface="Calibri" panose="020F0502020204030204" pitchFamily="34" charset="0"/>
                <a:cs typeface="Times New Roman" panose="02020603050405020304" pitchFamily="18" charset="0"/>
              </a:rPr>
              <a:t> 2. </a:t>
            </a:r>
            <a:r>
              <a:rPr lang="en-GB" sz="1800" err="1">
                <a:effectLst/>
                <a:latin typeface="Calibri" panose="020F0502020204030204" pitchFamily="34" charset="0"/>
                <a:ea typeface="Calibri" panose="020F0502020204030204" pitchFamily="34" charset="0"/>
                <a:cs typeface="Times New Roman" panose="02020603050405020304" pitchFamily="18" charset="0"/>
              </a:rPr>
              <a:t>verdenskrig</a:t>
            </a:r>
            <a:r>
              <a:rPr lang="en-GB" sz="180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For </a:t>
            </a:r>
            <a:r>
              <a:rPr lang="en-GB" sz="1800" err="1">
                <a:effectLst/>
                <a:latin typeface="Calibri" panose="020F0502020204030204" pitchFamily="34" charset="0"/>
                <a:ea typeface="Calibri" panose="020F0502020204030204" pitchFamily="34" charset="0"/>
                <a:cs typeface="Times New Roman" panose="02020603050405020304" pitchFamily="18" charset="0"/>
              </a:rPr>
              <a:t>å</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sette</a:t>
            </a:r>
            <a:r>
              <a:rPr lang="en-GB" sz="1800">
                <a:effectLst/>
                <a:latin typeface="Calibri" panose="020F0502020204030204" pitchFamily="34" charset="0"/>
                <a:ea typeface="Calibri" panose="020F0502020204030204" pitchFamily="34" charset="0"/>
                <a:cs typeface="Times New Roman" panose="02020603050405020304" pitchFamily="18" charset="0"/>
              </a:rPr>
              <a:t> det </a:t>
            </a:r>
            <a:r>
              <a:rPr lang="en-GB" sz="1800" err="1">
                <a:effectLst/>
                <a:latin typeface="Calibri" panose="020F0502020204030204" pitchFamily="34" charset="0"/>
                <a:ea typeface="Calibri" panose="020F0502020204030204" pitchFamily="34" charset="0"/>
                <a:cs typeface="Times New Roman" panose="02020603050405020304" pitchFamily="18" charset="0"/>
              </a:rPr>
              <a:t>i</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perspektiv</a:t>
            </a:r>
            <a:r>
              <a:rPr lang="en-GB" sz="1800">
                <a:effectLst/>
                <a:latin typeface="Calibri" panose="020F0502020204030204" pitchFamily="34" charset="0"/>
                <a:ea typeface="Calibri" panose="020F0502020204030204" pitchFamily="34" charset="0"/>
                <a:cs typeface="Times New Roman" panose="02020603050405020304" pitchFamily="18" charset="0"/>
              </a:rPr>
              <a:t>, er tallet det det </a:t>
            </a:r>
            <a:r>
              <a:rPr lang="en-GB" sz="1800" err="1">
                <a:effectLst/>
                <a:latin typeface="Calibri" panose="020F0502020204030204" pitchFamily="34" charset="0"/>
                <a:ea typeface="Calibri" panose="020F0502020204030204" pitchFamily="34" charset="0"/>
                <a:cs typeface="Times New Roman" panose="02020603050405020304" pitchFamily="18" charset="0"/>
              </a:rPr>
              <a:t>samme</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som</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Norges</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befolking</a:t>
            </a:r>
            <a:r>
              <a:rPr lang="en-GB" sz="1800">
                <a:effectLst/>
                <a:latin typeface="Calibri" panose="020F0502020204030204" pitchFamily="34" charset="0"/>
                <a:ea typeface="Calibri" panose="020F0502020204030204" pitchFamily="34" charset="0"/>
                <a:cs typeface="Times New Roman" panose="02020603050405020304" pitchFamily="18" charset="0"/>
              </a:rPr>
              <a:t> 20 ganger. Eller det </a:t>
            </a:r>
            <a:r>
              <a:rPr lang="en-GB" sz="1800" err="1">
                <a:effectLst/>
                <a:latin typeface="Calibri" panose="020F0502020204030204" pitchFamily="34" charset="0"/>
                <a:ea typeface="Calibri" panose="020F0502020204030204" pitchFamily="34" charset="0"/>
                <a:cs typeface="Times New Roman" panose="02020603050405020304" pitchFamily="18" charset="0"/>
              </a:rPr>
              <a:t>samme</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som</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å</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si</a:t>
            </a:r>
            <a:r>
              <a:rPr lang="en-GB" sz="1800">
                <a:effectLst/>
                <a:latin typeface="Calibri" panose="020F0502020204030204" pitchFamily="34" charset="0"/>
                <a:ea typeface="Calibri" panose="020F0502020204030204" pitchFamily="34" charset="0"/>
                <a:cs typeface="Times New Roman" panose="02020603050405020304" pitchFamily="18" charset="0"/>
              </a:rPr>
              <a:t> at 1 </a:t>
            </a:r>
            <a:r>
              <a:rPr lang="en-GB" sz="1800" err="1">
                <a:effectLst/>
                <a:latin typeface="Calibri" panose="020F0502020204030204" pitchFamily="34" charset="0"/>
                <a:ea typeface="Calibri" panose="020F0502020204030204" pitchFamily="34" charset="0"/>
                <a:cs typeface="Times New Roman" panose="02020603050405020304" pitchFamily="18" charset="0"/>
              </a:rPr>
              <a:t>av</a:t>
            </a:r>
            <a:r>
              <a:rPr lang="en-GB" sz="1800">
                <a:effectLst/>
                <a:latin typeface="Calibri" panose="020F0502020204030204" pitchFamily="34" charset="0"/>
                <a:ea typeface="Calibri" panose="020F0502020204030204" pitchFamily="34" charset="0"/>
                <a:cs typeface="Times New Roman" panose="02020603050405020304" pitchFamily="18" charset="0"/>
              </a:rPr>
              <a:t> 74 </a:t>
            </a:r>
            <a:r>
              <a:rPr lang="en-GB" sz="1800" err="1">
                <a:effectLst/>
                <a:latin typeface="Calibri" panose="020F0502020204030204" pitchFamily="34" charset="0"/>
                <a:ea typeface="Calibri" panose="020F0502020204030204" pitchFamily="34" charset="0"/>
                <a:cs typeface="Times New Roman" panose="02020603050405020304" pitchFamily="18" charset="0"/>
              </a:rPr>
              <a:t>personer</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i</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verden</a:t>
            </a:r>
            <a:r>
              <a:rPr lang="en-GB" sz="1800">
                <a:effectLst/>
                <a:latin typeface="Calibri" panose="020F0502020204030204" pitchFamily="34" charset="0"/>
                <a:ea typeface="Calibri" panose="020F0502020204030204" pitchFamily="34" charset="0"/>
                <a:cs typeface="Times New Roman" panose="02020603050405020304" pitchFamily="18" charset="0"/>
              </a:rPr>
              <a:t> er </a:t>
            </a:r>
            <a:r>
              <a:rPr lang="en-GB" sz="1800" err="1">
                <a:effectLst/>
                <a:latin typeface="Calibri" panose="020F0502020204030204" pitchFamily="34" charset="0"/>
                <a:ea typeface="Calibri" panose="020F0502020204030204" pitchFamily="34" charset="0"/>
                <a:cs typeface="Times New Roman" panose="02020603050405020304" pitchFamily="18" charset="0"/>
              </a:rPr>
              <a:t>på</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flukt</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eller</a:t>
            </a:r>
            <a:r>
              <a:rPr lang="en-GB" sz="1800">
                <a:effectLst/>
                <a:latin typeface="Calibri" panose="020F0502020204030204" pitchFamily="34" charset="0"/>
                <a:ea typeface="Calibri" panose="020F0502020204030204" pitchFamily="34" charset="0"/>
                <a:cs typeface="Times New Roman" panose="02020603050405020304" pitchFamily="18" charset="0"/>
              </a:rPr>
              <a:t> ca. 1,4 </a:t>
            </a:r>
            <a:r>
              <a:rPr lang="en-GB" sz="1800" err="1">
                <a:effectLst/>
                <a:latin typeface="Calibri" panose="020F0502020204030204" pitchFamily="34" charset="0"/>
                <a:ea typeface="Calibri" panose="020F0502020204030204" pitchFamily="34" charset="0"/>
                <a:cs typeface="Times New Roman" panose="02020603050405020304" pitchFamily="18" charset="0"/>
              </a:rPr>
              <a:t>prosent</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av</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verdens</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befolkning</a:t>
            </a:r>
            <a:r>
              <a:rPr lang="en-GB" sz="180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800" err="1">
                <a:effectLst/>
                <a:latin typeface="Calibri" panose="020F0502020204030204" pitchFamily="34" charset="0"/>
                <a:ea typeface="Calibri" panose="020F0502020204030204" pitchFamily="34" charset="0"/>
                <a:cs typeface="Times New Roman" panose="02020603050405020304" pitchFamily="18" charset="0"/>
              </a:rPr>
              <a:t>Ved</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inngangen</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til</a:t>
            </a:r>
            <a:r>
              <a:rPr lang="en-GB" sz="1800">
                <a:effectLst/>
                <a:latin typeface="Calibri" panose="020F0502020204030204" pitchFamily="34" charset="0"/>
                <a:ea typeface="Calibri" panose="020F0502020204030204" pitchFamily="34" charset="0"/>
                <a:cs typeface="Times New Roman" panose="02020603050405020304" pitchFamily="18" charset="0"/>
              </a:rPr>
              <a:t> 2022 var 89,3 </a:t>
            </a:r>
            <a:r>
              <a:rPr lang="en-GB" sz="1800" err="1">
                <a:effectLst/>
                <a:latin typeface="Calibri" panose="020F0502020204030204" pitchFamily="34" charset="0"/>
                <a:ea typeface="Calibri" panose="020F0502020204030204" pitchFamily="34" charset="0"/>
                <a:cs typeface="Times New Roman" panose="02020603050405020304" pitchFamily="18" charset="0"/>
              </a:rPr>
              <a:t>millioner</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mennesker</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på</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flukt</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På</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ett</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år</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økte</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altså</a:t>
            </a:r>
            <a:r>
              <a:rPr lang="en-GB" sz="1800">
                <a:effectLst/>
                <a:latin typeface="Calibri" panose="020F0502020204030204" pitchFamily="34" charset="0"/>
                <a:ea typeface="Calibri" panose="020F0502020204030204" pitchFamily="34" charset="0"/>
                <a:cs typeface="Times New Roman" panose="02020603050405020304" pitchFamily="18" charset="0"/>
              </a:rPr>
              <a:t> tallet med 19 </a:t>
            </a:r>
            <a:r>
              <a:rPr lang="en-GB" sz="1800" err="1">
                <a:effectLst/>
                <a:latin typeface="Calibri" panose="020F0502020204030204" pitchFamily="34" charset="0"/>
                <a:ea typeface="Calibri" panose="020F0502020204030204" pitchFamily="34" charset="0"/>
                <a:cs typeface="Times New Roman" panose="02020603050405020304" pitchFamily="18" charset="0"/>
              </a:rPr>
              <a:t>millioner</a:t>
            </a:r>
            <a:r>
              <a:rPr lang="en-GB" sz="1800">
                <a:effectLst/>
                <a:latin typeface="Calibri" panose="020F0502020204030204" pitchFamily="34" charset="0"/>
                <a:ea typeface="Calibri" panose="020F0502020204030204" pitchFamily="34" charset="0"/>
                <a:cs typeface="Times New Roman" panose="02020603050405020304" pitchFamily="18" charset="0"/>
              </a:rPr>
              <a:t>. Det er den </a:t>
            </a:r>
            <a:r>
              <a:rPr lang="en-GB" sz="1800" err="1">
                <a:effectLst/>
                <a:latin typeface="Calibri" panose="020F0502020204030204" pitchFamily="34" charset="0"/>
                <a:ea typeface="Calibri" panose="020F0502020204030204" pitchFamily="34" charset="0"/>
                <a:cs typeface="Times New Roman" panose="02020603050405020304" pitchFamily="18" charset="0"/>
              </a:rPr>
              <a:t>største</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økningen</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fra</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ett</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år</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til</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annet</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som</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noen</a:t>
            </a:r>
            <a:r>
              <a:rPr lang="en-GB" sz="1800">
                <a:effectLst/>
                <a:latin typeface="Calibri" panose="020F0502020204030204" pitchFamily="34" charset="0"/>
                <a:ea typeface="Calibri" panose="020F0502020204030204" pitchFamily="34" charset="0"/>
                <a:cs typeface="Times New Roman" panose="02020603050405020304" pitchFamily="18" charset="0"/>
              </a:rPr>
              <a:t> gang </a:t>
            </a:r>
            <a:r>
              <a:rPr lang="en-GB" sz="1800" err="1">
                <a:effectLst/>
                <a:latin typeface="Calibri" panose="020F0502020204030204" pitchFamily="34" charset="0"/>
                <a:ea typeface="Calibri" panose="020F0502020204030204" pitchFamily="34" charset="0"/>
                <a:cs typeface="Times New Roman" panose="02020603050405020304" pitchFamily="18" charset="0"/>
              </a:rPr>
              <a:t>har</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blitt</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registrert</a:t>
            </a:r>
            <a:r>
              <a:rPr lang="en-GB" sz="180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800" err="1">
                <a:effectLst/>
                <a:latin typeface="Calibri" panose="020F0502020204030204" pitchFamily="34" charset="0"/>
                <a:ea typeface="Calibri" panose="020F0502020204030204" pitchFamily="34" charset="0"/>
                <a:cs typeface="Times New Roman" panose="02020603050405020304" pitchFamily="18" charset="0"/>
              </a:rPr>
              <a:t>Som</a:t>
            </a:r>
            <a:r>
              <a:rPr lang="en-GB" sz="1800">
                <a:effectLst/>
                <a:latin typeface="Calibri" panose="020F0502020204030204" pitchFamily="34" charset="0"/>
                <a:ea typeface="Calibri" panose="020F0502020204030204" pitchFamily="34" charset="0"/>
                <a:cs typeface="Times New Roman" panose="02020603050405020304" pitchFamily="18" charset="0"/>
              </a:rPr>
              <a:t> vi </a:t>
            </a:r>
            <a:r>
              <a:rPr lang="en-GB" sz="1800" err="1">
                <a:effectLst/>
                <a:latin typeface="Calibri" panose="020F0502020204030204" pitchFamily="34" charset="0"/>
                <a:ea typeface="Calibri" panose="020F0502020204030204" pitchFamily="34" charset="0"/>
                <a:cs typeface="Times New Roman" panose="02020603050405020304" pitchFamily="18" charset="0"/>
              </a:rPr>
              <a:t>så</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i</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videoen</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i</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starten</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av</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presentasjonen</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blir</a:t>
            </a:r>
            <a:r>
              <a:rPr lang="en-GB" sz="1800">
                <a:effectLst/>
                <a:latin typeface="Calibri" panose="020F0502020204030204" pitchFamily="34" charset="0"/>
                <a:ea typeface="Calibri" panose="020F0502020204030204" pitchFamily="34" charset="0"/>
                <a:cs typeface="Times New Roman" panose="02020603050405020304" pitchFamily="18" charset="0"/>
              </a:rPr>
              <a:t> de </a:t>
            </a:r>
            <a:r>
              <a:rPr lang="en-GB" sz="1800" err="1">
                <a:effectLst/>
                <a:latin typeface="Calibri" panose="020F0502020204030204" pitchFamily="34" charset="0"/>
                <a:ea typeface="Calibri" panose="020F0502020204030204" pitchFamily="34" charset="0"/>
                <a:cs typeface="Times New Roman" panose="02020603050405020304" pitchFamily="18" charset="0"/>
              </a:rPr>
              <a:t>som</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flykter</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innad</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i</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sitt</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eget</a:t>
            </a:r>
            <a:r>
              <a:rPr lang="en-GB" sz="1800">
                <a:effectLst/>
                <a:latin typeface="Calibri" panose="020F0502020204030204" pitchFamily="34" charset="0"/>
                <a:ea typeface="Calibri" panose="020F0502020204030204" pitchFamily="34" charset="0"/>
                <a:cs typeface="Times New Roman" panose="02020603050405020304" pitchFamily="18" charset="0"/>
              </a:rPr>
              <a:t> land </a:t>
            </a:r>
            <a:r>
              <a:rPr lang="en-GB" sz="1800" err="1">
                <a:effectLst/>
                <a:latin typeface="Calibri" panose="020F0502020204030204" pitchFamily="34" charset="0"/>
                <a:ea typeface="Calibri" panose="020F0502020204030204" pitchFamily="34" charset="0"/>
                <a:cs typeface="Times New Roman" panose="02020603050405020304" pitchFamily="18" charset="0"/>
              </a:rPr>
              <a:t>kalt</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internt</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fordrevne</a:t>
            </a:r>
            <a:r>
              <a:rPr lang="en-GB" sz="1800">
                <a:effectLst/>
                <a:latin typeface="Calibri" panose="020F0502020204030204" pitchFamily="34" charset="0"/>
                <a:ea typeface="Calibri" panose="020F0502020204030204" pitchFamily="34" charset="0"/>
                <a:cs typeface="Times New Roman" panose="02020603050405020304" pitchFamily="18" charset="0"/>
              </a:rPr>
              <a:t>. I 2023 er det 62,5 </a:t>
            </a:r>
            <a:r>
              <a:rPr lang="en-GB" sz="1800" err="1">
                <a:effectLst/>
                <a:latin typeface="Calibri" panose="020F0502020204030204" pitchFamily="34" charset="0"/>
                <a:ea typeface="Calibri" panose="020F0502020204030204" pitchFamily="34" charset="0"/>
                <a:cs typeface="Times New Roman" panose="02020603050405020304" pitchFamily="18" charset="0"/>
              </a:rPr>
              <a:t>millioner</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internt</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fordrevne</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mennesker</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i</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verden</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Mennesker</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som</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flykter</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til</a:t>
            </a:r>
            <a:r>
              <a:rPr lang="en-GB" sz="1800">
                <a:effectLst/>
                <a:latin typeface="Calibri" panose="020F0502020204030204" pitchFamily="34" charset="0"/>
                <a:ea typeface="Calibri" panose="020F0502020204030204" pitchFamily="34" charset="0"/>
                <a:cs typeface="Times New Roman" panose="02020603050405020304" pitchFamily="18" charset="0"/>
              </a:rPr>
              <a:t> et </a:t>
            </a:r>
            <a:r>
              <a:rPr lang="en-GB" sz="1800" err="1">
                <a:effectLst/>
                <a:latin typeface="Calibri" panose="020F0502020204030204" pitchFamily="34" charset="0"/>
                <a:ea typeface="Calibri" panose="020F0502020204030204" pitchFamily="34" charset="0"/>
                <a:cs typeface="Times New Roman" panose="02020603050405020304" pitchFamily="18" charset="0"/>
              </a:rPr>
              <a:t>annet</a:t>
            </a:r>
            <a:r>
              <a:rPr lang="en-GB" sz="1800">
                <a:effectLst/>
                <a:latin typeface="Calibri" panose="020F0502020204030204" pitchFamily="34" charset="0"/>
                <a:ea typeface="Calibri" panose="020F0502020204030204" pitchFamily="34" charset="0"/>
                <a:cs typeface="Times New Roman" panose="02020603050405020304" pitchFamily="18" charset="0"/>
              </a:rPr>
              <a:t> land </a:t>
            </a:r>
            <a:r>
              <a:rPr lang="en-GB" sz="1800" err="1">
                <a:effectLst/>
                <a:latin typeface="Calibri" panose="020F0502020204030204" pitchFamily="34" charset="0"/>
                <a:ea typeface="Calibri" panose="020F0502020204030204" pitchFamily="34" charset="0"/>
                <a:cs typeface="Times New Roman" panose="02020603050405020304" pitchFamily="18" charset="0"/>
              </a:rPr>
              <a:t>enn</a:t>
            </a:r>
            <a:r>
              <a:rPr lang="en-GB" sz="1800">
                <a:effectLst/>
                <a:latin typeface="Calibri" panose="020F0502020204030204" pitchFamily="34" charset="0"/>
                <a:ea typeface="Calibri" panose="020F0502020204030204" pitchFamily="34" charset="0"/>
                <a:cs typeface="Times New Roman" panose="02020603050405020304" pitchFamily="18" charset="0"/>
              </a:rPr>
              <a:t> det de </a:t>
            </a:r>
            <a:r>
              <a:rPr lang="en-GB" sz="1800" err="1">
                <a:effectLst/>
                <a:latin typeface="Calibri" panose="020F0502020204030204" pitchFamily="34" charset="0"/>
                <a:ea typeface="Calibri" panose="020F0502020204030204" pitchFamily="34" charset="0"/>
                <a:cs typeface="Times New Roman" panose="02020603050405020304" pitchFamily="18" charset="0"/>
              </a:rPr>
              <a:t>kommer</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fra</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blir</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definert</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som</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flyktninger</a:t>
            </a:r>
            <a:r>
              <a:rPr lang="en-GB" sz="1800">
                <a:effectLst/>
                <a:latin typeface="Calibri" panose="020F0502020204030204" pitchFamily="34" charset="0"/>
                <a:ea typeface="Calibri" panose="020F0502020204030204" pitchFamily="34" charset="0"/>
                <a:cs typeface="Times New Roman" panose="02020603050405020304" pitchFamily="18" charset="0"/>
              </a:rPr>
              <a:t>. I 2023 er det 45,9 </a:t>
            </a:r>
            <a:r>
              <a:rPr lang="en-GB" sz="1800" err="1">
                <a:effectLst/>
                <a:latin typeface="Calibri" panose="020F0502020204030204" pitchFamily="34" charset="0"/>
                <a:ea typeface="Calibri" panose="020F0502020204030204" pitchFamily="34" charset="0"/>
                <a:cs typeface="Times New Roman" panose="02020603050405020304" pitchFamily="18" charset="0"/>
              </a:rPr>
              <a:t>millioner</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flyktninger</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i</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verden</a:t>
            </a:r>
            <a:r>
              <a:rPr lang="en-GB" sz="180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Men </a:t>
            </a:r>
            <a:r>
              <a:rPr lang="en-GB" sz="1800" err="1">
                <a:effectLst/>
                <a:latin typeface="Calibri" panose="020F0502020204030204" pitchFamily="34" charset="0"/>
                <a:ea typeface="Calibri" panose="020F0502020204030204" pitchFamily="34" charset="0"/>
                <a:cs typeface="Times New Roman" panose="02020603050405020304" pitchFamily="18" charset="0"/>
              </a:rPr>
              <a:t>hvor</a:t>
            </a:r>
            <a:r>
              <a:rPr lang="en-GB" sz="1800">
                <a:effectLst/>
                <a:latin typeface="Calibri" panose="020F0502020204030204" pitchFamily="34" charset="0"/>
                <a:ea typeface="Calibri" panose="020F0502020204030204" pitchFamily="34" charset="0"/>
                <a:cs typeface="Times New Roman" panose="02020603050405020304" pitchFamily="18" charset="0"/>
              </a:rPr>
              <a:t> er </a:t>
            </a:r>
            <a:r>
              <a:rPr lang="en-GB" sz="1800" err="1">
                <a:effectLst/>
                <a:latin typeface="Calibri" panose="020F0502020204030204" pitchFamily="34" charset="0"/>
                <a:ea typeface="Calibri" panose="020F0502020204030204" pitchFamily="34" charset="0"/>
                <a:cs typeface="Times New Roman" panose="02020603050405020304" pitchFamily="18" charset="0"/>
              </a:rPr>
              <a:t>disse</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menneskene</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på</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flukt</a:t>
            </a:r>
            <a:r>
              <a:rPr lang="en-GB" sz="1800">
                <a:effectLst/>
                <a:latin typeface="Calibri" panose="020F0502020204030204" pitchFamily="34" charset="0"/>
                <a:ea typeface="Calibri" panose="020F0502020204030204" pitchFamily="34" charset="0"/>
                <a:cs typeface="Times New Roman" panose="02020603050405020304" pitchFamily="18" charset="0"/>
              </a:rPr>
              <a:t>? Vi </a:t>
            </a:r>
            <a:r>
              <a:rPr lang="en-GB" sz="1800" err="1">
                <a:effectLst/>
                <a:latin typeface="Calibri" panose="020F0502020204030204" pitchFamily="34" charset="0"/>
                <a:ea typeface="Calibri" panose="020F0502020204030204" pitchFamily="34" charset="0"/>
                <a:cs typeface="Times New Roman" panose="02020603050405020304" pitchFamily="18" charset="0"/>
              </a:rPr>
              <a:t>skal</a:t>
            </a:r>
            <a:r>
              <a:rPr lang="en-GB" sz="1800">
                <a:effectLst/>
                <a:latin typeface="Calibri" panose="020F0502020204030204" pitchFamily="34" charset="0"/>
                <a:ea typeface="Calibri" panose="020F0502020204030204" pitchFamily="34" charset="0"/>
                <a:cs typeface="Times New Roman" panose="02020603050405020304" pitchFamily="18" charset="0"/>
              </a:rPr>
              <a:t> se </a:t>
            </a:r>
            <a:r>
              <a:rPr lang="en-GB" sz="1800" err="1">
                <a:effectLst/>
                <a:latin typeface="Calibri" panose="020F0502020204030204" pitchFamily="34" charset="0"/>
                <a:ea typeface="Calibri" panose="020F0502020204030204" pitchFamily="34" charset="0"/>
                <a:cs typeface="Times New Roman" panose="02020603050405020304" pitchFamily="18" charset="0"/>
              </a:rPr>
              <a:t>på</a:t>
            </a:r>
            <a:r>
              <a:rPr lang="en-GB" sz="1800">
                <a:effectLst/>
                <a:latin typeface="Calibri" panose="020F0502020204030204" pitchFamily="34" charset="0"/>
                <a:ea typeface="Calibri" panose="020F0502020204030204" pitchFamily="34" charset="0"/>
                <a:cs typeface="Times New Roman" panose="02020603050405020304" pitchFamily="18" charset="0"/>
              </a:rPr>
              <a:t> tall </a:t>
            </a:r>
            <a:r>
              <a:rPr lang="en-GB" sz="1800" err="1">
                <a:effectLst/>
                <a:latin typeface="Calibri" panose="020F0502020204030204" pitchFamily="34" charset="0"/>
                <a:ea typeface="Calibri" panose="020F0502020204030204" pitchFamily="34" charset="0"/>
                <a:cs typeface="Times New Roman" panose="02020603050405020304" pitchFamily="18" charset="0"/>
              </a:rPr>
              <a:t>fra</a:t>
            </a:r>
            <a:r>
              <a:rPr lang="en-GB" sz="1800">
                <a:effectLst/>
                <a:latin typeface="Calibri" panose="020F0502020204030204" pitchFamily="34" charset="0"/>
                <a:ea typeface="Calibri" panose="020F0502020204030204" pitchFamily="34" charset="0"/>
                <a:cs typeface="Times New Roman" panose="02020603050405020304" pitchFamily="18" charset="0"/>
              </a:rPr>
              <a:t> de </a:t>
            </a:r>
            <a:r>
              <a:rPr lang="en-GB" sz="1800" err="1">
                <a:effectLst/>
                <a:latin typeface="Calibri" panose="020F0502020204030204" pitchFamily="34" charset="0"/>
                <a:ea typeface="Calibri" panose="020F0502020204030204" pitchFamily="34" charset="0"/>
                <a:cs typeface="Times New Roman" panose="02020603050405020304" pitchFamily="18" charset="0"/>
              </a:rPr>
              <a:t>ulike</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verdensdelene</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og</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noen</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av</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landene</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som</a:t>
            </a:r>
            <a:r>
              <a:rPr lang="en-GB" sz="1800">
                <a:effectLst/>
                <a:latin typeface="Calibri" panose="020F0502020204030204" pitchFamily="34" charset="0"/>
                <a:ea typeface="Calibri" panose="020F0502020204030204" pitchFamily="34" charset="0"/>
                <a:cs typeface="Times New Roman" panose="02020603050405020304" pitchFamily="18" charset="0"/>
              </a:rPr>
              <a:t> </a:t>
            </a:r>
            <a:r>
              <a:rPr lang="en-GB" sz="1800" err="1">
                <a:effectLst/>
                <a:latin typeface="Calibri" panose="020F0502020204030204" pitchFamily="34" charset="0"/>
                <a:ea typeface="Calibri" panose="020F0502020204030204" pitchFamily="34" charset="0"/>
                <a:cs typeface="Times New Roman" panose="02020603050405020304" pitchFamily="18" charset="0"/>
              </a:rPr>
              <a:t>opplever</a:t>
            </a:r>
            <a:r>
              <a:rPr lang="en-GB" sz="1800">
                <a:effectLst/>
                <a:latin typeface="Calibri" panose="020F0502020204030204" pitchFamily="34" charset="0"/>
                <a:ea typeface="Calibri" panose="020F0502020204030204" pitchFamily="34" charset="0"/>
                <a:cs typeface="Times New Roman" panose="02020603050405020304" pitchFamily="18" charset="0"/>
              </a:rPr>
              <a:t> store </a:t>
            </a:r>
            <a:r>
              <a:rPr lang="en-GB" sz="1800" err="1">
                <a:effectLst/>
                <a:latin typeface="Calibri" panose="020F0502020204030204" pitchFamily="34" charset="0"/>
                <a:ea typeface="Calibri" panose="020F0502020204030204" pitchFamily="34" charset="0"/>
                <a:cs typeface="Times New Roman" panose="02020603050405020304" pitchFamily="18" charset="0"/>
              </a:rPr>
              <a:t>fluktkriser</a:t>
            </a:r>
            <a:r>
              <a:rPr lang="en-GB" sz="180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NO"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636F387-6E53-C74A-BD1D-E220B9055ED6}" type="slidenum">
              <a:rPr lang="nb-NO" smtClean="0"/>
              <a:t>3</a:t>
            </a:fld>
            <a:endParaRPr lang="nb-NO"/>
          </a:p>
        </p:txBody>
      </p:sp>
    </p:spTree>
    <p:extLst>
      <p:ext uri="{BB962C8B-B14F-4D97-AF65-F5344CB8AC3E}">
        <p14:creationId xmlns:p14="http://schemas.microsoft.com/office/powerpoint/2010/main" val="26454357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800">
                <a:effectLst/>
                <a:latin typeface="Calibri" panose="020F0502020204030204" pitchFamily="34" charset="0"/>
                <a:ea typeface="Calibri" panose="020F0502020204030204" pitchFamily="34" charset="0"/>
                <a:cs typeface="Times New Roman" panose="02020603050405020304" pitchFamily="18" charset="0"/>
              </a:rPr>
              <a:t>Vi har til nå sett på hvor mange som er på flukt, hvor de er på flukt og hvorfor de flykter. Vi har sett hvordan arbeidet med hjelp til mennesker på flukt koordineres og at det bevilges altfor lite penger til dette arbeidet. Men hvilke konsekvenser har alt dette? </a:t>
            </a:r>
            <a:endParaRPr lang="en-NO" sz="1800">
              <a:effectLst/>
              <a:latin typeface="Calibri" panose="020F0502020204030204" pitchFamily="34" charset="0"/>
              <a:ea typeface="Calibri" panose="020F0502020204030204" pitchFamily="34" charset="0"/>
              <a:cs typeface="Times New Roman" panose="02020603050405020304" pitchFamily="18" charset="0"/>
            </a:endParaRPr>
          </a:p>
          <a:p>
            <a:endParaRPr lang="en-NO"/>
          </a:p>
        </p:txBody>
      </p:sp>
      <p:sp>
        <p:nvSpPr>
          <p:cNvPr id="4" name="Slide Number Placeholder 3"/>
          <p:cNvSpPr>
            <a:spLocks noGrp="1"/>
          </p:cNvSpPr>
          <p:nvPr>
            <p:ph type="sldNum" sz="quarter" idx="5"/>
          </p:nvPr>
        </p:nvSpPr>
        <p:spPr/>
        <p:txBody>
          <a:bodyPr/>
          <a:lstStyle/>
          <a:p>
            <a:fld id="{E636F387-6E53-C74A-BD1D-E220B9055ED6}" type="slidenum">
              <a:rPr lang="nb-NO" smtClean="0"/>
              <a:t>30</a:t>
            </a:fld>
            <a:endParaRPr lang="nb-NO"/>
          </a:p>
        </p:txBody>
      </p:sp>
    </p:spTree>
    <p:extLst>
      <p:ext uri="{BB962C8B-B14F-4D97-AF65-F5344CB8AC3E}">
        <p14:creationId xmlns:p14="http://schemas.microsoft.com/office/powerpoint/2010/main" val="21705013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800" dirty="0">
                <a:effectLst/>
                <a:latin typeface="Calibri" panose="020F0502020204030204" pitchFamily="34" charset="0"/>
                <a:ea typeface="Calibri" panose="020F0502020204030204" pitchFamily="34" charset="0"/>
                <a:cs typeface="Times New Roman" panose="02020603050405020304" pitchFamily="18" charset="0"/>
              </a:rPr>
              <a:t>Gapet mellom hvor mye penger som trengs for å dekke behovene til de som er på flukt, og hvor mye penger verdens land er villig til å gi i støtte fører til at noen kriser blir neglisjert. </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Times New Roman" panose="02020603050405020304" pitchFamily="18" charset="0"/>
              </a:rPr>
              <a:t> </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Times New Roman" panose="02020603050405020304" pitchFamily="18" charset="0"/>
              </a:rPr>
              <a:t>Å neglisjere noe betyr å ignorere, overse, forsømme eller å ikke bry seg. Noe som er neglisjert er ikke glemt, men det er noe man med vilje velger å overse.</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Times New Roman" panose="02020603050405020304" pitchFamily="18" charset="0"/>
              </a:rPr>
              <a:t> </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Times New Roman" panose="02020603050405020304" pitchFamily="18" charset="0"/>
              </a:rPr>
              <a:t>Det er akutte kriser, som naturkatastrofer, eller kriser som får mye oppmerksomhet i media, som får inn mest penger. Dette fører til at de mer langvarige krisene ikke får inn de pengene som trengs, og de blir det vi kaller neglisjerte kriser.</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Times New Roman" panose="02020603050405020304" pitchFamily="18" charset="0"/>
              </a:rPr>
              <a:t> </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Times New Roman" panose="02020603050405020304" pitchFamily="18" charset="0"/>
              </a:rPr>
              <a:t>Tre kriterier må være oppfylt for at en krise skal kunne kategoriseres som neglisjert: </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SzPts val="1000"/>
              <a:buFont typeface="Symbol" pitchFamily="2" charset="2"/>
              <a:buChar char=""/>
              <a:tabLst>
                <a:tab pos="457200" algn="l"/>
              </a:tabLst>
            </a:pPr>
            <a:r>
              <a:rPr lang="nb-NO" sz="1800" dirty="0">
                <a:effectLst/>
                <a:latin typeface="Calibri" panose="020F0502020204030204" pitchFamily="34" charset="0"/>
                <a:ea typeface="Calibri" panose="020F0502020204030204" pitchFamily="34" charset="0"/>
                <a:cs typeface="Times New Roman" panose="02020603050405020304" pitchFamily="18" charset="0"/>
              </a:rPr>
              <a:t>Mangel på penger til nødhjelp </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SzPts val="1000"/>
              <a:buFont typeface="Symbol" pitchFamily="2" charset="2"/>
              <a:buChar char=""/>
              <a:tabLst>
                <a:tab pos="457200" algn="l"/>
              </a:tabLst>
            </a:pPr>
            <a:r>
              <a:rPr lang="nb-NO" sz="1800" dirty="0">
                <a:effectLst/>
                <a:latin typeface="Calibri" panose="020F0502020204030204" pitchFamily="34" charset="0"/>
                <a:ea typeface="Calibri" panose="020F0502020204030204" pitchFamily="34" charset="0"/>
                <a:cs typeface="Times New Roman" panose="02020603050405020304" pitchFamily="18" charset="0"/>
              </a:rPr>
              <a:t>Mediene gir krisen lite eller ingen oppmerksomhet </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SzPts val="1000"/>
              <a:buFont typeface="Symbol" pitchFamily="2" charset="2"/>
              <a:buChar char=""/>
              <a:tabLst>
                <a:tab pos="457200" algn="l"/>
              </a:tabLst>
            </a:pPr>
            <a:r>
              <a:rPr lang="nb-NO" sz="1800" dirty="0">
                <a:effectLst/>
                <a:latin typeface="Calibri" panose="020F0502020204030204" pitchFamily="34" charset="0"/>
                <a:ea typeface="Calibri" panose="020F0502020204030204" pitchFamily="34" charset="0"/>
                <a:cs typeface="Times New Roman" panose="02020603050405020304" pitchFamily="18" charset="0"/>
              </a:rPr>
              <a:t>Politikere tar ikke initiativ til å løse krisen</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Times New Roman" panose="02020603050405020304" pitchFamily="18" charset="0"/>
              </a:rPr>
              <a:t> </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Times New Roman" panose="02020603050405020304" pitchFamily="18" charset="0"/>
              </a:rPr>
              <a:t>Flyktninghjelpen publiserer hvert år en liste over de mest neglisjerte fluktkrisene i verden. I 2021 var alle landene på lista i Afrika, noe som understreker både hvor mange ulike konflikter det er på det afrikanske kontinentet, men også hvor mange som ikke blir sett eller hørt.</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Times New Roman" panose="02020603050405020304" pitchFamily="18" charset="0"/>
              </a:rPr>
              <a:t> </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Times New Roman" panose="02020603050405020304" pitchFamily="18" charset="0"/>
              </a:rPr>
              <a:t>I 2022 var flere verdensdeler representert, men mange av landene har vært på lista i flere år. Burkina Faso er verdens mest neglisjerte fluktkrise akkurat nå. I den neste videoen skal vi ta en titt på hele lista.</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636F387-6E53-C74A-BD1D-E220B9055ED6}" type="slidenum">
              <a:rPr lang="nb-NO" smtClean="0"/>
              <a:t>31</a:t>
            </a:fld>
            <a:endParaRPr lang="nb-NO"/>
          </a:p>
        </p:txBody>
      </p:sp>
    </p:spTree>
    <p:extLst>
      <p:ext uri="{BB962C8B-B14F-4D97-AF65-F5344CB8AC3E}">
        <p14:creationId xmlns:p14="http://schemas.microsoft.com/office/powerpoint/2010/main" val="40076988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a:t>Verdens mest neglisjerte fluktkriser </a:t>
            </a:r>
            <a:r>
              <a:rPr lang="en-GB" err="1"/>
              <a:t>i</a:t>
            </a:r>
            <a:r>
              <a:rPr lang="en-NO"/>
              <a:t> 2022.</a:t>
            </a:r>
          </a:p>
        </p:txBody>
      </p:sp>
      <p:sp>
        <p:nvSpPr>
          <p:cNvPr id="4" name="Slide Number Placeholder 3"/>
          <p:cNvSpPr>
            <a:spLocks noGrp="1"/>
          </p:cNvSpPr>
          <p:nvPr>
            <p:ph type="sldNum" sz="quarter" idx="5"/>
          </p:nvPr>
        </p:nvSpPr>
        <p:spPr/>
        <p:txBody>
          <a:bodyPr/>
          <a:lstStyle/>
          <a:p>
            <a:fld id="{E636F387-6E53-C74A-BD1D-E220B9055ED6}" type="slidenum">
              <a:rPr lang="nb-NO" smtClean="0"/>
              <a:t>32</a:t>
            </a:fld>
            <a:endParaRPr lang="nb-NO"/>
          </a:p>
        </p:txBody>
      </p:sp>
    </p:spTree>
    <p:extLst>
      <p:ext uri="{BB962C8B-B14F-4D97-AF65-F5344CB8AC3E}">
        <p14:creationId xmlns:p14="http://schemas.microsoft.com/office/powerpoint/2010/main" val="5982719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800" dirty="0">
                <a:effectLst/>
                <a:latin typeface="Calibri" panose="020F0502020204030204" pitchFamily="34" charset="0"/>
                <a:ea typeface="Calibri" panose="020F0502020204030204" pitchFamily="34" charset="0"/>
                <a:cs typeface="Times New Roman" panose="02020603050405020304" pitchFamily="18" charset="0"/>
              </a:rPr>
              <a:t>Så hvordan skal vi egentlig løse verdens fluktkriser? Kan de i det hele tatt løses? Det handler om vilje, om å ta ansvar og å samarbeide. </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636F387-6E53-C74A-BD1D-E220B9055ED6}" type="slidenum">
              <a:rPr lang="nb-NO" smtClean="0"/>
              <a:t>33</a:t>
            </a:fld>
            <a:endParaRPr lang="nb-NO"/>
          </a:p>
        </p:txBody>
      </p:sp>
    </p:spTree>
    <p:extLst>
      <p:ext uri="{BB962C8B-B14F-4D97-AF65-F5344CB8AC3E}">
        <p14:creationId xmlns:p14="http://schemas.microsoft.com/office/powerpoint/2010/main" val="2373735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800" b="1" dirty="0">
                <a:effectLst/>
                <a:latin typeface="Calibri" panose="020F0502020204030204" pitchFamily="34" charset="0"/>
                <a:ea typeface="Calibri" panose="020F0502020204030204" pitchFamily="34" charset="0"/>
                <a:cs typeface="Times New Roman" panose="02020603050405020304" pitchFamily="18" charset="0"/>
              </a:rPr>
              <a:t>Noen få land tar imot et stort antall flyktninger </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Times New Roman" panose="02020603050405020304" pitchFamily="18" charset="0"/>
              </a:rPr>
              <a:t>Land som Libanon, Uganda og Sverige har tatt imot et stort antall flyktninger år etter år. I Libanon er 25% av innbyggerne personer med flyktningbakgrunn. Til sammenligning er dette tallet i Norge 4,4%.</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Times New Roman" panose="02020603050405020304" pitchFamily="18" charset="0"/>
              </a:rPr>
              <a:t> </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b="1" dirty="0">
                <a:effectLst/>
                <a:latin typeface="Calibri" panose="020F0502020204030204" pitchFamily="34" charset="0"/>
                <a:ea typeface="Calibri" panose="020F0502020204030204" pitchFamily="34" charset="0"/>
                <a:cs typeface="Times New Roman" panose="02020603050405020304" pitchFamily="18" charset="0"/>
              </a:rPr>
              <a:t>Andre land gjør alt de kan for å unngå at flyktningene skal komme til deres land </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Times New Roman" panose="02020603050405020304" pitchFamily="18" charset="0"/>
              </a:rPr>
              <a:t>Dessverre er det også mange land som nesten ikke har tatt imot noen flyktninger og faktisk gjør alt de kan for å </a:t>
            </a:r>
            <a:r>
              <a:rPr lang="nb-NO" sz="1800" i="1" dirty="0">
                <a:effectLst/>
                <a:latin typeface="Calibri" panose="020F0502020204030204" pitchFamily="34" charset="0"/>
                <a:ea typeface="Calibri" panose="020F0502020204030204" pitchFamily="34" charset="0"/>
                <a:cs typeface="Times New Roman" panose="02020603050405020304" pitchFamily="18" charset="0"/>
              </a:rPr>
              <a:t>unngå </a:t>
            </a:r>
            <a:r>
              <a:rPr lang="nb-NO" sz="1800" dirty="0">
                <a:effectLst/>
                <a:latin typeface="Calibri" panose="020F0502020204030204" pitchFamily="34" charset="0"/>
                <a:ea typeface="Calibri" panose="020F0502020204030204" pitchFamily="34" charset="0"/>
                <a:cs typeface="Times New Roman" panose="02020603050405020304" pitchFamily="18" charset="0"/>
              </a:rPr>
              <a:t>at flyktningene skal komme til deres land. Flere av disse er rike og folkerike land som har mye større ressurser til å hjelpe enn mange av de landene som tar det største ansvaret i dag. </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Times New Roman" panose="02020603050405020304" pitchFamily="18" charset="0"/>
              </a:rPr>
              <a:t> </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Times New Roman" panose="02020603050405020304" pitchFamily="18" charset="0"/>
              </a:rPr>
              <a:t>Japan har verdens tredje største økonomi og en befolkning på 127 millioner. Likevel har landet kun tatt imot 1.732 flyktninger de siste ti årene – 0,001 prosent av landets befolkning.</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Times New Roman" panose="02020603050405020304" pitchFamily="18" charset="0"/>
              </a:rPr>
              <a:t> </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Times New Roman" panose="02020603050405020304" pitchFamily="18" charset="0"/>
              </a:rPr>
              <a:t>De oljerike gulflandene er ikke mye bedre. Saudi-Arabia ligger på samme lave nivå som Japan og de andre gulflandene er ikke mye bedre. Med tanke på at det i løpet av de ti siste årene har foregått en brutal borgerkrig i Syria, som flere av disse landene indirekte har vært involvert i, er det ekstra kritikkverdig at ikke disse landene har gitt skikkelig beskyttelse til flere av ofrene for krigen.</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Times New Roman" panose="02020603050405020304" pitchFamily="18" charset="0"/>
              </a:rPr>
              <a:t> </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b="1" dirty="0">
                <a:effectLst/>
                <a:latin typeface="Calibri" panose="020F0502020204030204" pitchFamily="34" charset="0"/>
                <a:ea typeface="Calibri" panose="020F0502020204030204" pitchFamily="34" charset="0"/>
                <a:cs typeface="Times New Roman" panose="02020603050405020304" pitchFamily="18" charset="0"/>
              </a:rPr>
              <a:t>Alle land bør bidra etter evne </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Times New Roman" panose="02020603050405020304" pitchFamily="18" charset="0"/>
              </a:rPr>
              <a:t>Som vi har sett er det fattige land som har tatt eller fått det største ansvaret, mens noen rike land også har bidratt mye. Som gruppe er det mellominntektsland som kommer dårligst ut, selv om land som Libanon og Tyrkia trekker snittet kraftig opp.</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Times New Roman" panose="02020603050405020304" pitchFamily="18" charset="0"/>
              </a:rPr>
              <a:t> </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Times New Roman" panose="02020603050405020304" pitchFamily="18" charset="0"/>
              </a:rPr>
              <a:t>De mest folkerike landene i verden, som Kina, India, Indonesia og Brasil befinner seg i denne gruppen, og derfor ville det betydd mye om flere av disse hadde bidratt til bedre ansvarsfordeling. Flere av disse har hatt kraftig økonomisk vekst de siste tiårene og kan ikke lenger skylde på at de ikke har råd til å hjelpe mennesker på flukt. Et land som har råd til å arrangere OL har også råd til å ta imot noen tusen flyktninger hvert år.</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636F387-6E53-C74A-BD1D-E220B9055ED6}" type="slidenum">
              <a:rPr lang="nb-NO" smtClean="0"/>
              <a:t>34</a:t>
            </a:fld>
            <a:endParaRPr lang="nb-NO"/>
          </a:p>
        </p:txBody>
      </p:sp>
    </p:spTree>
    <p:extLst>
      <p:ext uri="{BB962C8B-B14F-4D97-AF65-F5344CB8AC3E}">
        <p14:creationId xmlns:p14="http://schemas.microsoft.com/office/powerpoint/2010/main" val="22715196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800" b="1" dirty="0">
                <a:effectLst/>
                <a:latin typeface="Calibri" panose="020F0502020204030204" pitchFamily="34" charset="0"/>
                <a:ea typeface="Calibri" panose="020F0502020204030204" pitchFamily="34" charset="0"/>
                <a:cs typeface="Times New Roman" panose="02020603050405020304" pitchFamily="18" charset="0"/>
              </a:rPr>
              <a:t>Det er mulig å gjøre mer for mennesker som er på flukt: </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Times New Roman" panose="02020603050405020304" pitchFamily="18" charset="0"/>
              </a:rPr>
              <a:t>Totalt er over 89 millioner mennesker på flukt i verden i dag. 36,1 millioner av disse er flyktninger som har flyktet til et annet land. Selv om dette er et historisk høyt tall og et svimlende høyt antall mennesker som har behov for beskyttelse, er det fullt mulig å tilby alle mennesker på flukt et verdig liv, dersom viljen er til stede.</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Times New Roman" panose="02020603050405020304" pitchFamily="18" charset="0"/>
              </a:rPr>
              <a:t> </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Times New Roman" panose="02020603050405020304" pitchFamily="18" charset="0"/>
              </a:rPr>
              <a:t>De fleste flykter til et naboland, og med tilstrekkelig økonomisk støtte fra rike land i resten av verden er det i mange tilfeller mulig å sikre beskyttelse i nabolandene. Dessverre, som vi har sett, er ikke viljen til å øke bistanden i takt med at det blir flere som trenger hjelp til stede.</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Times New Roman" panose="02020603050405020304" pitchFamily="18" charset="0"/>
              </a:rPr>
              <a:t> </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b="1" dirty="0">
                <a:effectLst/>
                <a:latin typeface="Calibri" panose="020F0502020204030204" pitchFamily="34" charset="0"/>
                <a:ea typeface="Calibri" panose="020F0502020204030204" pitchFamily="34" charset="0"/>
                <a:cs typeface="Times New Roman" panose="02020603050405020304" pitchFamily="18" charset="0"/>
              </a:rPr>
              <a:t>Sammenlignet med andre utgifter rike land tar seg råd til, er det småpenger som skal til: </a:t>
            </a:r>
            <a:r>
              <a:rPr lang="nb-NO" sz="1800" dirty="0">
                <a:effectLst/>
                <a:latin typeface="Calibri" panose="020F0502020204030204" pitchFamily="34" charset="0"/>
                <a:ea typeface="Calibri" panose="020F0502020204030204" pitchFamily="34" charset="0"/>
                <a:cs typeface="Times New Roman" panose="02020603050405020304" pitchFamily="18" charset="0"/>
              </a:rPr>
              <a:t>Sett i den store sammenhengen er det småpenger som skal til for å sørge for at mennesker på flukt får den hjelpen de har behov for. Som vi har sett, ble dette tydelig illustrert i forbindelse med koronapandemien. For hver krone bevilget til å sikre egen økonomi under Covid-19, ga vi mindre enn et halvt øre i nødhjelp til de menneskene som trenger den mest.</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636F387-6E53-C74A-BD1D-E220B9055ED6}" type="slidenum">
              <a:rPr lang="nb-NO" smtClean="0"/>
              <a:t>35</a:t>
            </a:fld>
            <a:endParaRPr lang="nb-NO"/>
          </a:p>
        </p:txBody>
      </p:sp>
    </p:spTree>
    <p:extLst>
      <p:ext uri="{BB962C8B-B14F-4D97-AF65-F5344CB8AC3E}">
        <p14:creationId xmlns:p14="http://schemas.microsoft.com/office/powerpoint/2010/main" val="4532339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800" b="1" dirty="0">
                <a:effectLst/>
                <a:latin typeface="Calibri" panose="020F0502020204030204" pitchFamily="34" charset="0"/>
                <a:ea typeface="Calibri" panose="020F0502020204030204" pitchFamily="34" charset="0"/>
                <a:cs typeface="Times New Roman" panose="02020603050405020304" pitchFamily="18" charset="0"/>
              </a:rPr>
              <a:t>Flyktningkonvensjonen må videreføres: </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Times New Roman" panose="02020603050405020304" pitchFamily="18" charset="0"/>
              </a:rPr>
              <a:t>Vi har tidligere sett på Flyktningkonvensjonen og hvordan den skal fungere for å beskytte flyktninger og stille land til ansvar. Vi trenger Flyktningkonvensjonen. Men de siste årene har det blitt diskutert mye om vi i det hele tatt skal ha en Flyktningkonvensjon.</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Times New Roman" panose="02020603050405020304" pitchFamily="18" charset="0"/>
              </a:rPr>
              <a:t>Flyktningkonvensjonen definerer livsviktige rettigheter for flyktninger, og er per nå den viktigste avtalen det globale samfunnet har for å beskytte mennesker på flukt. Det er derfor viktig at både Flyktningkonvensjonen og nødhjelpsarbeid videreføres.</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b="1" dirty="0">
                <a:effectLst/>
                <a:latin typeface="Calibri" panose="020F0502020204030204" pitchFamily="34" charset="0"/>
                <a:ea typeface="Calibri" panose="020F0502020204030204" pitchFamily="34" charset="0"/>
                <a:cs typeface="Times New Roman" panose="02020603050405020304" pitchFamily="18" charset="0"/>
              </a:rPr>
              <a:t>Nødhjelp er bare et plaster på såret: </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Times New Roman" panose="02020603050405020304" pitchFamily="18" charset="0"/>
              </a:rPr>
              <a:t>Samtidig er det også viktig å nevne at nødhjelp bare er «et plaster på såret» og aldri løsningen på de underliggende problemene. Det trengs politisk vilje og initiativ for å løse konflikter og stoppe flukt. Årsakene bak humanitære kriser må adresseres og tas tak i. Dette er en global utfordring som krever globalt samarbeid.</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b="1" dirty="0">
                <a:effectLst/>
                <a:latin typeface="Calibri" panose="020F0502020204030204" pitchFamily="34" charset="0"/>
                <a:ea typeface="Calibri" panose="020F0502020204030204" pitchFamily="34" charset="0"/>
                <a:cs typeface="Times New Roman" panose="02020603050405020304" pitchFamily="18" charset="0"/>
              </a:rPr>
              <a:t>Felles utfordring = felles løsninger: </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Times New Roman" panose="02020603050405020304" pitchFamily="18" charset="0"/>
              </a:rPr>
              <a:t>Og vi </a:t>
            </a:r>
            <a:r>
              <a:rPr lang="nb-NO" sz="1800" i="1" dirty="0">
                <a:effectLst/>
                <a:latin typeface="Calibri" panose="020F0502020204030204" pitchFamily="34" charset="0"/>
                <a:ea typeface="Calibri" panose="020F0502020204030204" pitchFamily="34" charset="0"/>
                <a:cs typeface="Times New Roman" panose="02020603050405020304" pitchFamily="18" charset="0"/>
              </a:rPr>
              <a:t>kan </a:t>
            </a:r>
            <a:r>
              <a:rPr lang="nb-NO" sz="1800" dirty="0">
                <a:effectLst/>
                <a:latin typeface="Calibri" panose="020F0502020204030204" pitchFamily="34" charset="0"/>
                <a:ea typeface="Calibri" panose="020F0502020204030204" pitchFamily="34" charset="0"/>
                <a:cs typeface="Times New Roman" panose="02020603050405020304" pitchFamily="18" charset="0"/>
              </a:rPr>
              <a:t>mobilisere mot en felles utfordring, hvis vi bare har viljen til det. Faktisk har vi allerede gjort det: Covid-19. Når det virkelig gjaldt, fantes det både penger, vilje og innsats for å begrense smitten og bevare liv. Det er det samme vi trenger for å kunne hjelpe mennesker som er på flukt.</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Times New Roman" panose="02020603050405020304" pitchFamily="18" charset="0"/>
              </a:rPr>
              <a:t>Fluktkrisene kan virke enorme, uoversiktlige og uendelige. Men det er mulig å hjelpe dem som er på flukt. Ikke bare gjennom FN, myndigheter og nødhjelpsorganisasjoner, men også hver og en av oss som enkeltindivider.</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O" dirty="0"/>
          </a:p>
        </p:txBody>
      </p:sp>
      <p:sp>
        <p:nvSpPr>
          <p:cNvPr id="4" name="Slide Number Placeholder 3"/>
          <p:cNvSpPr>
            <a:spLocks noGrp="1"/>
          </p:cNvSpPr>
          <p:nvPr>
            <p:ph type="sldNum" sz="quarter" idx="5"/>
          </p:nvPr>
        </p:nvSpPr>
        <p:spPr/>
        <p:txBody>
          <a:bodyPr/>
          <a:lstStyle/>
          <a:p>
            <a:fld id="{E636F387-6E53-C74A-BD1D-E220B9055ED6}" type="slidenum">
              <a:rPr lang="nb-NO" smtClean="0"/>
              <a:t>36</a:t>
            </a:fld>
            <a:endParaRPr lang="nb-NO"/>
          </a:p>
        </p:txBody>
      </p:sp>
    </p:spTree>
    <p:extLst>
      <p:ext uri="{BB962C8B-B14F-4D97-AF65-F5344CB8AC3E}">
        <p14:creationId xmlns:p14="http://schemas.microsoft.com/office/powerpoint/2010/main" val="11227653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800">
                <a:effectLst/>
                <a:latin typeface="Calibri" panose="020F0502020204030204" pitchFamily="34" charset="0"/>
                <a:ea typeface="Calibri" panose="020F0502020204030204" pitchFamily="34" charset="0"/>
                <a:cs typeface="Times New Roman" panose="02020603050405020304" pitchFamily="18" charset="0"/>
              </a:rPr>
              <a:t>Så hva kan DU gjøre for mennesker på flukt? </a:t>
            </a:r>
            <a:endParaRPr lang="en-NO"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636F387-6E53-C74A-BD1D-E220B9055ED6}" type="slidenum">
              <a:rPr lang="nb-NO" smtClean="0"/>
              <a:t>37</a:t>
            </a:fld>
            <a:endParaRPr lang="nb-NO"/>
          </a:p>
        </p:txBody>
      </p:sp>
    </p:spTree>
    <p:extLst>
      <p:ext uri="{BB962C8B-B14F-4D97-AF65-F5344CB8AC3E}">
        <p14:creationId xmlns:p14="http://schemas.microsoft.com/office/powerpoint/2010/main" val="13387047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800" b="1" dirty="0">
                <a:effectLst/>
                <a:latin typeface="Calibri" panose="020F0502020204030204" pitchFamily="34" charset="0"/>
                <a:ea typeface="Calibri" panose="020F0502020204030204" pitchFamily="34" charset="0"/>
                <a:cs typeface="Times New Roman" panose="02020603050405020304" pitchFamily="18" charset="0"/>
              </a:rPr>
              <a:t>Ditt engasjement er også viktig! </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b="0" i="0" dirty="0">
                <a:solidFill>
                  <a:srgbClr val="000000"/>
                </a:solidFill>
                <a:effectLst/>
                <a:latin typeface="Calibri" panose="020F0502020204030204" pitchFamily="34" charset="0"/>
              </a:rPr>
              <a:t>Fluktkrisene krever politiske løsninger. Men ditt engasjement er også viktig! Måten du snakker om flyktninger og viser at du bryr deg kan ha store ringvirkninger i samfunnet.</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Times New Roman" panose="02020603050405020304" pitchFamily="18" charset="0"/>
              </a:rPr>
              <a:t>Her er tre eksempler på hva DU kan gjøre for mennesker på flukt:</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Times New Roman" panose="02020603050405020304" pitchFamily="18" charset="0"/>
              </a:rPr>
              <a:t> </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b="1" dirty="0">
                <a:effectLst/>
                <a:latin typeface="Calibri" panose="020F0502020204030204" pitchFamily="34" charset="0"/>
                <a:ea typeface="Calibri" panose="020F0502020204030204" pitchFamily="34" charset="0"/>
                <a:cs typeface="Times New Roman" panose="02020603050405020304" pitchFamily="18" charset="0"/>
              </a:rPr>
              <a:t>Engasjer deg i saken: </a:t>
            </a:r>
            <a:r>
              <a:rPr lang="nb-NO" sz="1800" dirty="0">
                <a:effectLst/>
                <a:latin typeface="Calibri" panose="020F0502020204030204" pitchFamily="34" charset="0"/>
                <a:ea typeface="Calibri" panose="020F0502020204030204" pitchFamily="34" charset="0"/>
                <a:cs typeface="Times New Roman" panose="02020603050405020304" pitchFamily="18" charset="0"/>
              </a:rPr>
              <a:t>Si din mening og delta i samtaler og diskusjoner. Følg humanitære organisasjoner på sosiale medier.</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Times New Roman" panose="02020603050405020304" pitchFamily="18" charset="0"/>
              </a:rPr>
              <a:t> </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b="1" dirty="0">
                <a:effectLst/>
                <a:latin typeface="Calibri" panose="020F0502020204030204" pitchFamily="34" charset="0"/>
                <a:ea typeface="Calibri" panose="020F0502020204030204" pitchFamily="34" charset="0"/>
                <a:cs typeface="Times New Roman" panose="02020603050405020304" pitchFamily="18" charset="0"/>
              </a:rPr>
              <a:t>Arranger en innsamling:</a:t>
            </a:r>
            <a:r>
              <a:rPr lang="nb-NO" sz="1800" dirty="0">
                <a:effectLst/>
                <a:latin typeface="Calibri" panose="020F0502020204030204" pitchFamily="34" charset="0"/>
                <a:ea typeface="Calibri" panose="020F0502020204030204" pitchFamily="34" charset="0"/>
                <a:cs typeface="Times New Roman" panose="02020603050405020304" pitchFamily="18" charset="0"/>
              </a:rPr>
              <a:t> Samle inn penger ved å for eksempel pante flasker, lage en danseforestilling eller selge noe du har laget. </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Times New Roman" panose="02020603050405020304" pitchFamily="18" charset="0"/>
              </a:rPr>
              <a:t> </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b="1" dirty="0">
                <a:effectLst/>
                <a:latin typeface="Calibri" panose="020F0502020204030204" pitchFamily="34" charset="0"/>
                <a:ea typeface="Calibri" panose="020F0502020204030204" pitchFamily="34" charset="0"/>
                <a:cs typeface="Times New Roman" panose="02020603050405020304" pitchFamily="18" charset="0"/>
              </a:rPr>
              <a:t>Utforsk verden: </a:t>
            </a:r>
            <a:r>
              <a:rPr lang="nb-NO" sz="1800" dirty="0">
                <a:effectLst/>
                <a:latin typeface="Calibri" panose="020F0502020204030204" pitchFamily="34" charset="0"/>
                <a:ea typeface="Calibri" panose="020F0502020204030204" pitchFamily="34" charset="0"/>
                <a:cs typeface="Times New Roman" panose="02020603050405020304" pitchFamily="18" charset="0"/>
              </a:rPr>
              <a:t>Se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dokumenarer</a:t>
            </a:r>
            <a:r>
              <a:rPr lang="nb-NO" sz="1800" dirty="0">
                <a:effectLst/>
                <a:latin typeface="Calibri" panose="020F0502020204030204" pitchFamily="34" charset="0"/>
                <a:ea typeface="Calibri" panose="020F0502020204030204" pitchFamily="34" charset="0"/>
                <a:cs typeface="Times New Roman" panose="02020603050405020304" pitchFamily="18" charset="0"/>
              </a:rPr>
              <a:t>, les bøker eller vær en “digital turist”! Du trenger ikke reise langt for å utforske verden og forstå hvordan mennesker i andre land har det. Du kan til og med ta en </a:t>
            </a:r>
            <a:r>
              <a:rPr lang="nb-NO"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virtuell tur i en flyktningleir</a:t>
            </a:r>
            <a:r>
              <a:rPr lang="nb-NO" sz="1800" dirty="0">
                <a:effectLst/>
                <a:latin typeface="Calibri" panose="020F0502020204030204" pitchFamily="34" charset="0"/>
                <a:ea typeface="Calibri" panose="020F0502020204030204" pitchFamily="34" charset="0"/>
                <a:cs typeface="Times New Roman" panose="02020603050405020304" pitchFamily="18" charset="0"/>
              </a:rPr>
              <a:t> og oppleve hvordan det er å være på flukt.</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636F387-6E53-C74A-BD1D-E220B9055ED6}" type="slidenum">
              <a:rPr lang="nb-NO" smtClean="0"/>
              <a:t>38</a:t>
            </a:fld>
            <a:endParaRPr lang="nb-NO"/>
          </a:p>
        </p:txBody>
      </p:sp>
    </p:spTree>
    <p:extLst>
      <p:ext uri="{BB962C8B-B14F-4D97-AF65-F5344CB8AC3E}">
        <p14:creationId xmlns:p14="http://schemas.microsoft.com/office/powerpoint/2010/main" val="22796341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800" b="0">
                <a:effectLst/>
                <a:latin typeface="Calibri" panose="020F0502020204030204" pitchFamily="34" charset="0"/>
                <a:ea typeface="Calibri" panose="020F0502020204030204" pitchFamily="34" charset="0"/>
                <a:cs typeface="Times New Roman" panose="02020603050405020304" pitchFamily="18" charset="0"/>
              </a:rPr>
              <a:t>Mennesker på flukt trenger ikke fine ord og stille sympati. De trenger et system som fungerer og politikere som tør å stå opp for dem. </a:t>
            </a:r>
            <a:endParaRPr lang="en-NO" b="0"/>
          </a:p>
        </p:txBody>
      </p:sp>
      <p:sp>
        <p:nvSpPr>
          <p:cNvPr id="4" name="Slide Number Placeholder 3"/>
          <p:cNvSpPr>
            <a:spLocks noGrp="1"/>
          </p:cNvSpPr>
          <p:nvPr>
            <p:ph type="sldNum" sz="quarter" idx="5"/>
          </p:nvPr>
        </p:nvSpPr>
        <p:spPr/>
        <p:txBody>
          <a:bodyPr/>
          <a:lstStyle/>
          <a:p>
            <a:fld id="{E636F387-6E53-C74A-BD1D-E220B9055ED6}" type="slidenum">
              <a:rPr lang="nb-NO" smtClean="0"/>
              <a:t>39</a:t>
            </a:fld>
            <a:endParaRPr lang="nb-NO"/>
          </a:p>
        </p:txBody>
      </p:sp>
    </p:spTree>
    <p:extLst>
      <p:ext uri="{BB962C8B-B14F-4D97-AF65-F5344CB8AC3E}">
        <p14:creationId xmlns:p14="http://schemas.microsoft.com/office/powerpoint/2010/main" val="3074183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800" dirty="0">
                <a:effectLst/>
                <a:latin typeface="Calibri" panose="020F0502020204030204" pitchFamily="34" charset="0"/>
                <a:ea typeface="Calibri" panose="020F0502020204030204" pitchFamily="34" charset="0"/>
                <a:cs typeface="Times New Roman" panose="02020603050405020304" pitchFamily="18" charset="0"/>
              </a:rPr>
              <a:t>I Europa er 14,8 millioner mennesker på flukt. Det er omtrent det samme som 23 ganger Oslos befolkning. 8,5 millioner er på flukt i sitt eget land, mens 6,3 millioner har flyktet til andre land. </a:t>
            </a:r>
            <a:endParaRPr lang="en-N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636F387-6E53-C74A-BD1D-E220B9055ED6}" type="slidenum">
              <a:rPr lang="nb-NO" smtClean="0"/>
              <a:t>4</a:t>
            </a:fld>
            <a:endParaRPr lang="nb-NO"/>
          </a:p>
        </p:txBody>
      </p:sp>
    </p:spTree>
    <p:extLst>
      <p:ext uri="{BB962C8B-B14F-4D97-AF65-F5344CB8AC3E}">
        <p14:creationId xmlns:p14="http://schemas.microsoft.com/office/powerpoint/2010/main" val="2605921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800">
                <a:effectLst/>
                <a:latin typeface="Calibri" panose="020F0502020204030204" pitchFamily="34" charset="0"/>
                <a:ea typeface="Calibri" panose="020F0502020204030204" pitchFamily="34" charset="0"/>
                <a:cs typeface="Times New Roman" panose="02020603050405020304" pitchFamily="18" charset="0"/>
              </a:rPr>
              <a:t>Ukraina er det landet i Europa med desidert flest mennesker på flukt. Den væpnede konflikten i Øst-Ukraina brøt ut i 2014, etter at Russland tok kontroll over Krim-halvøya. Konflikten eskalerte til full krig i februar 2022, med store og dramatiske konsekvenser for lokalbefolkningen. I dag er 5,4 millioner på flukt internt i landet, og nærmere 8 millioner har fluktet til andre land.</a:t>
            </a:r>
            <a:endParaRPr lang="en-NO"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636F387-6E53-C74A-BD1D-E220B9055ED6}" type="slidenum">
              <a:rPr lang="nb-NO" smtClean="0"/>
              <a:t>5</a:t>
            </a:fld>
            <a:endParaRPr lang="nb-NO"/>
          </a:p>
        </p:txBody>
      </p:sp>
    </p:spTree>
    <p:extLst>
      <p:ext uri="{BB962C8B-B14F-4D97-AF65-F5344CB8AC3E}">
        <p14:creationId xmlns:p14="http://schemas.microsoft.com/office/powerpoint/2010/main" val="3941803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800">
                <a:effectLst/>
                <a:latin typeface="Calibri" panose="020F0502020204030204" pitchFamily="34" charset="0"/>
                <a:ea typeface="Calibri" panose="020F0502020204030204" pitchFamily="34" charset="0"/>
                <a:cs typeface="Times New Roman" panose="02020603050405020304" pitchFamily="18" charset="0"/>
              </a:rPr>
              <a:t>14,5 millioner mennesker er på flukt i Sør- og Nord-Amerika. Det er omtrent det samme som 22 ganger Oslos befolkning. Av disse er 5,9 millioner på flukt i eget land, mens 8,6 millioner har flyktet til andre land.</a:t>
            </a:r>
            <a:endParaRPr lang="en-NO"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636F387-6E53-C74A-BD1D-E220B9055ED6}" type="slidenum">
              <a:rPr lang="nb-NO" smtClean="0"/>
              <a:t>6</a:t>
            </a:fld>
            <a:endParaRPr lang="nb-NO"/>
          </a:p>
        </p:txBody>
      </p:sp>
    </p:spTree>
    <p:extLst>
      <p:ext uri="{BB962C8B-B14F-4D97-AF65-F5344CB8AC3E}">
        <p14:creationId xmlns:p14="http://schemas.microsoft.com/office/powerpoint/2010/main" val="1770233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800">
                <a:effectLst/>
                <a:latin typeface="Calibri" panose="020F0502020204030204" pitchFamily="34" charset="0"/>
                <a:ea typeface="Calibri" panose="020F0502020204030204" pitchFamily="34" charset="0"/>
                <a:cs typeface="Times New Roman" panose="02020603050405020304" pitchFamily="18" charset="0"/>
              </a:rPr>
              <a:t>Colombia er et splittet land, hvor konflikten i hovedsak har stått mellom myndighetene og flere væpnede grupper. Over 50 år med borgerkrig har ført til den mest alvorlige humanitære krisen i Amerikas historie.</a:t>
            </a:r>
          </a:p>
          <a:p>
            <a:pPr marL="0" marR="0" lvl="0" indent="0" algn="l" defTabSz="457200" rtl="0" eaLnBrk="1" fontAlgn="auto" latinLnBrk="0" hangingPunct="1">
              <a:lnSpc>
                <a:spcPct val="100000"/>
              </a:lnSpc>
              <a:spcBef>
                <a:spcPts val="0"/>
              </a:spcBef>
              <a:spcAft>
                <a:spcPts val="0"/>
              </a:spcAft>
              <a:buClrTx/>
              <a:buSzTx/>
              <a:buFontTx/>
              <a:buNone/>
              <a:tabLst/>
              <a:defRPr/>
            </a:pP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nb-NO" sz="1800">
                <a:effectLst/>
                <a:latin typeface="Calibri" panose="020F0502020204030204" pitchFamily="34" charset="0"/>
                <a:ea typeface="Calibri" panose="020F0502020204030204" pitchFamily="34" charset="0"/>
                <a:cs typeface="Times New Roman" panose="02020603050405020304" pitchFamily="18" charset="0"/>
              </a:rPr>
              <a:t>Mer enn 5,5 millioner internt fordrevne og 1,7 millioner flyktninger fra andre land befinner seg i Colombia. En fredsavtale ble signert i 2016, men fremdeles gjenstår store utfordringer. </a:t>
            </a:r>
            <a:endParaRPr lang="en-NO"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636F387-6E53-C74A-BD1D-E220B9055ED6}" type="slidenum">
              <a:rPr lang="nb-NO" smtClean="0"/>
              <a:t>7</a:t>
            </a:fld>
            <a:endParaRPr lang="nb-NO"/>
          </a:p>
        </p:txBody>
      </p:sp>
    </p:spTree>
    <p:extLst>
      <p:ext uri="{BB962C8B-B14F-4D97-AF65-F5344CB8AC3E}">
        <p14:creationId xmlns:p14="http://schemas.microsoft.com/office/powerpoint/2010/main" val="16186844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1800">
                <a:effectLst/>
                <a:latin typeface="Calibri" panose="020F0502020204030204" pitchFamily="34" charset="0"/>
                <a:ea typeface="Calibri" panose="020F0502020204030204" pitchFamily="34" charset="0"/>
                <a:cs typeface="Times New Roman" panose="02020603050405020304" pitchFamily="18" charset="0"/>
              </a:rPr>
              <a:t>I Afrika er 37,1 millioner mennesker på flukt. Det er omtrent det samme som 58 ganger Oslos befolkning. Av disse er 28,1 millioner er på flukt i sitt eget land, mens 9 millioner har flyktet til andre land.</a:t>
            </a:r>
            <a:endParaRPr lang="en-NO"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636F387-6E53-C74A-BD1D-E220B9055ED6}" type="slidenum">
              <a:rPr lang="nb-NO" smtClean="0"/>
              <a:t>8</a:t>
            </a:fld>
            <a:endParaRPr lang="nb-NO"/>
          </a:p>
        </p:txBody>
      </p:sp>
    </p:spTree>
    <p:extLst>
      <p:ext uri="{BB962C8B-B14F-4D97-AF65-F5344CB8AC3E}">
        <p14:creationId xmlns:p14="http://schemas.microsoft.com/office/powerpoint/2010/main" val="435621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800">
                <a:effectLst/>
                <a:latin typeface="Calibri" panose="020F0502020204030204" pitchFamily="34" charset="0"/>
                <a:ea typeface="Calibri" panose="020F0502020204030204" pitchFamily="34" charset="0"/>
                <a:cs typeface="Times New Roman" panose="02020603050405020304" pitchFamily="18" charset="0"/>
              </a:rPr>
              <a:t>Ekstrem vold, sult og flukt har fått pågå i det stille i DR Kongo over lang tid. Krisen i landet er komplisert og langvarig, den blir stadig verre og rekordmange flykter fra vold og konflikt. DR Kongo er nå rammet av verdens største sultkrise.</a:t>
            </a:r>
            <a:endParaRPr lang="en-NO" sz="1800">
              <a:effectLst/>
              <a:latin typeface="Calibri" panose="020F0502020204030204" pitchFamily="34" charset="0"/>
              <a:ea typeface="Calibri" panose="020F0502020204030204" pitchFamily="34" charset="0"/>
              <a:cs typeface="Times New Roman" panose="02020603050405020304" pitchFamily="18" charset="0"/>
            </a:endParaRPr>
          </a:p>
          <a:p>
            <a:r>
              <a:rPr lang="nb-NO" sz="1800">
                <a:effectLst/>
                <a:latin typeface="Calibri" panose="020F0502020204030204" pitchFamily="34" charset="0"/>
                <a:ea typeface="Calibri" panose="020F0502020204030204" pitchFamily="34" charset="0"/>
                <a:cs typeface="Times New Roman" panose="02020603050405020304" pitchFamily="18" charset="0"/>
              </a:rPr>
              <a:t> </a:t>
            </a:r>
            <a:endParaRPr lang="en-NO" sz="1800">
              <a:effectLst/>
              <a:latin typeface="Calibri" panose="020F0502020204030204" pitchFamily="34" charset="0"/>
              <a:ea typeface="Calibri" panose="020F0502020204030204" pitchFamily="34" charset="0"/>
              <a:cs typeface="Times New Roman" panose="02020603050405020304" pitchFamily="18" charset="0"/>
            </a:endParaRPr>
          </a:p>
          <a:p>
            <a:r>
              <a:rPr lang="nb-NO" sz="1800">
                <a:effectLst/>
                <a:latin typeface="Calibri" panose="020F0502020204030204" pitchFamily="34" charset="0"/>
                <a:ea typeface="Calibri" panose="020F0502020204030204" pitchFamily="34" charset="0"/>
                <a:cs typeface="Times New Roman" panose="02020603050405020304" pitchFamily="18" charset="0"/>
              </a:rPr>
              <a:t>Over 5,3 millioner mennesker er på flukt innad i landet, og med det er DR Kongo det landet i Afrika med flest mennesker på flukt i eget hjemland. I tillegg har nesten en million flyktet ut av landet.</a:t>
            </a:r>
            <a:endParaRPr lang="en-NO"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636F387-6E53-C74A-BD1D-E220B9055ED6}" type="slidenum">
              <a:rPr lang="nb-NO" smtClean="0"/>
              <a:t>9</a:t>
            </a:fld>
            <a:endParaRPr lang="nb-NO"/>
          </a:p>
        </p:txBody>
      </p:sp>
    </p:spTree>
    <p:extLst>
      <p:ext uri="{BB962C8B-B14F-4D97-AF65-F5344CB8AC3E}">
        <p14:creationId xmlns:p14="http://schemas.microsoft.com/office/powerpoint/2010/main" val="3577280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sp>
        <p:nvSpPr>
          <p:cNvPr id="5" name="Rektangel 4"/>
          <p:cNvSpPr/>
          <p:nvPr userDrawn="1"/>
        </p:nvSpPr>
        <p:spPr>
          <a:xfrm>
            <a:off x="180000" y="180000"/>
            <a:ext cx="8784000" cy="4291200"/>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ctrTitle" hasCustomPrompt="1"/>
          </p:nvPr>
        </p:nvSpPr>
        <p:spPr>
          <a:xfrm>
            <a:off x="685800" y="1398380"/>
            <a:ext cx="7772400" cy="826971"/>
          </a:xfrm>
          <a:prstGeom prst="rect">
            <a:avLst/>
          </a:prstGeom>
        </p:spPr>
        <p:txBody>
          <a:bodyPr/>
          <a:lstStyle/>
          <a:p>
            <a:r>
              <a:rPr lang="nb-NO"/>
              <a:t>EDIT THIS TEXT</a:t>
            </a:r>
          </a:p>
        </p:txBody>
      </p:sp>
      <p:sp>
        <p:nvSpPr>
          <p:cNvPr id="3" name="Undertittel 2"/>
          <p:cNvSpPr>
            <a:spLocks noGrp="1"/>
          </p:cNvSpPr>
          <p:nvPr>
            <p:ph type="subTitle" idx="1" hasCustomPrompt="1"/>
          </p:nvPr>
        </p:nvSpPr>
        <p:spPr>
          <a:xfrm>
            <a:off x="1371600" y="2473779"/>
            <a:ext cx="6400800" cy="1314450"/>
          </a:xfrm>
          <a:prstGeom prst="rect">
            <a:avLst/>
          </a:prstGeo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Edit </a:t>
            </a:r>
            <a:r>
              <a:rPr lang="nb-NO" err="1"/>
              <a:t>this</a:t>
            </a:r>
            <a:r>
              <a:rPr lang="nb-NO"/>
              <a:t> </a:t>
            </a:r>
            <a:r>
              <a:rPr lang="nb-NO" err="1"/>
              <a:t>text</a:t>
            </a:r>
            <a:endParaRPr lang="nb-NO"/>
          </a:p>
        </p:txBody>
      </p:sp>
    </p:spTree>
    <p:extLst>
      <p:ext uri="{BB962C8B-B14F-4D97-AF65-F5344CB8AC3E}">
        <p14:creationId xmlns:p14="http://schemas.microsoft.com/office/powerpoint/2010/main" val="1776545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Image (2)">
    <p:spTree>
      <p:nvGrpSpPr>
        <p:cNvPr id="1" name=""/>
        <p:cNvGrpSpPr/>
        <p:nvPr/>
      </p:nvGrpSpPr>
      <p:grpSpPr>
        <a:xfrm>
          <a:off x="0" y="0"/>
          <a:ext cx="0" cy="0"/>
          <a:chOff x="0" y="0"/>
          <a:chExt cx="0" cy="0"/>
        </a:xfrm>
      </p:grpSpPr>
      <p:sp>
        <p:nvSpPr>
          <p:cNvPr id="3" name="Rektangel 2"/>
          <p:cNvSpPr/>
          <p:nvPr userDrawn="1"/>
        </p:nvSpPr>
        <p:spPr>
          <a:xfrm>
            <a:off x="180000" y="180000"/>
            <a:ext cx="4302000" cy="4291200"/>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 name="Undertittel 2"/>
          <p:cNvSpPr>
            <a:spLocks noGrp="1"/>
          </p:cNvSpPr>
          <p:nvPr>
            <p:ph type="subTitle" idx="1" hasCustomPrompt="1"/>
          </p:nvPr>
        </p:nvSpPr>
        <p:spPr>
          <a:xfrm>
            <a:off x="323528" y="512677"/>
            <a:ext cx="3960290" cy="3787265"/>
          </a:xfrm>
          <a:prstGeom prst="rect">
            <a:avLst/>
          </a:prstGeom>
        </p:spPr>
        <p:txBody>
          <a:bodyPr/>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Edit </a:t>
            </a:r>
            <a:r>
              <a:rPr lang="nb-NO" err="1"/>
              <a:t>this</a:t>
            </a:r>
            <a:r>
              <a:rPr lang="nb-NO"/>
              <a:t> </a:t>
            </a:r>
            <a:r>
              <a:rPr lang="nb-NO" err="1"/>
              <a:t>text</a:t>
            </a:r>
            <a:endParaRPr lang="nb-NO"/>
          </a:p>
        </p:txBody>
      </p:sp>
      <p:sp>
        <p:nvSpPr>
          <p:cNvPr id="6" name="Plassholder for bilde 4"/>
          <p:cNvSpPr>
            <a:spLocks noGrp="1"/>
          </p:cNvSpPr>
          <p:nvPr>
            <p:ph type="pic" sz="quarter" idx="11" hasCustomPrompt="1"/>
          </p:nvPr>
        </p:nvSpPr>
        <p:spPr>
          <a:xfrm>
            <a:off x="4662000" y="180000"/>
            <a:ext cx="4302000" cy="4291200"/>
          </a:xfrm>
          <a:prstGeom prst="rect">
            <a:avLst/>
          </a:prstGeom>
        </p:spPr>
        <p:txBody>
          <a:bodyPr>
            <a:normAutofit/>
          </a:bodyPr>
          <a:lstStyle>
            <a:lvl1pPr marL="0" indent="0">
              <a:buNone/>
              <a:defRPr sz="2000" baseline="0">
                <a:solidFill>
                  <a:srgbClr val="808080"/>
                </a:solidFill>
              </a:defRPr>
            </a:lvl1pPr>
          </a:lstStyle>
          <a:p>
            <a:r>
              <a:rPr lang="nb-NO" err="1"/>
              <a:t>Click</a:t>
            </a:r>
            <a:r>
              <a:rPr lang="nb-NO"/>
              <a:t> </a:t>
            </a:r>
            <a:r>
              <a:rPr lang="nb-NO" err="1"/>
              <a:t>icon</a:t>
            </a:r>
            <a:r>
              <a:rPr lang="nb-NO"/>
              <a:t> to </a:t>
            </a:r>
            <a:r>
              <a:rPr lang="nb-NO" err="1"/>
              <a:t>insert</a:t>
            </a:r>
            <a:r>
              <a:rPr lang="nb-NO"/>
              <a:t> image</a:t>
            </a:r>
          </a:p>
        </p:txBody>
      </p:sp>
    </p:spTree>
    <p:extLst>
      <p:ext uri="{BB962C8B-B14F-4D97-AF65-F5344CB8AC3E}">
        <p14:creationId xmlns:p14="http://schemas.microsoft.com/office/powerpoint/2010/main" val="2926781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Image (3)">
    <p:spTree>
      <p:nvGrpSpPr>
        <p:cNvPr id="1" name=""/>
        <p:cNvGrpSpPr/>
        <p:nvPr/>
      </p:nvGrpSpPr>
      <p:grpSpPr>
        <a:xfrm>
          <a:off x="0" y="0"/>
          <a:ext cx="0" cy="0"/>
          <a:chOff x="0" y="0"/>
          <a:chExt cx="0" cy="0"/>
        </a:xfrm>
      </p:grpSpPr>
      <p:sp>
        <p:nvSpPr>
          <p:cNvPr id="3" name="Plassholder for bilde 4"/>
          <p:cNvSpPr>
            <a:spLocks noGrp="1"/>
          </p:cNvSpPr>
          <p:nvPr>
            <p:ph type="pic" sz="quarter" idx="12" hasCustomPrompt="1"/>
          </p:nvPr>
        </p:nvSpPr>
        <p:spPr>
          <a:xfrm>
            <a:off x="6156000" y="180000"/>
            <a:ext cx="2808000" cy="4291200"/>
          </a:xfrm>
          <a:prstGeom prst="rect">
            <a:avLst/>
          </a:prstGeom>
        </p:spPr>
        <p:txBody>
          <a:bodyPr>
            <a:normAutofit/>
          </a:bodyPr>
          <a:lstStyle>
            <a:lvl1pPr marL="0" indent="0">
              <a:buNone/>
              <a:defRPr sz="1600" baseline="0">
                <a:solidFill>
                  <a:srgbClr val="808080"/>
                </a:solidFill>
              </a:defRPr>
            </a:lvl1pPr>
          </a:lstStyle>
          <a:p>
            <a:r>
              <a:rPr lang="nb-NO" err="1"/>
              <a:t>Click</a:t>
            </a:r>
            <a:r>
              <a:rPr lang="nb-NO"/>
              <a:t> </a:t>
            </a:r>
            <a:r>
              <a:rPr lang="nb-NO" err="1"/>
              <a:t>icon</a:t>
            </a:r>
            <a:r>
              <a:rPr lang="nb-NO"/>
              <a:t> to </a:t>
            </a:r>
            <a:r>
              <a:rPr lang="nb-NO" err="1"/>
              <a:t>insert</a:t>
            </a:r>
            <a:r>
              <a:rPr lang="nb-NO"/>
              <a:t> image</a:t>
            </a:r>
          </a:p>
        </p:txBody>
      </p:sp>
      <p:sp>
        <p:nvSpPr>
          <p:cNvPr id="4" name="Rektangel 3"/>
          <p:cNvSpPr/>
          <p:nvPr userDrawn="1"/>
        </p:nvSpPr>
        <p:spPr>
          <a:xfrm>
            <a:off x="180000" y="180000"/>
            <a:ext cx="5796000" cy="4291200"/>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 name="Undertittel 2"/>
          <p:cNvSpPr>
            <a:spLocks noGrp="1"/>
          </p:cNvSpPr>
          <p:nvPr>
            <p:ph type="subTitle" idx="1" hasCustomPrompt="1"/>
          </p:nvPr>
        </p:nvSpPr>
        <p:spPr>
          <a:xfrm>
            <a:off x="323528" y="512677"/>
            <a:ext cx="5400600" cy="3787265"/>
          </a:xfrm>
          <a:prstGeom prst="rect">
            <a:avLst/>
          </a:prstGeo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Edit </a:t>
            </a:r>
            <a:r>
              <a:rPr lang="nb-NO" err="1"/>
              <a:t>this</a:t>
            </a:r>
            <a:r>
              <a:rPr lang="nb-NO"/>
              <a:t> </a:t>
            </a:r>
            <a:r>
              <a:rPr lang="nb-NO" err="1"/>
              <a:t>text</a:t>
            </a:r>
            <a:endParaRPr lang="nb-NO"/>
          </a:p>
        </p:txBody>
      </p:sp>
    </p:spTree>
    <p:extLst>
      <p:ext uri="{BB962C8B-B14F-4D97-AF65-F5344CB8AC3E}">
        <p14:creationId xmlns:p14="http://schemas.microsoft.com/office/powerpoint/2010/main" val="1621501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Image (4)">
    <p:spTree>
      <p:nvGrpSpPr>
        <p:cNvPr id="1" name=""/>
        <p:cNvGrpSpPr/>
        <p:nvPr/>
      </p:nvGrpSpPr>
      <p:grpSpPr>
        <a:xfrm>
          <a:off x="0" y="0"/>
          <a:ext cx="0" cy="0"/>
          <a:chOff x="0" y="0"/>
          <a:chExt cx="0" cy="0"/>
        </a:xfrm>
      </p:grpSpPr>
      <p:sp>
        <p:nvSpPr>
          <p:cNvPr id="3" name="Plassholder for bilde 4"/>
          <p:cNvSpPr>
            <a:spLocks noGrp="1"/>
          </p:cNvSpPr>
          <p:nvPr>
            <p:ph type="pic" sz="quarter" idx="11" hasCustomPrompt="1"/>
          </p:nvPr>
        </p:nvSpPr>
        <p:spPr>
          <a:xfrm>
            <a:off x="180000" y="180000"/>
            <a:ext cx="5796000" cy="4291200"/>
          </a:xfrm>
          <a:prstGeom prst="rect">
            <a:avLst/>
          </a:prstGeom>
        </p:spPr>
        <p:txBody>
          <a:bodyPr>
            <a:normAutofit/>
          </a:bodyPr>
          <a:lstStyle>
            <a:lvl1pPr marL="0" indent="0">
              <a:buNone/>
              <a:defRPr sz="1600" baseline="0"/>
            </a:lvl1pPr>
          </a:lstStyle>
          <a:p>
            <a:r>
              <a:rPr lang="nb-NO" err="1"/>
              <a:t>Click</a:t>
            </a:r>
            <a:r>
              <a:rPr lang="nb-NO"/>
              <a:t> </a:t>
            </a:r>
            <a:r>
              <a:rPr lang="nb-NO" err="1"/>
              <a:t>icon</a:t>
            </a:r>
            <a:r>
              <a:rPr lang="nb-NO"/>
              <a:t> to </a:t>
            </a:r>
            <a:r>
              <a:rPr lang="nb-NO" err="1"/>
              <a:t>insert</a:t>
            </a:r>
            <a:r>
              <a:rPr lang="nb-NO"/>
              <a:t> image</a:t>
            </a:r>
          </a:p>
        </p:txBody>
      </p:sp>
      <p:sp>
        <p:nvSpPr>
          <p:cNvPr id="4" name="Rektangel 3"/>
          <p:cNvSpPr/>
          <p:nvPr userDrawn="1"/>
        </p:nvSpPr>
        <p:spPr>
          <a:xfrm>
            <a:off x="6156000" y="180000"/>
            <a:ext cx="2808000" cy="4291200"/>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 name="Undertittel 2"/>
          <p:cNvSpPr>
            <a:spLocks noGrp="1"/>
          </p:cNvSpPr>
          <p:nvPr>
            <p:ph type="subTitle" idx="1" hasCustomPrompt="1"/>
          </p:nvPr>
        </p:nvSpPr>
        <p:spPr>
          <a:xfrm>
            <a:off x="6300192" y="512677"/>
            <a:ext cx="2520280" cy="3787265"/>
          </a:xfrm>
          <a:prstGeom prst="rect">
            <a:avLst/>
          </a:prstGeom>
        </p:spPr>
        <p:txBody>
          <a:bodyPr/>
          <a:lstStyle>
            <a:lvl1pPr marL="0" indent="0" algn="l">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Edit </a:t>
            </a:r>
            <a:r>
              <a:rPr lang="nb-NO" err="1"/>
              <a:t>this</a:t>
            </a:r>
            <a:r>
              <a:rPr lang="nb-NO"/>
              <a:t> </a:t>
            </a:r>
            <a:r>
              <a:rPr lang="nb-NO" err="1"/>
              <a:t>text</a:t>
            </a:r>
            <a:endParaRPr lang="nb-NO"/>
          </a:p>
        </p:txBody>
      </p:sp>
    </p:spTree>
    <p:extLst>
      <p:ext uri="{BB962C8B-B14F-4D97-AF65-F5344CB8AC3E}">
        <p14:creationId xmlns:p14="http://schemas.microsoft.com/office/powerpoint/2010/main" val="26104303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2XImage">
    <p:spTree>
      <p:nvGrpSpPr>
        <p:cNvPr id="1" name=""/>
        <p:cNvGrpSpPr/>
        <p:nvPr/>
      </p:nvGrpSpPr>
      <p:grpSpPr>
        <a:xfrm>
          <a:off x="0" y="0"/>
          <a:ext cx="0" cy="0"/>
          <a:chOff x="0" y="0"/>
          <a:chExt cx="0" cy="0"/>
        </a:xfrm>
      </p:grpSpPr>
      <p:sp>
        <p:nvSpPr>
          <p:cNvPr id="3" name="Plassholder for bilde 4"/>
          <p:cNvSpPr>
            <a:spLocks noGrp="1"/>
          </p:cNvSpPr>
          <p:nvPr>
            <p:ph type="pic" sz="quarter" idx="10" hasCustomPrompt="1"/>
          </p:nvPr>
        </p:nvSpPr>
        <p:spPr>
          <a:xfrm>
            <a:off x="179512" y="180000"/>
            <a:ext cx="2808000" cy="4291200"/>
          </a:xfrm>
          <a:prstGeom prst="rect">
            <a:avLst/>
          </a:prstGeom>
        </p:spPr>
        <p:txBody>
          <a:bodyPr>
            <a:normAutofit/>
          </a:bodyPr>
          <a:lstStyle>
            <a:lvl1pPr marL="0" indent="0">
              <a:buNone/>
              <a:defRPr sz="1600" baseline="0"/>
            </a:lvl1pPr>
          </a:lstStyle>
          <a:p>
            <a:r>
              <a:rPr lang="nb-NO" err="1"/>
              <a:t>Click</a:t>
            </a:r>
            <a:r>
              <a:rPr lang="nb-NO"/>
              <a:t> </a:t>
            </a:r>
            <a:r>
              <a:rPr lang="nb-NO" err="1"/>
              <a:t>icon</a:t>
            </a:r>
            <a:r>
              <a:rPr lang="nb-NO"/>
              <a:t> to </a:t>
            </a:r>
            <a:r>
              <a:rPr lang="nb-NO" err="1"/>
              <a:t>insert</a:t>
            </a:r>
            <a:r>
              <a:rPr lang="nb-NO"/>
              <a:t> image</a:t>
            </a:r>
          </a:p>
        </p:txBody>
      </p:sp>
      <p:sp>
        <p:nvSpPr>
          <p:cNvPr id="4" name="Plassholder for bilde 4"/>
          <p:cNvSpPr>
            <a:spLocks noGrp="1"/>
          </p:cNvSpPr>
          <p:nvPr>
            <p:ph type="pic" sz="quarter" idx="12" hasCustomPrompt="1"/>
          </p:nvPr>
        </p:nvSpPr>
        <p:spPr>
          <a:xfrm>
            <a:off x="6156000" y="180000"/>
            <a:ext cx="2808000" cy="4291200"/>
          </a:xfrm>
          <a:prstGeom prst="rect">
            <a:avLst/>
          </a:prstGeom>
        </p:spPr>
        <p:txBody>
          <a:bodyPr>
            <a:normAutofit/>
          </a:bodyPr>
          <a:lstStyle>
            <a:lvl1pPr marL="0" indent="0">
              <a:buNone/>
              <a:defRPr sz="1600" baseline="0"/>
            </a:lvl1pPr>
          </a:lstStyle>
          <a:p>
            <a:r>
              <a:rPr lang="nb-NO" err="1"/>
              <a:t>Click</a:t>
            </a:r>
            <a:r>
              <a:rPr lang="nb-NO"/>
              <a:t> </a:t>
            </a:r>
            <a:r>
              <a:rPr lang="nb-NO" err="1"/>
              <a:t>icon</a:t>
            </a:r>
            <a:r>
              <a:rPr lang="nb-NO"/>
              <a:t> to </a:t>
            </a:r>
            <a:r>
              <a:rPr lang="nb-NO" err="1"/>
              <a:t>insert</a:t>
            </a:r>
            <a:r>
              <a:rPr lang="nb-NO"/>
              <a:t> image</a:t>
            </a:r>
          </a:p>
        </p:txBody>
      </p:sp>
      <p:sp>
        <p:nvSpPr>
          <p:cNvPr id="5" name="Rektangel 4"/>
          <p:cNvSpPr/>
          <p:nvPr userDrawn="1"/>
        </p:nvSpPr>
        <p:spPr>
          <a:xfrm>
            <a:off x="3168000" y="180000"/>
            <a:ext cx="2808000" cy="4291200"/>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6" name="Undertittel 2"/>
          <p:cNvSpPr>
            <a:spLocks noGrp="1"/>
          </p:cNvSpPr>
          <p:nvPr>
            <p:ph type="subTitle" idx="1" hasCustomPrompt="1"/>
          </p:nvPr>
        </p:nvSpPr>
        <p:spPr>
          <a:xfrm>
            <a:off x="3312000" y="512677"/>
            <a:ext cx="2520280" cy="3787265"/>
          </a:xfrm>
          <a:prstGeom prst="rect">
            <a:avLst/>
          </a:prstGeom>
        </p:spPr>
        <p:txBody>
          <a:bodyPr/>
          <a:lstStyle>
            <a:lvl1pPr marL="0" indent="0" algn="l">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Edit </a:t>
            </a:r>
            <a:r>
              <a:rPr lang="nb-NO" err="1"/>
              <a:t>this</a:t>
            </a:r>
            <a:r>
              <a:rPr lang="nb-NO"/>
              <a:t> </a:t>
            </a:r>
            <a:r>
              <a:rPr lang="nb-NO" err="1"/>
              <a:t>text</a:t>
            </a:r>
            <a:endParaRPr lang="nb-NO"/>
          </a:p>
        </p:txBody>
      </p:sp>
    </p:spTree>
    <p:extLst>
      <p:ext uri="{BB962C8B-B14F-4D97-AF65-F5344CB8AC3E}">
        <p14:creationId xmlns:p14="http://schemas.microsoft.com/office/powerpoint/2010/main" val="30080025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X Image">
    <p:spTree>
      <p:nvGrpSpPr>
        <p:cNvPr id="1" name=""/>
        <p:cNvGrpSpPr/>
        <p:nvPr/>
      </p:nvGrpSpPr>
      <p:grpSpPr>
        <a:xfrm>
          <a:off x="0" y="0"/>
          <a:ext cx="0" cy="0"/>
          <a:chOff x="0" y="0"/>
          <a:chExt cx="0" cy="0"/>
        </a:xfrm>
      </p:grpSpPr>
      <p:sp>
        <p:nvSpPr>
          <p:cNvPr id="7" name="Plassholder for bilde 4"/>
          <p:cNvSpPr>
            <a:spLocks noGrp="1"/>
          </p:cNvSpPr>
          <p:nvPr>
            <p:ph type="pic" sz="quarter" idx="11" hasCustomPrompt="1"/>
          </p:nvPr>
        </p:nvSpPr>
        <p:spPr>
          <a:xfrm>
            <a:off x="4662000" y="180000"/>
            <a:ext cx="4302000" cy="4291200"/>
          </a:xfrm>
          <a:prstGeom prst="rect">
            <a:avLst/>
          </a:prstGeom>
        </p:spPr>
        <p:txBody>
          <a:bodyPr>
            <a:normAutofit/>
          </a:bodyPr>
          <a:lstStyle>
            <a:lvl1pPr marL="0" indent="0">
              <a:buNone/>
              <a:defRPr sz="2000" baseline="0"/>
            </a:lvl1pPr>
          </a:lstStyle>
          <a:p>
            <a:r>
              <a:rPr lang="nb-NO" err="1"/>
              <a:t>Click</a:t>
            </a:r>
            <a:r>
              <a:rPr lang="nb-NO"/>
              <a:t> </a:t>
            </a:r>
            <a:r>
              <a:rPr lang="nb-NO" err="1"/>
              <a:t>icon</a:t>
            </a:r>
            <a:r>
              <a:rPr lang="nb-NO"/>
              <a:t> to </a:t>
            </a:r>
            <a:r>
              <a:rPr lang="nb-NO" err="1"/>
              <a:t>insert</a:t>
            </a:r>
            <a:r>
              <a:rPr lang="nb-NO"/>
              <a:t> image</a:t>
            </a:r>
          </a:p>
        </p:txBody>
      </p:sp>
      <p:sp>
        <p:nvSpPr>
          <p:cNvPr id="8" name="Plassholder for bilde 4"/>
          <p:cNvSpPr>
            <a:spLocks noGrp="1"/>
          </p:cNvSpPr>
          <p:nvPr>
            <p:ph type="pic" sz="quarter" idx="10" hasCustomPrompt="1"/>
          </p:nvPr>
        </p:nvSpPr>
        <p:spPr>
          <a:xfrm>
            <a:off x="179512" y="180000"/>
            <a:ext cx="4302000" cy="4291200"/>
          </a:xfrm>
          <a:prstGeom prst="rect">
            <a:avLst/>
          </a:prstGeom>
        </p:spPr>
        <p:txBody>
          <a:bodyPr>
            <a:normAutofit/>
          </a:bodyPr>
          <a:lstStyle>
            <a:lvl1pPr marL="0" indent="0">
              <a:buNone/>
              <a:defRPr sz="2000" baseline="0"/>
            </a:lvl1pPr>
          </a:lstStyle>
          <a:p>
            <a:r>
              <a:rPr lang="nb-NO" err="1"/>
              <a:t>Click</a:t>
            </a:r>
            <a:r>
              <a:rPr lang="nb-NO"/>
              <a:t> </a:t>
            </a:r>
            <a:r>
              <a:rPr lang="nb-NO" err="1"/>
              <a:t>icon</a:t>
            </a:r>
            <a:r>
              <a:rPr lang="nb-NO"/>
              <a:t> to </a:t>
            </a:r>
            <a:r>
              <a:rPr lang="nb-NO" err="1"/>
              <a:t>insert</a:t>
            </a:r>
            <a:r>
              <a:rPr lang="nb-NO"/>
              <a:t> image</a:t>
            </a:r>
          </a:p>
        </p:txBody>
      </p:sp>
    </p:spTree>
    <p:extLst>
      <p:ext uri="{BB962C8B-B14F-4D97-AF65-F5344CB8AC3E}">
        <p14:creationId xmlns:p14="http://schemas.microsoft.com/office/powerpoint/2010/main" val="18473185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X Image/Text">
    <p:spTree>
      <p:nvGrpSpPr>
        <p:cNvPr id="1" name=""/>
        <p:cNvGrpSpPr/>
        <p:nvPr/>
      </p:nvGrpSpPr>
      <p:grpSpPr>
        <a:xfrm>
          <a:off x="0" y="0"/>
          <a:ext cx="0" cy="0"/>
          <a:chOff x="0" y="0"/>
          <a:chExt cx="0" cy="0"/>
        </a:xfrm>
      </p:grpSpPr>
      <p:sp>
        <p:nvSpPr>
          <p:cNvPr id="3" name="Plassholder for bilde 4"/>
          <p:cNvSpPr>
            <a:spLocks noGrp="1"/>
          </p:cNvSpPr>
          <p:nvPr>
            <p:ph type="pic" sz="quarter" idx="11" hasCustomPrompt="1"/>
          </p:nvPr>
        </p:nvSpPr>
        <p:spPr>
          <a:xfrm>
            <a:off x="4662000" y="180000"/>
            <a:ext cx="4302000" cy="2055600"/>
          </a:xfrm>
          <a:prstGeom prst="rect">
            <a:avLst/>
          </a:prstGeom>
        </p:spPr>
        <p:txBody>
          <a:bodyPr>
            <a:normAutofit/>
          </a:bodyPr>
          <a:lstStyle>
            <a:lvl1pPr marL="0" indent="0">
              <a:buNone/>
              <a:defRPr sz="2000" baseline="0"/>
            </a:lvl1pPr>
          </a:lstStyle>
          <a:p>
            <a:r>
              <a:rPr lang="nb-NO" err="1"/>
              <a:t>Click</a:t>
            </a:r>
            <a:r>
              <a:rPr lang="nb-NO"/>
              <a:t> </a:t>
            </a:r>
            <a:r>
              <a:rPr lang="nb-NO" err="1"/>
              <a:t>icon</a:t>
            </a:r>
            <a:r>
              <a:rPr lang="nb-NO"/>
              <a:t> to </a:t>
            </a:r>
            <a:r>
              <a:rPr lang="nb-NO" err="1"/>
              <a:t>insert</a:t>
            </a:r>
            <a:r>
              <a:rPr lang="nb-NO"/>
              <a:t> image</a:t>
            </a:r>
          </a:p>
        </p:txBody>
      </p:sp>
      <p:sp>
        <p:nvSpPr>
          <p:cNvPr id="4" name="Plassholder for bilde 4"/>
          <p:cNvSpPr>
            <a:spLocks noGrp="1"/>
          </p:cNvSpPr>
          <p:nvPr>
            <p:ph type="pic" sz="quarter" idx="10" hasCustomPrompt="1"/>
          </p:nvPr>
        </p:nvSpPr>
        <p:spPr>
          <a:xfrm>
            <a:off x="179512" y="180000"/>
            <a:ext cx="4302000" cy="2055600"/>
          </a:xfrm>
          <a:prstGeom prst="rect">
            <a:avLst/>
          </a:prstGeom>
        </p:spPr>
        <p:txBody>
          <a:bodyPr>
            <a:normAutofit/>
          </a:bodyPr>
          <a:lstStyle>
            <a:lvl1pPr marL="0" indent="0">
              <a:buNone/>
              <a:defRPr sz="2000" baseline="0"/>
            </a:lvl1pPr>
          </a:lstStyle>
          <a:p>
            <a:r>
              <a:rPr lang="nb-NO" err="1"/>
              <a:t>Click</a:t>
            </a:r>
            <a:r>
              <a:rPr lang="nb-NO"/>
              <a:t> </a:t>
            </a:r>
            <a:r>
              <a:rPr lang="nb-NO" err="1"/>
              <a:t>icon</a:t>
            </a:r>
            <a:r>
              <a:rPr lang="nb-NO"/>
              <a:t> to </a:t>
            </a:r>
            <a:r>
              <a:rPr lang="nb-NO" err="1"/>
              <a:t>insert</a:t>
            </a:r>
            <a:r>
              <a:rPr lang="nb-NO"/>
              <a:t> image</a:t>
            </a:r>
          </a:p>
        </p:txBody>
      </p:sp>
      <p:sp>
        <p:nvSpPr>
          <p:cNvPr id="5" name="Rektangel 4"/>
          <p:cNvSpPr/>
          <p:nvPr userDrawn="1"/>
        </p:nvSpPr>
        <p:spPr>
          <a:xfrm>
            <a:off x="180000" y="2415600"/>
            <a:ext cx="4302000" cy="2055600"/>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6" name="Rektangel 5"/>
          <p:cNvSpPr/>
          <p:nvPr userDrawn="1"/>
        </p:nvSpPr>
        <p:spPr>
          <a:xfrm>
            <a:off x="4662000" y="2415600"/>
            <a:ext cx="4302000" cy="2055600"/>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0" name="Plassholder for tekst 16"/>
          <p:cNvSpPr>
            <a:spLocks noGrp="1"/>
          </p:cNvSpPr>
          <p:nvPr>
            <p:ph type="body" sz="quarter" idx="13" hasCustomPrompt="1"/>
          </p:nvPr>
        </p:nvSpPr>
        <p:spPr>
          <a:xfrm>
            <a:off x="323528" y="2500313"/>
            <a:ext cx="4032448" cy="1871662"/>
          </a:xfrm>
          <a:prstGeom prst="rect">
            <a:avLst/>
          </a:prstGeom>
        </p:spPr>
        <p:txBody>
          <a:bodyPr vert="horz" anchor="ctr" anchorCtr="0"/>
          <a:lstStyle>
            <a:lvl1pPr marL="0" indent="0" algn="ctr">
              <a:buNone/>
              <a:defRPr sz="1600"/>
            </a:lvl1pPr>
          </a:lstStyle>
          <a:p>
            <a:pPr lvl="0"/>
            <a:r>
              <a:rPr lang="nb-NO"/>
              <a:t>Edit </a:t>
            </a:r>
            <a:r>
              <a:rPr lang="nb-NO" err="1"/>
              <a:t>this</a:t>
            </a:r>
            <a:r>
              <a:rPr lang="nb-NO"/>
              <a:t> </a:t>
            </a:r>
            <a:r>
              <a:rPr lang="nb-NO" err="1"/>
              <a:t>text</a:t>
            </a:r>
            <a:endParaRPr lang="nb-NO"/>
          </a:p>
        </p:txBody>
      </p:sp>
      <p:sp>
        <p:nvSpPr>
          <p:cNvPr id="11" name="Plassholder for tekst 16"/>
          <p:cNvSpPr>
            <a:spLocks noGrp="1"/>
          </p:cNvSpPr>
          <p:nvPr>
            <p:ph type="body" sz="quarter" idx="14" hasCustomPrompt="1"/>
          </p:nvPr>
        </p:nvSpPr>
        <p:spPr>
          <a:xfrm>
            <a:off x="4788024" y="2506356"/>
            <a:ext cx="4032448" cy="1871662"/>
          </a:xfrm>
          <a:prstGeom prst="rect">
            <a:avLst/>
          </a:prstGeom>
        </p:spPr>
        <p:txBody>
          <a:bodyPr vert="horz" anchor="ctr" anchorCtr="0"/>
          <a:lstStyle>
            <a:lvl1pPr marL="0" indent="0" algn="ctr">
              <a:buNone/>
              <a:defRPr sz="1600"/>
            </a:lvl1pPr>
          </a:lstStyle>
          <a:p>
            <a:pPr lvl="0"/>
            <a:r>
              <a:rPr lang="nb-NO"/>
              <a:t>Edit </a:t>
            </a:r>
            <a:r>
              <a:rPr lang="nb-NO" err="1"/>
              <a:t>this</a:t>
            </a:r>
            <a:r>
              <a:rPr lang="nb-NO"/>
              <a:t> </a:t>
            </a:r>
            <a:r>
              <a:rPr lang="nb-NO" err="1"/>
              <a:t>text</a:t>
            </a:r>
            <a:endParaRPr lang="nb-NO"/>
          </a:p>
        </p:txBody>
      </p:sp>
    </p:spTree>
    <p:extLst>
      <p:ext uri="{BB962C8B-B14F-4D97-AF65-F5344CB8AC3E}">
        <p14:creationId xmlns:p14="http://schemas.microsoft.com/office/powerpoint/2010/main" val="7258764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X Image">
    <p:spTree>
      <p:nvGrpSpPr>
        <p:cNvPr id="1" name=""/>
        <p:cNvGrpSpPr/>
        <p:nvPr/>
      </p:nvGrpSpPr>
      <p:grpSpPr>
        <a:xfrm>
          <a:off x="0" y="0"/>
          <a:ext cx="0" cy="0"/>
          <a:chOff x="0" y="0"/>
          <a:chExt cx="0" cy="0"/>
        </a:xfrm>
      </p:grpSpPr>
      <p:sp>
        <p:nvSpPr>
          <p:cNvPr id="3" name="Plassholder for bilde 4"/>
          <p:cNvSpPr>
            <a:spLocks noGrp="1"/>
          </p:cNvSpPr>
          <p:nvPr>
            <p:ph type="pic" sz="quarter" idx="10" hasCustomPrompt="1"/>
          </p:nvPr>
        </p:nvSpPr>
        <p:spPr>
          <a:xfrm>
            <a:off x="179512" y="180000"/>
            <a:ext cx="2808000" cy="4291200"/>
          </a:xfrm>
          <a:prstGeom prst="rect">
            <a:avLst/>
          </a:prstGeom>
        </p:spPr>
        <p:txBody>
          <a:bodyPr>
            <a:normAutofit/>
          </a:bodyPr>
          <a:lstStyle>
            <a:lvl1pPr marL="0" indent="0">
              <a:buNone/>
              <a:defRPr sz="1600" baseline="0"/>
            </a:lvl1pPr>
          </a:lstStyle>
          <a:p>
            <a:r>
              <a:rPr lang="nb-NO" err="1"/>
              <a:t>Click</a:t>
            </a:r>
            <a:r>
              <a:rPr lang="nb-NO"/>
              <a:t> </a:t>
            </a:r>
            <a:r>
              <a:rPr lang="nb-NO" err="1"/>
              <a:t>icon</a:t>
            </a:r>
            <a:r>
              <a:rPr lang="nb-NO"/>
              <a:t> to </a:t>
            </a:r>
            <a:r>
              <a:rPr lang="nb-NO" err="1"/>
              <a:t>insert</a:t>
            </a:r>
            <a:r>
              <a:rPr lang="nb-NO"/>
              <a:t> image</a:t>
            </a:r>
          </a:p>
        </p:txBody>
      </p:sp>
      <p:sp>
        <p:nvSpPr>
          <p:cNvPr id="4" name="Plassholder for bilde 4"/>
          <p:cNvSpPr>
            <a:spLocks noGrp="1"/>
          </p:cNvSpPr>
          <p:nvPr>
            <p:ph type="pic" sz="quarter" idx="11" hasCustomPrompt="1"/>
          </p:nvPr>
        </p:nvSpPr>
        <p:spPr>
          <a:xfrm>
            <a:off x="3168000" y="180000"/>
            <a:ext cx="2808000" cy="4291200"/>
          </a:xfrm>
          <a:prstGeom prst="rect">
            <a:avLst/>
          </a:prstGeom>
        </p:spPr>
        <p:txBody>
          <a:bodyPr>
            <a:normAutofit/>
          </a:bodyPr>
          <a:lstStyle>
            <a:lvl1pPr marL="0" indent="0">
              <a:buNone/>
              <a:defRPr sz="1600" baseline="0"/>
            </a:lvl1pPr>
          </a:lstStyle>
          <a:p>
            <a:r>
              <a:rPr lang="nb-NO" err="1"/>
              <a:t>Click</a:t>
            </a:r>
            <a:r>
              <a:rPr lang="nb-NO"/>
              <a:t> </a:t>
            </a:r>
            <a:r>
              <a:rPr lang="nb-NO" err="1"/>
              <a:t>icon</a:t>
            </a:r>
            <a:r>
              <a:rPr lang="nb-NO"/>
              <a:t> to </a:t>
            </a:r>
            <a:r>
              <a:rPr lang="nb-NO" err="1"/>
              <a:t>insert</a:t>
            </a:r>
            <a:r>
              <a:rPr lang="nb-NO"/>
              <a:t> image</a:t>
            </a:r>
          </a:p>
        </p:txBody>
      </p:sp>
      <p:sp>
        <p:nvSpPr>
          <p:cNvPr id="5" name="Plassholder for bilde 4"/>
          <p:cNvSpPr>
            <a:spLocks noGrp="1"/>
          </p:cNvSpPr>
          <p:nvPr>
            <p:ph type="pic" sz="quarter" idx="12" hasCustomPrompt="1"/>
          </p:nvPr>
        </p:nvSpPr>
        <p:spPr>
          <a:xfrm>
            <a:off x="6156000" y="180000"/>
            <a:ext cx="2808000" cy="4291200"/>
          </a:xfrm>
          <a:prstGeom prst="rect">
            <a:avLst/>
          </a:prstGeom>
        </p:spPr>
        <p:txBody>
          <a:bodyPr>
            <a:normAutofit/>
          </a:bodyPr>
          <a:lstStyle>
            <a:lvl1pPr marL="0" indent="0">
              <a:buNone/>
              <a:defRPr sz="1600" baseline="0"/>
            </a:lvl1pPr>
          </a:lstStyle>
          <a:p>
            <a:r>
              <a:rPr lang="nb-NO" err="1"/>
              <a:t>Click</a:t>
            </a:r>
            <a:r>
              <a:rPr lang="nb-NO"/>
              <a:t> </a:t>
            </a:r>
            <a:r>
              <a:rPr lang="nb-NO" err="1"/>
              <a:t>icon</a:t>
            </a:r>
            <a:r>
              <a:rPr lang="nb-NO"/>
              <a:t> to </a:t>
            </a:r>
            <a:r>
              <a:rPr lang="nb-NO" err="1"/>
              <a:t>insert</a:t>
            </a:r>
            <a:r>
              <a:rPr lang="nb-NO"/>
              <a:t> image</a:t>
            </a:r>
          </a:p>
        </p:txBody>
      </p:sp>
    </p:spTree>
    <p:extLst>
      <p:ext uri="{BB962C8B-B14F-4D97-AF65-F5344CB8AC3E}">
        <p14:creationId xmlns:p14="http://schemas.microsoft.com/office/powerpoint/2010/main" val="32488375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X Image/Text">
    <p:spTree>
      <p:nvGrpSpPr>
        <p:cNvPr id="1" name=""/>
        <p:cNvGrpSpPr/>
        <p:nvPr/>
      </p:nvGrpSpPr>
      <p:grpSpPr>
        <a:xfrm>
          <a:off x="0" y="0"/>
          <a:ext cx="0" cy="0"/>
          <a:chOff x="0" y="0"/>
          <a:chExt cx="0" cy="0"/>
        </a:xfrm>
      </p:grpSpPr>
      <p:sp>
        <p:nvSpPr>
          <p:cNvPr id="3" name="Plassholder for bilde 4"/>
          <p:cNvSpPr>
            <a:spLocks noGrp="1"/>
          </p:cNvSpPr>
          <p:nvPr>
            <p:ph type="pic" sz="quarter" idx="10" hasCustomPrompt="1"/>
          </p:nvPr>
        </p:nvSpPr>
        <p:spPr>
          <a:xfrm>
            <a:off x="179512" y="180000"/>
            <a:ext cx="2808000" cy="2055600"/>
          </a:xfrm>
          <a:prstGeom prst="rect">
            <a:avLst/>
          </a:prstGeom>
        </p:spPr>
        <p:txBody>
          <a:bodyPr>
            <a:normAutofit/>
          </a:bodyPr>
          <a:lstStyle>
            <a:lvl1pPr marL="0" indent="0">
              <a:buNone/>
              <a:defRPr sz="1400" baseline="0"/>
            </a:lvl1pPr>
          </a:lstStyle>
          <a:p>
            <a:r>
              <a:rPr lang="nb-NO" err="1"/>
              <a:t>Click</a:t>
            </a:r>
            <a:r>
              <a:rPr lang="nb-NO"/>
              <a:t> </a:t>
            </a:r>
            <a:r>
              <a:rPr lang="nb-NO" err="1"/>
              <a:t>icon</a:t>
            </a:r>
            <a:r>
              <a:rPr lang="nb-NO"/>
              <a:t> to </a:t>
            </a:r>
            <a:r>
              <a:rPr lang="nb-NO" err="1"/>
              <a:t>insert</a:t>
            </a:r>
            <a:r>
              <a:rPr lang="nb-NO"/>
              <a:t> image</a:t>
            </a:r>
          </a:p>
        </p:txBody>
      </p:sp>
      <p:sp>
        <p:nvSpPr>
          <p:cNvPr id="4" name="Plassholder for bilde 4"/>
          <p:cNvSpPr>
            <a:spLocks noGrp="1"/>
          </p:cNvSpPr>
          <p:nvPr>
            <p:ph type="pic" sz="quarter" idx="11" hasCustomPrompt="1"/>
          </p:nvPr>
        </p:nvSpPr>
        <p:spPr>
          <a:xfrm>
            <a:off x="3168000" y="180000"/>
            <a:ext cx="2808000" cy="2055600"/>
          </a:xfrm>
          <a:prstGeom prst="rect">
            <a:avLst/>
          </a:prstGeom>
        </p:spPr>
        <p:txBody>
          <a:bodyPr>
            <a:normAutofit/>
          </a:bodyPr>
          <a:lstStyle>
            <a:lvl1pPr marL="0" indent="0">
              <a:buNone/>
              <a:defRPr sz="1400" baseline="0"/>
            </a:lvl1pPr>
          </a:lstStyle>
          <a:p>
            <a:r>
              <a:rPr lang="nb-NO" err="1"/>
              <a:t>Click</a:t>
            </a:r>
            <a:r>
              <a:rPr lang="nb-NO"/>
              <a:t> </a:t>
            </a:r>
            <a:r>
              <a:rPr lang="nb-NO" err="1"/>
              <a:t>icon</a:t>
            </a:r>
            <a:r>
              <a:rPr lang="nb-NO"/>
              <a:t> to </a:t>
            </a:r>
            <a:r>
              <a:rPr lang="nb-NO" err="1"/>
              <a:t>insert</a:t>
            </a:r>
            <a:r>
              <a:rPr lang="nb-NO"/>
              <a:t> image</a:t>
            </a:r>
          </a:p>
        </p:txBody>
      </p:sp>
      <p:sp>
        <p:nvSpPr>
          <p:cNvPr id="5" name="Plassholder for bilde 4"/>
          <p:cNvSpPr>
            <a:spLocks noGrp="1"/>
          </p:cNvSpPr>
          <p:nvPr>
            <p:ph type="pic" sz="quarter" idx="12" hasCustomPrompt="1"/>
          </p:nvPr>
        </p:nvSpPr>
        <p:spPr>
          <a:xfrm>
            <a:off x="6156000" y="180000"/>
            <a:ext cx="2808000" cy="2055600"/>
          </a:xfrm>
          <a:prstGeom prst="rect">
            <a:avLst/>
          </a:prstGeom>
        </p:spPr>
        <p:txBody>
          <a:bodyPr>
            <a:normAutofit/>
          </a:bodyPr>
          <a:lstStyle>
            <a:lvl1pPr marL="0" indent="0">
              <a:buNone/>
              <a:defRPr sz="1400" baseline="0"/>
            </a:lvl1pPr>
          </a:lstStyle>
          <a:p>
            <a:r>
              <a:rPr lang="nb-NO" err="1"/>
              <a:t>Click</a:t>
            </a:r>
            <a:r>
              <a:rPr lang="nb-NO"/>
              <a:t> </a:t>
            </a:r>
            <a:r>
              <a:rPr lang="nb-NO" err="1"/>
              <a:t>icon</a:t>
            </a:r>
            <a:r>
              <a:rPr lang="nb-NO"/>
              <a:t> to </a:t>
            </a:r>
            <a:r>
              <a:rPr lang="nb-NO" err="1"/>
              <a:t>insert</a:t>
            </a:r>
            <a:r>
              <a:rPr lang="nb-NO"/>
              <a:t> image</a:t>
            </a:r>
          </a:p>
        </p:txBody>
      </p:sp>
      <p:sp>
        <p:nvSpPr>
          <p:cNvPr id="6" name="Rektangel 5"/>
          <p:cNvSpPr/>
          <p:nvPr userDrawn="1"/>
        </p:nvSpPr>
        <p:spPr>
          <a:xfrm>
            <a:off x="180000" y="2415600"/>
            <a:ext cx="2808000" cy="2055600"/>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7" name="Rektangel 6"/>
          <p:cNvSpPr/>
          <p:nvPr userDrawn="1"/>
        </p:nvSpPr>
        <p:spPr>
          <a:xfrm>
            <a:off x="3168000" y="2419542"/>
            <a:ext cx="2808000" cy="2055600"/>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ktangel 7"/>
          <p:cNvSpPr/>
          <p:nvPr userDrawn="1"/>
        </p:nvSpPr>
        <p:spPr>
          <a:xfrm>
            <a:off x="6156000" y="2419542"/>
            <a:ext cx="2808000" cy="2055600"/>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0" name="Undertittel 2"/>
          <p:cNvSpPr>
            <a:spLocks noGrp="1"/>
          </p:cNvSpPr>
          <p:nvPr>
            <p:ph type="subTitle" idx="1" hasCustomPrompt="1"/>
          </p:nvPr>
        </p:nvSpPr>
        <p:spPr>
          <a:xfrm>
            <a:off x="251520" y="2499742"/>
            <a:ext cx="2663984" cy="1872208"/>
          </a:xfrm>
          <a:prstGeom prst="rect">
            <a:avLst/>
          </a:prstGeom>
          <a:ln>
            <a:noFill/>
          </a:ln>
        </p:spPr>
        <p:txBody>
          <a:bodyPr anchor="ctr" anchorCtr="0"/>
          <a:lstStyle>
            <a:lvl1pPr marL="0" indent="0" algn="ctr">
              <a:buNone/>
              <a:defRPr sz="1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Edit </a:t>
            </a:r>
            <a:r>
              <a:rPr lang="nb-NO" err="1"/>
              <a:t>this</a:t>
            </a:r>
            <a:r>
              <a:rPr lang="nb-NO"/>
              <a:t> </a:t>
            </a:r>
            <a:r>
              <a:rPr lang="nb-NO" err="1"/>
              <a:t>text</a:t>
            </a:r>
            <a:endParaRPr lang="nb-NO"/>
          </a:p>
        </p:txBody>
      </p:sp>
      <p:sp>
        <p:nvSpPr>
          <p:cNvPr id="17" name="Plassholder for tekst 16"/>
          <p:cNvSpPr>
            <a:spLocks noGrp="1"/>
          </p:cNvSpPr>
          <p:nvPr>
            <p:ph type="body" sz="quarter" idx="13" hasCustomPrompt="1"/>
          </p:nvPr>
        </p:nvSpPr>
        <p:spPr>
          <a:xfrm>
            <a:off x="3276600" y="2500313"/>
            <a:ext cx="2590800" cy="1871662"/>
          </a:xfrm>
          <a:prstGeom prst="rect">
            <a:avLst/>
          </a:prstGeom>
        </p:spPr>
        <p:txBody>
          <a:bodyPr vert="horz" anchor="ctr" anchorCtr="0"/>
          <a:lstStyle>
            <a:lvl1pPr marL="0" indent="0" algn="ctr">
              <a:buNone/>
              <a:defRPr sz="1600"/>
            </a:lvl1pPr>
          </a:lstStyle>
          <a:p>
            <a:pPr lvl="0"/>
            <a:r>
              <a:rPr lang="nb-NO"/>
              <a:t>Edit </a:t>
            </a:r>
            <a:r>
              <a:rPr lang="nb-NO" err="1"/>
              <a:t>this</a:t>
            </a:r>
            <a:r>
              <a:rPr lang="nb-NO"/>
              <a:t> </a:t>
            </a:r>
            <a:r>
              <a:rPr lang="nb-NO" err="1"/>
              <a:t>text</a:t>
            </a:r>
            <a:endParaRPr lang="nb-NO"/>
          </a:p>
        </p:txBody>
      </p:sp>
      <p:sp>
        <p:nvSpPr>
          <p:cNvPr id="18" name="Plassholder for tekst 16"/>
          <p:cNvSpPr>
            <a:spLocks noGrp="1"/>
          </p:cNvSpPr>
          <p:nvPr>
            <p:ph type="body" sz="quarter" idx="14" hasCustomPrompt="1"/>
          </p:nvPr>
        </p:nvSpPr>
        <p:spPr>
          <a:xfrm>
            <a:off x="6264000" y="2507784"/>
            <a:ext cx="2590800" cy="1871662"/>
          </a:xfrm>
          <a:prstGeom prst="rect">
            <a:avLst/>
          </a:prstGeom>
        </p:spPr>
        <p:txBody>
          <a:bodyPr vert="horz" anchor="ctr" anchorCtr="0"/>
          <a:lstStyle>
            <a:lvl1pPr marL="0" indent="0" algn="ctr">
              <a:buNone/>
              <a:defRPr sz="1600"/>
            </a:lvl1pPr>
          </a:lstStyle>
          <a:p>
            <a:pPr lvl="0"/>
            <a:r>
              <a:rPr lang="nb-NO"/>
              <a:t>Edit </a:t>
            </a:r>
            <a:r>
              <a:rPr lang="nb-NO" err="1"/>
              <a:t>this</a:t>
            </a:r>
            <a:r>
              <a:rPr lang="nb-NO"/>
              <a:t> </a:t>
            </a:r>
            <a:r>
              <a:rPr lang="nb-NO" err="1"/>
              <a:t>text</a:t>
            </a:r>
            <a:endParaRPr lang="nb-NO"/>
          </a:p>
        </p:txBody>
      </p:sp>
    </p:spTree>
    <p:extLst>
      <p:ext uri="{BB962C8B-B14F-4D97-AF65-F5344CB8AC3E}">
        <p14:creationId xmlns:p14="http://schemas.microsoft.com/office/powerpoint/2010/main" val="42809840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 X Image">
    <p:spTree>
      <p:nvGrpSpPr>
        <p:cNvPr id="1" name=""/>
        <p:cNvGrpSpPr/>
        <p:nvPr/>
      </p:nvGrpSpPr>
      <p:grpSpPr>
        <a:xfrm>
          <a:off x="0" y="0"/>
          <a:ext cx="0" cy="0"/>
          <a:chOff x="0" y="0"/>
          <a:chExt cx="0" cy="0"/>
        </a:xfrm>
      </p:grpSpPr>
      <p:sp>
        <p:nvSpPr>
          <p:cNvPr id="3" name="Plassholder for bilde 4"/>
          <p:cNvSpPr>
            <a:spLocks noGrp="1"/>
          </p:cNvSpPr>
          <p:nvPr>
            <p:ph type="pic" sz="quarter" idx="11" hasCustomPrompt="1"/>
          </p:nvPr>
        </p:nvSpPr>
        <p:spPr>
          <a:xfrm>
            <a:off x="4662000" y="180000"/>
            <a:ext cx="4302000" cy="2055600"/>
          </a:xfrm>
          <a:prstGeom prst="rect">
            <a:avLst/>
          </a:prstGeom>
        </p:spPr>
        <p:txBody>
          <a:bodyPr>
            <a:normAutofit/>
          </a:bodyPr>
          <a:lstStyle>
            <a:lvl1pPr marL="0" indent="0">
              <a:buNone/>
              <a:defRPr sz="2000" baseline="0"/>
            </a:lvl1pPr>
          </a:lstStyle>
          <a:p>
            <a:r>
              <a:rPr lang="nb-NO" err="1"/>
              <a:t>Click</a:t>
            </a:r>
            <a:r>
              <a:rPr lang="nb-NO"/>
              <a:t> </a:t>
            </a:r>
            <a:r>
              <a:rPr lang="nb-NO" err="1"/>
              <a:t>icon</a:t>
            </a:r>
            <a:r>
              <a:rPr lang="nb-NO"/>
              <a:t> to </a:t>
            </a:r>
            <a:r>
              <a:rPr lang="nb-NO" err="1"/>
              <a:t>insert</a:t>
            </a:r>
            <a:r>
              <a:rPr lang="nb-NO"/>
              <a:t> image</a:t>
            </a:r>
          </a:p>
        </p:txBody>
      </p:sp>
      <p:sp>
        <p:nvSpPr>
          <p:cNvPr id="4" name="Plassholder for bilde 4"/>
          <p:cNvSpPr>
            <a:spLocks noGrp="1"/>
          </p:cNvSpPr>
          <p:nvPr>
            <p:ph type="pic" sz="quarter" idx="10" hasCustomPrompt="1"/>
          </p:nvPr>
        </p:nvSpPr>
        <p:spPr>
          <a:xfrm>
            <a:off x="179512" y="180000"/>
            <a:ext cx="4302000" cy="2055600"/>
          </a:xfrm>
          <a:prstGeom prst="rect">
            <a:avLst/>
          </a:prstGeom>
        </p:spPr>
        <p:txBody>
          <a:bodyPr>
            <a:normAutofit/>
          </a:bodyPr>
          <a:lstStyle>
            <a:lvl1pPr marL="0" indent="0">
              <a:buNone/>
              <a:defRPr sz="2000" baseline="0"/>
            </a:lvl1pPr>
          </a:lstStyle>
          <a:p>
            <a:r>
              <a:rPr lang="nb-NO" err="1"/>
              <a:t>Click</a:t>
            </a:r>
            <a:r>
              <a:rPr lang="nb-NO"/>
              <a:t> </a:t>
            </a:r>
            <a:r>
              <a:rPr lang="nb-NO" err="1"/>
              <a:t>icon</a:t>
            </a:r>
            <a:r>
              <a:rPr lang="nb-NO"/>
              <a:t> to </a:t>
            </a:r>
            <a:r>
              <a:rPr lang="nb-NO" err="1"/>
              <a:t>insert</a:t>
            </a:r>
            <a:r>
              <a:rPr lang="nb-NO"/>
              <a:t> image</a:t>
            </a:r>
          </a:p>
        </p:txBody>
      </p:sp>
      <p:sp>
        <p:nvSpPr>
          <p:cNvPr id="5" name="Plassholder for bilde 4"/>
          <p:cNvSpPr>
            <a:spLocks noGrp="1"/>
          </p:cNvSpPr>
          <p:nvPr>
            <p:ph type="pic" sz="quarter" idx="12" hasCustomPrompt="1"/>
          </p:nvPr>
        </p:nvSpPr>
        <p:spPr>
          <a:xfrm>
            <a:off x="4662000" y="2421617"/>
            <a:ext cx="4302000" cy="2055600"/>
          </a:xfrm>
          <a:prstGeom prst="rect">
            <a:avLst/>
          </a:prstGeom>
        </p:spPr>
        <p:txBody>
          <a:bodyPr>
            <a:normAutofit/>
          </a:bodyPr>
          <a:lstStyle>
            <a:lvl1pPr marL="0" indent="0">
              <a:buNone/>
              <a:defRPr sz="2000" baseline="0"/>
            </a:lvl1pPr>
          </a:lstStyle>
          <a:p>
            <a:r>
              <a:rPr lang="nb-NO" err="1"/>
              <a:t>Click</a:t>
            </a:r>
            <a:r>
              <a:rPr lang="nb-NO"/>
              <a:t> </a:t>
            </a:r>
            <a:r>
              <a:rPr lang="nb-NO" err="1"/>
              <a:t>icon</a:t>
            </a:r>
            <a:r>
              <a:rPr lang="nb-NO"/>
              <a:t> to </a:t>
            </a:r>
            <a:r>
              <a:rPr lang="nb-NO" err="1"/>
              <a:t>insert</a:t>
            </a:r>
            <a:r>
              <a:rPr lang="nb-NO"/>
              <a:t> image</a:t>
            </a:r>
          </a:p>
        </p:txBody>
      </p:sp>
      <p:sp>
        <p:nvSpPr>
          <p:cNvPr id="6" name="Plassholder for bilde 4"/>
          <p:cNvSpPr>
            <a:spLocks noGrp="1"/>
          </p:cNvSpPr>
          <p:nvPr>
            <p:ph type="pic" sz="quarter" idx="13" hasCustomPrompt="1"/>
          </p:nvPr>
        </p:nvSpPr>
        <p:spPr>
          <a:xfrm>
            <a:off x="179512" y="2415600"/>
            <a:ext cx="4302000" cy="2055600"/>
          </a:xfrm>
          <a:prstGeom prst="rect">
            <a:avLst/>
          </a:prstGeom>
        </p:spPr>
        <p:txBody>
          <a:bodyPr>
            <a:normAutofit/>
          </a:bodyPr>
          <a:lstStyle>
            <a:lvl1pPr marL="0" indent="0">
              <a:buNone/>
              <a:defRPr sz="2000" baseline="0"/>
            </a:lvl1pPr>
          </a:lstStyle>
          <a:p>
            <a:r>
              <a:rPr lang="nb-NO" err="1"/>
              <a:t>Click</a:t>
            </a:r>
            <a:r>
              <a:rPr lang="nb-NO"/>
              <a:t> </a:t>
            </a:r>
            <a:r>
              <a:rPr lang="nb-NO" err="1"/>
              <a:t>icon</a:t>
            </a:r>
            <a:r>
              <a:rPr lang="nb-NO"/>
              <a:t> to </a:t>
            </a:r>
            <a:r>
              <a:rPr lang="nb-NO" err="1"/>
              <a:t>insert</a:t>
            </a:r>
            <a:r>
              <a:rPr lang="nb-NO"/>
              <a:t> image</a:t>
            </a:r>
          </a:p>
        </p:txBody>
      </p:sp>
    </p:spTree>
    <p:extLst>
      <p:ext uri="{BB962C8B-B14F-4D97-AF65-F5344CB8AC3E}">
        <p14:creationId xmlns:p14="http://schemas.microsoft.com/office/powerpoint/2010/main" val="21672494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 X Image">
    <p:spTree>
      <p:nvGrpSpPr>
        <p:cNvPr id="1" name=""/>
        <p:cNvGrpSpPr/>
        <p:nvPr/>
      </p:nvGrpSpPr>
      <p:grpSpPr>
        <a:xfrm>
          <a:off x="0" y="0"/>
          <a:ext cx="0" cy="0"/>
          <a:chOff x="0" y="0"/>
          <a:chExt cx="0" cy="0"/>
        </a:xfrm>
      </p:grpSpPr>
      <p:sp>
        <p:nvSpPr>
          <p:cNvPr id="3" name="Plassholder for bilde 4"/>
          <p:cNvSpPr>
            <a:spLocks noGrp="1"/>
          </p:cNvSpPr>
          <p:nvPr>
            <p:ph type="pic" sz="quarter" idx="10" hasCustomPrompt="1"/>
          </p:nvPr>
        </p:nvSpPr>
        <p:spPr>
          <a:xfrm>
            <a:off x="179512" y="180000"/>
            <a:ext cx="2808000" cy="2055600"/>
          </a:xfrm>
          <a:prstGeom prst="rect">
            <a:avLst/>
          </a:prstGeom>
        </p:spPr>
        <p:txBody>
          <a:bodyPr>
            <a:normAutofit/>
          </a:bodyPr>
          <a:lstStyle>
            <a:lvl1pPr marL="0" indent="0">
              <a:buNone/>
              <a:defRPr sz="1400" baseline="0"/>
            </a:lvl1pPr>
          </a:lstStyle>
          <a:p>
            <a:r>
              <a:rPr lang="nb-NO" err="1"/>
              <a:t>Click</a:t>
            </a:r>
            <a:r>
              <a:rPr lang="nb-NO"/>
              <a:t> </a:t>
            </a:r>
            <a:r>
              <a:rPr lang="nb-NO" err="1"/>
              <a:t>icon</a:t>
            </a:r>
            <a:r>
              <a:rPr lang="nb-NO"/>
              <a:t> to </a:t>
            </a:r>
            <a:r>
              <a:rPr lang="nb-NO" err="1"/>
              <a:t>insert</a:t>
            </a:r>
            <a:r>
              <a:rPr lang="nb-NO"/>
              <a:t> image</a:t>
            </a:r>
          </a:p>
        </p:txBody>
      </p:sp>
      <p:sp>
        <p:nvSpPr>
          <p:cNvPr id="4" name="Plassholder for bilde 4"/>
          <p:cNvSpPr>
            <a:spLocks noGrp="1"/>
          </p:cNvSpPr>
          <p:nvPr>
            <p:ph type="pic" sz="quarter" idx="11" hasCustomPrompt="1"/>
          </p:nvPr>
        </p:nvSpPr>
        <p:spPr>
          <a:xfrm>
            <a:off x="3168000" y="180000"/>
            <a:ext cx="2808000" cy="2055600"/>
          </a:xfrm>
          <a:prstGeom prst="rect">
            <a:avLst/>
          </a:prstGeom>
        </p:spPr>
        <p:txBody>
          <a:bodyPr>
            <a:normAutofit/>
          </a:bodyPr>
          <a:lstStyle>
            <a:lvl1pPr marL="0" indent="0">
              <a:buNone/>
              <a:defRPr sz="1400" baseline="0"/>
            </a:lvl1pPr>
          </a:lstStyle>
          <a:p>
            <a:r>
              <a:rPr lang="nb-NO" err="1"/>
              <a:t>Click</a:t>
            </a:r>
            <a:r>
              <a:rPr lang="nb-NO"/>
              <a:t> </a:t>
            </a:r>
            <a:r>
              <a:rPr lang="nb-NO" err="1"/>
              <a:t>icon</a:t>
            </a:r>
            <a:r>
              <a:rPr lang="nb-NO"/>
              <a:t> to </a:t>
            </a:r>
            <a:r>
              <a:rPr lang="nb-NO" err="1"/>
              <a:t>insert</a:t>
            </a:r>
            <a:r>
              <a:rPr lang="nb-NO"/>
              <a:t> image</a:t>
            </a:r>
          </a:p>
        </p:txBody>
      </p:sp>
      <p:sp>
        <p:nvSpPr>
          <p:cNvPr id="5" name="Plassholder for bilde 4"/>
          <p:cNvSpPr>
            <a:spLocks noGrp="1"/>
          </p:cNvSpPr>
          <p:nvPr>
            <p:ph type="pic" sz="quarter" idx="12" hasCustomPrompt="1"/>
          </p:nvPr>
        </p:nvSpPr>
        <p:spPr>
          <a:xfrm>
            <a:off x="6156000" y="180000"/>
            <a:ext cx="2808000" cy="2055600"/>
          </a:xfrm>
          <a:prstGeom prst="rect">
            <a:avLst/>
          </a:prstGeom>
        </p:spPr>
        <p:txBody>
          <a:bodyPr>
            <a:normAutofit/>
          </a:bodyPr>
          <a:lstStyle>
            <a:lvl1pPr marL="0" indent="0">
              <a:buNone/>
              <a:defRPr sz="1400" baseline="0"/>
            </a:lvl1pPr>
          </a:lstStyle>
          <a:p>
            <a:r>
              <a:rPr lang="nb-NO" err="1"/>
              <a:t>Click</a:t>
            </a:r>
            <a:r>
              <a:rPr lang="nb-NO"/>
              <a:t> </a:t>
            </a:r>
            <a:r>
              <a:rPr lang="nb-NO" err="1"/>
              <a:t>icon</a:t>
            </a:r>
            <a:r>
              <a:rPr lang="nb-NO"/>
              <a:t> to </a:t>
            </a:r>
            <a:r>
              <a:rPr lang="nb-NO" err="1"/>
              <a:t>insert</a:t>
            </a:r>
            <a:r>
              <a:rPr lang="nb-NO"/>
              <a:t> image</a:t>
            </a:r>
          </a:p>
        </p:txBody>
      </p:sp>
      <p:sp>
        <p:nvSpPr>
          <p:cNvPr id="6" name="Plassholder for bilde 4"/>
          <p:cNvSpPr>
            <a:spLocks noGrp="1"/>
          </p:cNvSpPr>
          <p:nvPr>
            <p:ph type="pic" sz="quarter" idx="13" hasCustomPrompt="1"/>
          </p:nvPr>
        </p:nvSpPr>
        <p:spPr>
          <a:xfrm>
            <a:off x="179512" y="2415600"/>
            <a:ext cx="2808000" cy="2055600"/>
          </a:xfrm>
          <a:prstGeom prst="rect">
            <a:avLst/>
          </a:prstGeom>
        </p:spPr>
        <p:txBody>
          <a:bodyPr>
            <a:normAutofit/>
          </a:bodyPr>
          <a:lstStyle>
            <a:lvl1pPr marL="0" indent="0">
              <a:buNone/>
              <a:defRPr sz="1400" baseline="0"/>
            </a:lvl1pPr>
          </a:lstStyle>
          <a:p>
            <a:r>
              <a:rPr lang="nb-NO" err="1"/>
              <a:t>Click</a:t>
            </a:r>
            <a:r>
              <a:rPr lang="nb-NO"/>
              <a:t> </a:t>
            </a:r>
            <a:r>
              <a:rPr lang="nb-NO" err="1"/>
              <a:t>icon</a:t>
            </a:r>
            <a:r>
              <a:rPr lang="nb-NO"/>
              <a:t> to </a:t>
            </a:r>
            <a:r>
              <a:rPr lang="nb-NO" err="1"/>
              <a:t>insert</a:t>
            </a:r>
            <a:r>
              <a:rPr lang="nb-NO"/>
              <a:t> image</a:t>
            </a:r>
          </a:p>
        </p:txBody>
      </p:sp>
      <p:sp>
        <p:nvSpPr>
          <p:cNvPr id="7" name="Plassholder for bilde 4"/>
          <p:cNvSpPr>
            <a:spLocks noGrp="1"/>
          </p:cNvSpPr>
          <p:nvPr>
            <p:ph type="pic" sz="quarter" idx="14" hasCustomPrompt="1"/>
          </p:nvPr>
        </p:nvSpPr>
        <p:spPr>
          <a:xfrm>
            <a:off x="3168000" y="2415600"/>
            <a:ext cx="2808000" cy="2055600"/>
          </a:xfrm>
          <a:prstGeom prst="rect">
            <a:avLst/>
          </a:prstGeom>
        </p:spPr>
        <p:txBody>
          <a:bodyPr>
            <a:normAutofit/>
          </a:bodyPr>
          <a:lstStyle>
            <a:lvl1pPr marL="0" indent="0">
              <a:buNone/>
              <a:defRPr sz="1400" baseline="0"/>
            </a:lvl1pPr>
          </a:lstStyle>
          <a:p>
            <a:r>
              <a:rPr lang="nb-NO" err="1"/>
              <a:t>Click</a:t>
            </a:r>
            <a:r>
              <a:rPr lang="nb-NO"/>
              <a:t> </a:t>
            </a:r>
            <a:r>
              <a:rPr lang="nb-NO" err="1"/>
              <a:t>icon</a:t>
            </a:r>
            <a:r>
              <a:rPr lang="nb-NO"/>
              <a:t> to </a:t>
            </a:r>
            <a:r>
              <a:rPr lang="nb-NO" err="1"/>
              <a:t>insert</a:t>
            </a:r>
            <a:r>
              <a:rPr lang="nb-NO"/>
              <a:t> image</a:t>
            </a:r>
          </a:p>
        </p:txBody>
      </p:sp>
      <p:sp>
        <p:nvSpPr>
          <p:cNvPr id="8" name="Plassholder for bilde 4"/>
          <p:cNvSpPr>
            <a:spLocks noGrp="1"/>
          </p:cNvSpPr>
          <p:nvPr>
            <p:ph type="pic" sz="quarter" idx="15" hasCustomPrompt="1"/>
          </p:nvPr>
        </p:nvSpPr>
        <p:spPr>
          <a:xfrm>
            <a:off x="6156000" y="2415600"/>
            <a:ext cx="2808000" cy="2055600"/>
          </a:xfrm>
          <a:prstGeom prst="rect">
            <a:avLst/>
          </a:prstGeom>
        </p:spPr>
        <p:txBody>
          <a:bodyPr>
            <a:normAutofit/>
          </a:bodyPr>
          <a:lstStyle>
            <a:lvl1pPr marL="0" indent="0">
              <a:buNone/>
              <a:defRPr sz="1400" baseline="0"/>
            </a:lvl1pPr>
          </a:lstStyle>
          <a:p>
            <a:r>
              <a:rPr lang="nb-NO" err="1"/>
              <a:t>Click</a:t>
            </a:r>
            <a:r>
              <a:rPr lang="nb-NO"/>
              <a:t> </a:t>
            </a:r>
            <a:r>
              <a:rPr lang="nb-NO" err="1"/>
              <a:t>icon</a:t>
            </a:r>
            <a:r>
              <a:rPr lang="nb-NO"/>
              <a:t> to </a:t>
            </a:r>
            <a:r>
              <a:rPr lang="nb-NO" err="1"/>
              <a:t>insert</a:t>
            </a:r>
            <a:r>
              <a:rPr lang="nb-NO"/>
              <a:t> image</a:t>
            </a:r>
          </a:p>
        </p:txBody>
      </p:sp>
    </p:spTree>
    <p:extLst>
      <p:ext uri="{BB962C8B-B14F-4D97-AF65-F5344CB8AC3E}">
        <p14:creationId xmlns:p14="http://schemas.microsoft.com/office/powerpoint/2010/main" val="3946366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6" name="Rektangel 5"/>
          <p:cNvSpPr/>
          <p:nvPr userDrawn="1"/>
        </p:nvSpPr>
        <p:spPr>
          <a:xfrm>
            <a:off x="180000" y="180000"/>
            <a:ext cx="8784000" cy="42912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 name="Tittel 1"/>
          <p:cNvSpPr>
            <a:spLocks noGrp="1"/>
          </p:cNvSpPr>
          <p:nvPr>
            <p:ph type="ctrTitle" hasCustomPrompt="1"/>
          </p:nvPr>
        </p:nvSpPr>
        <p:spPr>
          <a:xfrm>
            <a:off x="685800" y="1799201"/>
            <a:ext cx="7772400" cy="1102519"/>
          </a:xfrm>
          <a:prstGeom prst="rect">
            <a:avLst/>
          </a:prstGeom>
        </p:spPr>
        <p:txBody>
          <a:bodyPr/>
          <a:lstStyle>
            <a:lvl1pPr algn="ctr">
              <a:defRPr>
                <a:solidFill>
                  <a:schemeClr val="bg1"/>
                </a:solidFill>
              </a:defRPr>
            </a:lvl1pPr>
          </a:lstStyle>
          <a:p>
            <a:r>
              <a:rPr lang="nb-NO"/>
              <a:t>EDIT THIS TEXT</a:t>
            </a:r>
          </a:p>
        </p:txBody>
      </p:sp>
    </p:spTree>
    <p:extLst>
      <p:ext uri="{BB962C8B-B14F-4D97-AF65-F5344CB8AC3E}">
        <p14:creationId xmlns:p14="http://schemas.microsoft.com/office/powerpoint/2010/main" val="32626459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4" name="Bilde 2">
            <a:extLst>
              <a:ext uri="{FF2B5EF4-FFF2-40B4-BE49-F238E27FC236}">
                <a16:creationId xmlns:a16="http://schemas.microsoft.com/office/drawing/2014/main" id="{E9E8D5DE-4D7B-413E-A039-1F05B5652D9F}"/>
              </a:ext>
            </a:extLst>
          </p:cNvPr>
          <p:cNvPicPr>
            <a:picLocks noChangeAspect="1"/>
          </p:cNvPicPr>
          <p:nvPr userDrawn="1"/>
        </p:nvPicPr>
        <p:blipFill>
          <a:blip r:embed="rId2"/>
          <a:srcRect/>
          <a:stretch/>
        </p:blipFill>
        <p:spPr>
          <a:xfrm>
            <a:off x="0" y="0"/>
            <a:ext cx="9144000" cy="5143500"/>
          </a:xfrm>
          <a:prstGeom prst="rect">
            <a:avLst/>
          </a:prstGeom>
        </p:spPr>
      </p:pic>
    </p:spTree>
    <p:extLst>
      <p:ext uri="{BB962C8B-B14F-4D97-AF65-F5344CB8AC3E}">
        <p14:creationId xmlns:p14="http://schemas.microsoft.com/office/powerpoint/2010/main" val="3055876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slide">
    <p:spTree>
      <p:nvGrpSpPr>
        <p:cNvPr id="1" name=""/>
        <p:cNvGrpSpPr/>
        <p:nvPr/>
      </p:nvGrpSpPr>
      <p:grpSpPr>
        <a:xfrm>
          <a:off x="0" y="0"/>
          <a:ext cx="0" cy="0"/>
          <a:chOff x="0" y="0"/>
          <a:chExt cx="0" cy="0"/>
        </a:xfrm>
      </p:grpSpPr>
      <p:sp>
        <p:nvSpPr>
          <p:cNvPr id="4" name="Rektangel 3"/>
          <p:cNvSpPr/>
          <p:nvPr userDrawn="1"/>
        </p:nvSpPr>
        <p:spPr>
          <a:xfrm>
            <a:off x="180000" y="180000"/>
            <a:ext cx="8784000" cy="4291200"/>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hasCustomPrompt="1"/>
          </p:nvPr>
        </p:nvSpPr>
        <p:spPr>
          <a:xfrm>
            <a:off x="457200" y="332339"/>
            <a:ext cx="8229600" cy="857250"/>
          </a:xfrm>
          <a:prstGeom prst="rect">
            <a:avLst/>
          </a:prstGeom>
        </p:spPr>
        <p:txBody>
          <a:bodyPr vert="horz"/>
          <a:lstStyle>
            <a:lvl1pPr algn="l">
              <a:defRPr sz="3600"/>
            </a:lvl1pPr>
          </a:lstStyle>
          <a:p>
            <a:r>
              <a:rPr lang="nb-NO"/>
              <a:t>Edit </a:t>
            </a:r>
            <a:r>
              <a:rPr lang="nb-NO" err="1"/>
              <a:t>this</a:t>
            </a:r>
            <a:r>
              <a:rPr lang="nb-NO"/>
              <a:t> </a:t>
            </a:r>
            <a:r>
              <a:rPr lang="nb-NO" err="1"/>
              <a:t>text</a:t>
            </a:r>
            <a:endParaRPr lang="nb-NO"/>
          </a:p>
        </p:txBody>
      </p:sp>
      <p:sp>
        <p:nvSpPr>
          <p:cNvPr id="7" name="Undertittel 2"/>
          <p:cNvSpPr>
            <a:spLocks noGrp="1"/>
          </p:cNvSpPr>
          <p:nvPr>
            <p:ph type="subTitle" idx="1" hasCustomPrompt="1"/>
          </p:nvPr>
        </p:nvSpPr>
        <p:spPr>
          <a:xfrm>
            <a:off x="467694" y="1256136"/>
            <a:ext cx="8219105" cy="2942639"/>
          </a:xfrm>
          <a:prstGeom prst="rect">
            <a:avLst/>
          </a:prstGeo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Edit </a:t>
            </a:r>
            <a:r>
              <a:rPr lang="nb-NO" err="1"/>
              <a:t>this</a:t>
            </a:r>
            <a:r>
              <a:rPr lang="nb-NO"/>
              <a:t> </a:t>
            </a:r>
            <a:r>
              <a:rPr lang="nb-NO" err="1"/>
              <a:t>text</a:t>
            </a:r>
            <a:endParaRPr lang="nb-NO"/>
          </a:p>
        </p:txBody>
      </p:sp>
    </p:spTree>
    <p:extLst>
      <p:ext uri="{BB962C8B-B14F-4D97-AF65-F5344CB8AC3E}">
        <p14:creationId xmlns:p14="http://schemas.microsoft.com/office/powerpoint/2010/main" val="330677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bulletlist">
    <p:spTree>
      <p:nvGrpSpPr>
        <p:cNvPr id="1" name=""/>
        <p:cNvGrpSpPr/>
        <p:nvPr/>
      </p:nvGrpSpPr>
      <p:grpSpPr>
        <a:xfrm>
          <a:off x="0" y="0"/>
          <a:ext cx="0" cy="0"/>
          <a:chOff x="0" y="0"/>
          <a:chExt cx="0" cy="0"/>
        </a:xfrm>
      </p:grpSpPr>
      <p:sp>
        <p:nvSpPr>
          <p:cNvPr id="4" name="Rektangel 3"/>
          <p:cNvSpPr/>
          <p:nvPr userDrawn="1"/>
        </p:nvSpPr>
        <p:spPr>
          <a:xfrm>
            <a:off x="180000" y="180000"/>
            <a:ext cx="8784000" cy="4291200"/>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hasCustomPrompt="1"/>
          </p:nvPr>
        </p:nvSpPr>
        <p:spPr>
          <a:xfrm>
            <a:off x="457200" y="332339"/>
            <a:ext cx="8229600" cy="857250"/>
          </a:xfrm>
          <a:prstGeom prst="rect">
            <a:avLst/>
          </a:prstGeom>
        </p:spPr>
        <p:txBody>
          <a:bodyPr vert="horz"/>
          <a:lstStyle>
            <a:lvl1pPr algn="l">
              <a:defRPr sz="3600"/>
            </a:lvl1pPr>
          </a:lstStyle>
          <a:p>
            <a:r>
              <a:rPr lang="nb-NO"/>
              <a:t>Edit </a:t>
            </a:r>
            <a:r>
              <a:rPr lang="nb-NO" err="1"/>
              <a:t>this</a:t>
            </a:r>
            <a:r>
              <a:rPr lang="nb-NO"/>
              <a:t> </a:t>
            </a:r>
            <a:r>
              <a:rPr lang="nb-NO" err="1"/>
              <a:t>text</a:t>
            </a:r>
            <a:endParaRPr lang="nb-NO"/>
          </a:p>
        </p:txBody>
      </p:sp>
      <p:sp>
        <p:nvSpPr>
          <p:cNvPr id="7" name="Undertittel 2"/>
          <p:cNvSpPr>
            <a:spLocks noGrp="1"/>
          </p:cNvSpPr>
          <p:nvPr>
            <p:ph type="subTitle" idx="1" hasCustomPrompt="1"/>
          </p:nvPr>
        </p:nvSpPr>
        <p:spPr>
          <a:xfrm>
            <a:off x="467694" y="1256136"/>
            <a:ext cx="8219105" cy="2942639"/>
          </a:xfrm>
          <a:prstGeom prst="rect">
            <a:avLst/>
          </a:prstGeom>
        </p:spPr>
        <p:txBody>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2400" baseline="0">
                <a:solidFill>
                  <a:schemeClr val="tx1"/>
                </a:solidFill>
              </a:defRPr>
            </a:lvl1pPr>
            <a:lvl2pPr marL="800100" indent="-342900" algn="l">
              <a:buFont typeface="Arial" panose="020B0604020202020204" pitchFamily="34" charset="0"/>
              <a:buChar char="•"/>
              <a:defRPr sz="2000">
                <a:solidFill>
                  <a:schemeClr val="tx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Edit </a:t>
            </a:r>
            <a:r>
              <a:rPr lang="nb-NO" err="1"/>
              <a:t>this</a:t>
            </a:r>
            <a:r>
              <a:rPr lang="nb-NO"/>
              <a:t> </a:t>
            </a:r>
            <a:r>
              <a:rPr lang="nb-NO" err="1"/>
              <a:t>text</a:t>
            </a:r>
            <a:endParaRPr lang="nb-NO"/>
          </a:p>
          <a:p>
            <a:pPr lvl="1"/>
            <a:r>
              <a:rPr lang="nb-NO"/>
              <a:t>This </a:t>
            </a:r>
            <a:r>
              <a:rPr lang="nb-NO" err="1"/>
              <a:t>text</a:t>
            </a:r>
            <a:r>
              <a:rPr lang="nb-NO"/>
              <a:t> </a:t>
            </a:r>
            <a:r>
              <a:rPr lang="nb-NO" err="1"/>
              <a:t>should</a:t>
            </a:r>
            <a:r>
              <a:rPr lang="nb-NO"/>
              <a:t> be </a:t>
            </a:r>
            <a:r>
              <a:rPr lang="nb-NO" err="1"/>
              <a:t>edited</a:t>
            </a:r>
            <a:endParaRPr lang="nb-NO"/>
          </a:p>
          <a:p>
            <a:endParaRPr lang="nb-NO"/>
          </a:p>
          <a:p>
            <a:endParaRPr lang="nb-NO"/>
          </a:p>
        </p:txBody>
      </p:sp>
    </p:spTree>
    <p:extLst>
      <p:ext uri="{BB962C8B-B14F-4D97-AF65-F5344CB8AC3E}">
        <p14:creationId xmlns:p14="http://schemas.microsoft.com/office/powerpoint/2010/main" val="1604338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no heading">
    <p:spTree>
      <p:nvGrpSpPr>
        <p:cNvPr id="1" name=""/>
        <p:cNvGrpSpPr/>
        <p:nvPr/>
      </p:nvGrpSpPr>
      <p:grpSpPr>
        <a:xfrm>
          <a:off x="0" y="0"/>
          <a:ext cx="0" cy="0"/>
          <a:chOff x="0" y="0"/>
          <a:chExt cx="0" cy="0"/>
        </a:xfrm>
      </p:grpSpPr>
      <p:sp>
        <p:nvSpPr>
          <p:cNvPr id="4" name="Rektangel 3"/>
          <p:cNvSpPr/>
          <p:nvPr userDrawn="1"/>
        </p:nvSpPr>
        <p:spPr>
          <a:xfrm>
            <a:off x="180000" y="180000"/>
            <a:ext cx="8784488" cy="4291200"/>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 name="Undertittel 2"/>
          <p:cNvSpPr>
            <a:spLocks noGrp="1"/>
          </p:cNvSpPr>
          <p:nvPr>
            <p:ph type="subTitle" idx="1" hasCustomPrompt="1"/>
          </p:nvPr>
        </p:nvSpPr>
        <p:spPr>
          <a:xfrm>
            <a:off x="323528" y="512677"/>
            <a:ext cx="8496944" cy="3787265"/>
          </a:xfrm>
          <a:prstGeom prst="rect">
            <a:avLst/>
          </a:prstGeo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Edit </a:t>
            </a:r>
            <a:r>
              <a:rPr lang="nb-NO" err="1"/>
              <a:t>this</a:t>
            </a:r>
            <a:r>
              <a:rPr lang="nb-NO"/>
              <a:t> </a:t>
            </a:r>
            <a:r>
              <a:rPr lang="nb-NO" err="1"/>
              <a:t>text</a:t>
            </a:r>
            <a:endParaRPr lang="nb-NO"/>
          </a:p>
        </p:txBody>
      </p:sp>
    </p:spTree>
    <p:extLst>
      <p:ext uri="{BB962C8B-B14F-4D97-AF65-F5344CB8AC3E}">
        <p14:creationId xmlns:p14="http://schemas.microsoft.com/office/powerpoint/2010/main" val="2016321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slide">
    <p:spTree>
      <p:nvGrpSpPr>
        <p:cNvPr id="1" name=""/>
        <p:cNvGrpSpPr/>
        <p:nvPr/>
      </p:nvGrpSpPr>
      <p:grpSpPr>
        <a:xfrm>
          <a:off x="0" y="0"/>
          <a:ext cx="0" cy="0"/>
          <a:chOff x="0" y="0"/>
          <a:chExt cx="0" cy="0"/>
        </a:xfrm>
      </p:grpSpPr>
      <p:sp>
        <p:nvSpPr>
          <p:cNvPr id="5" name="Plassholder for bilde 4"/>
          <p:cNvSpPr>
            <a:spLocks noGrp="1"/>
          </p:cNvSpPr>
          <p:nvPr>
            <p:ph type="pic" sz="quarter" idx="10" hasCustomPrompt="1"/>
          </p:nvPr>
        </p:nvSpPr>
        <p:spPr>
          <a:xfrm>
            <a:off x="180000" y="180000"/>
            <a:ext cx="8784000" cy="4291200"/>
          </a:xfrm>
          <a:prstGeom prst="rect">
            <a:avLst/>
          </a:prstGeom>
        </p:spPr>
        <p:txBody>
          <a:bodyPr/>
          <a:lstStyle>
            <a:lvl1pPr marL="0" indent="0">
              <a:buNone/>
              <a:defRPr sz="2800" baseline="0">
                <a:solidFill>
                  <a:schemeClr val="tx2"/>
                </a:solidFill>
              </a:defRPr>
            </a:lvl1pPr>
          </a:lstStyle>
          <a:p>
            <a:r>
              <a:rPr lang="nb-NO" err="1"/>
              <a:t>Click</a:t>
            </a:r>
            <a:r>
              <a:rPr lang="nb-NO"/>
              <a:t> </a:t>
            </a:r>
            <a:r>
              <a:rPr lang="nb-NO" err="1"/>
              <a:t>icon</a:t>
            </a:r>
            <a:r>
              <a:rPr lang="nb-NO"/>
              <a:t> to </a:t>
            </a:r>
            <a:r>
              <a:rPr lang="nb-NO" err="1"/>
              <a:t>insert</a:t>
            </a:r>
            <a:r>
              <a:rPr lang="nb-NO"/>
              <a:t> image.</a:t>
            </a:r>
          </a:p>
        </p:txBody>
      </p:sp>
    </p:spTree>
    <p:extLst>
      <p:ext uri="{BB962C8B-B14F-4D97-AF65-F5344CB8AC3E}">
        <p14:creationId xmlns:p14="http://schemas.microsoft.com/office/powerpoint/2010/main" val="2161610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Heading">
    <p:spTree>
      <p:nvGrpSpPr>
        <p:cNvPr id="1" name=""/>
        <p:cNvGrpSpPr/>
        <p:nvPr/>
      </p:nvGrpSpPr>
      <p:grpSpPr>
        <a:xfrm>
          <a:off x="0" y="0"/>
          <a:ext cx="0" cy="0"/>
          <a:chOff x="0" y="0"/>
          <a:chExt cx="0" cy="0"/>
        </a:xfrm>
      </p:grpSpPr>
      <p:sp>
        <p:nvSpPr>
          <p:cNvPr id="3" name="Plassholder for bilde 4"/>
          <p:cNvSpPr>
            <a:spLocks noGrp="1"/>
          </p:cNvSpPr>
          <p:nvPr>
            <p:ph type="pic" sz="quarter" idx="10" hasCustomPrompt="1"/>
          </p:nvPr>
        </p:nvSpPr>
        <p:spPr>
          <a:xfrm>
            <a:off x="180000" y="180000"/>
            <a:ext cx="8784000" cy="4291200"/>
          </a:xfrm>
          <a:prstGeom prst="rect">
            <a:avLst/>
          </a:prstGeom>
        </p:spPr>
        <p:txBody>
          <a:bodyPr/>
          <a:lstStyle>
            <a:lvl1pPr marL="0" indent="0">
              <a:buNone/>
              <a:defRPr sz="2800" baseline="0">
                <a:solidFill>
                  <a:srgbClr val="808080"/>
                </a:solidFill>
              </a:defRPr>
            </a:lvl1pPr>
          </a:lstStyle>
          <a:p>
            <a:r>
              <a:rPr lang="nb-NO" err="1"/>
              <a:t>Click</a:t>
            </a:r>
            <a:r>
              <a:rPr lang="nb-NO"/>
              <a:t> </a:t>
            </a:r>
            <a:r>
              <a:rPr lang="nb-NO" err="1"/>
              <a:t>icon</a:t>
            </a:r>
            <a:r>
              <a:rPr lang="nb-NO"/>
              <a:t> to </a:t>
            </a:r>
            <a:r>
              <a:rPr lang="nb-NO" err="1"/>
              <a:t>insert</a:t>
            </a:r>
            <a:r>
              <a:rPr lang="nb-NO"/>
              <a:t> image</a:t>
            </a:r>
          </a:p>
        </p:txBody>
      </p:sp>
      <p:sp>
        <p:nvSpPr>
          <p:cNvPr id="2" name="Tittel 1"/>
          <p:cNvSpPr>
            <a:spLocks noGrp="1"/>
          </p:cNvSpPr>
          <p:nvPr>
            <p:ph type="title" hasCustomPrompt="1"/>
          </p:nvPr>
        </p:nvSpPr>
        <p:spPr>
          <a:xfrm>
            <a:off x="2339752" y="2931790"/>
            <a:ext cx="4536504" cy="857250"/>
          </a:xfrm>
          <a:prstGeom prst="rect">
            <a:avLst/>
          </a:prstGeom>
          <a:solidFill>
            <a:schemeClr val="tx1">
              <a:lumMod val="85000"/>
              <a:lumOff val="15000"/>
              <a:alpha val="75000"/>
            </a:schemeClr>
          </a:solidFill>
        </p:spPr>
        <p:txBody>
          <a:bodyPr vert="horz"/>
          <a:lstStyle>
            <a:lvl1pPr>
              <a:defRPr>
                <a:solidFill>
                  <a:schemeClr val="bg1"/>
                </a:solidFill>
              </a:defRPr>
            </a:lvl1pPr>
          </a:lstStyle>
          <a:p>
            <a:r>
              <a:rPr lang="nb-NO"/>
              <a:t>Edit </a:t>
            </a:r>
            <a:r>
              <a:rPr lang="nb-NO" err="1"/>
              <a:t>this</a:t>
            </a:r>
            <a:r>
              <a:rPr lang="nb-NO"/>
              <a:t> </a:t>
            </a:r>
            <a:r>
              <a:rPr lang="nb-NO" err="1"/>
              <a:t>text</a:t>
            </a:r>
            <a:endParaRPr lang="nb-NO"/>
          </a:p>
        </p:txBody>
      </p:sp>
    </p:spTree>
    <p:extLst>
      <p:ext uri="{BB962C8B-B14F-4D97-AF65-F5344CB8AC3E}">
        <p14:creationId xmlns:p14="http://schemas.microsoft.com/office/powerpoint/2010/main" val="198860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ideoslide">
    <p:spTree>
      <p:nvGrpSpPr>
        <p:cNvPr id="1" name=""/>
        <p:cNvGrpSpPr/>
        <p:nvPr/>
      </p:nvGrpSpPr>
      <p:grpSpPr>
        <a:xfrm>
          <a:off x="0" y="0"/>
          <a:ext cx="0" cy="0"/>
          <a:chOff x="0" y="0"/>
          <a:chExt cx="0" cy="0"/>
        </a:xfrm>
      </p:grpSpPr>
      <p:sp>
        <p:nvSpPr>
          <p:cNvPr id="3" name="Plassholder for media 2"/>
          <p:cNvSpPr>
            <a:spLocks noGrp="1"/>
          </p:cNvSpPr>
          <p:nvPr>
            <p:ph type="media" sz="quarter" idx="10" hasCustomPrompt="1"/>
          </p:nvPr>
        </p:nvSpPr>
        <p:spPr>
          <a:xfrm>
            <a:off x="180000" y="180000"/>
            <a:ext cx="8784000" cy="4291200"/>
          </a:xfrm>
          <a:prstGeom prst="rect">
            <a:avLst/>
          </a:prstGeom>
        </p:spPr>
        <p:txBody>
          <a:bodyPr vert="horz"/>
          <a:lstStyle>
            <a:lvl1pPr marL="0" indent="0">
              <a:buNone/>
              <a:defRPr sz="2800">
                <a:solidFill>
                  <a:schemeClr val="tx1">
                    <a:lumMod val="50000"/>
                    <a:lumOff val="50000"/>
                  </a:schemeClr>
                </a:solidFill>
              </a:defRPr>
            </a:lvl1pPr>
          </a:lstStyle>
          <a:p>
            <a:r>
              <a:rPr lang="nb-NO" err="1"/>
              <a:t>Click</a:t>
            </a:r>
            <a:r>
              <a:rPr lang="nb-NO"/>
              <a:t> </a:t>
            </a:r>
            <a:r>
              <a:rPr lang="nb-NO" err="1"/>
              <a:t>icon</a:t>
            </a:r>
            <a:r>
              <a:rPr lang="nb-NO"/>
              <a:t> to </a:t>
            </a:r>
            <a:r>
              <a:rPr lang="nb-NO" err="1"/>
              <a:t>insert</a:t>
            </a:r>
            <a:r>
              <a:rPr lang="nb-NO"/>
              <a:t> video.</a:t>
            </a:r>
          </a:p>
        </p:txBody>
      </p:sp>
    </p:spTree>
    <p:extLst>
      <p:ext uri="{BB962C8B-B14F-4D97-AF65-F5344CB8AC3E}">
        <p14:creationId xmlns:p14="http://schemas.microsoft.com/office/powerpoint/2010/main" val="1752361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Image (1)">
    <p:spTree>
      <p:nvGrpSpPr>
        <p:cNvPr id="1" name=""/>
        <p:cNvGrpSpPr/>
        <p:nvPr/>
      </p:nvGrpSpPr>
      <p:grpSpPr>
        <a:xfrm>
          <a:off x="0" y="0"/>
          <a:ext cx="0" cy="0"/>
          <a:chOff x="0" y="0"/>
          <a:chExt cx="0" cy="0"/>
        </a:xfrm>
      </p:grpSpPr>
      <p:sp>
        <p:nvSpPr>
          <p:cNvPr id="3" name="Plassholder for bilde 4"/>
          <p:cNvSpPr>
            <a:spLocks noGrp="1"/>
          </p:cNvSpPr>
          <p:nvPr>
            <p:ph type="pic" sz="quarter" idx="11" hasCustomPrompt="1"/>
          </p:nvPr>
        </p:nvSpPr>
        <p:spPr>
          <a:xfrm>
            <a:off x="3168000" y="180000"/>
            <a:ext cx="5796000" cy="4291200"/>
          </a:xfrm>
          <a:prstGeom prst="rect">
            <a:avLst/>
          </a:prstGeom>
        </p:spPr>
        <p:txBody>
          <a:bodyPr>
            <a:normAutofit/>
          </a:bodyPr>
          <a:lstStyle>
            <a:lvl1pPr marL="0" indent="0">
              <a:buNone/>
              <a:defRPr sz="1600" baseline="0">
                <a:solidFill>
                  <a:srgbClr val="808080"/>
                </a:solidFill>
              </a:defRPr>
            </a:lvl1pPr>
          </a:lstStyle>
          <a:p>
            <a:r>
              <a:rPr lang="nb-NO" err="1"/>
              <a:t>Click</a:t>
            </a:r>
            <a:r>
              <a:rPr lang="nb-NO"/>
              <a:t> </a:t>
            </a:r>
            <a:r>
              <a:rPr lang="nb-NO" err="1"/>
              <a:t>icon</a:t>
            </a:r>
            <a:r>
              <a:rPr lang="nb-NO"/>
              <a:t> to </a:t>
            </a:r>
            <a:r>
              <a:rPr lang="nb-NO" err="1"/>
              <a:t>insert</a:t>
            </a:r>
            <a:r>
              <a:rPr lang="nb-NO"/>
              <a:t> image</a:t>
            </a:r>
          </a:p>
        </p:txBody>
      </p:sp>
      <p:sp>
        <p:nvSpPr>
          <p:cNvPr id="4" name="Rektangel 3"/>
          <p:cNvSpPr/>
          <p:nvPr userDrawn="1"/>
        </p:nvSpPr>
        <p:spPr>
          <a:xfrm>
            <a:off x="180000" y="180000"/>
            <a:ext cx="2808000" cy="4291200"/>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6" name="Undertittel 2"/>
          <p:cNvSpPr>
            <a:spLocks noGrp="1"/>
          </p:cNvSpPr>
          <p:nvPr>
            <p:ph type="subTitle" idx="1" hasCustomPrompt="1"/>
          </p:nvPr>
        </p:nvSpPr>
        <p:spPr>
          <a:xfrm>
            <a:off x="323528" y="512677"/>
            <a:ext cx="2520280" cy="3787265"/>
          </a:xfrm>
          <a:prstGeom prst="rect">
            <a:avLst/>
          </a:prstGeom>
        </p:spPr>
        <p:txBody>
          <a:bodyPr/>
          <a:lstStyle>
            <a:lvl1pPr marL="0" indent="0" algn="l">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Edit </a:t>
            </a:r>
            <a:r>
              <a:rPr lang="nb-NO" err="1"/>
              <a:t>this</a:t>
            </a:r>
            <a:r>
              <a:rPr lang="nb-NO"/>
              <a:t> </a:t>
            </a:r>
            <a:r>
              <a:rPr lang="nb-NO" err="1"/>
              <a:t>text</a:t>
            </a:r>
            <a:endParaRPr lang="nb-NO"/>
          </a:p>
        </p:txBody>
      </p:sp>
    </p:spTree>
    <p:extLst>
      <p:ext uri="{BB962C8B-B14F-4D97-AF65-F5344CB8AC3E}">
        <p14:creationId xmlns:p14="http://schemas.microsoft.com/office/powerpoint/2010/main" val="2088012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253E8E-7213-D045-86F4-B8607C5C1A33}"/>
              </a:ext>
            </a:extLst>
          </p:cNvPr>
          <p:cNvPicPr>
            <a:picLocks noChangeAspect="1"/>
          </p:cNvPicPr>
          <p:nvPr userDrawn="1"/>
        </p:nvPicPr>
        <p:blipFill>
          <a:blip r:embed="rId22"/>
          <a:srcRect/>
          <a:stretch/>
        </p:blipFill>
        <p:spPr>
          <a:xfrm>
            <a:off x="-8992" y="4658750"/>
            <a:ext cx="9161984" cy="501046"/>
          </a:xfrm>
          <a:prstGeom prst="rect">
            <a:avLst/>
          </a:prstGeom>
        </p:spPr>
      </p:pic>
    </p:spTree>
    <p:extLst>
      <p:ext uri="{BB962C8B-B14F-4D97-AF65-F5344CB8AC3E}">
        <p14:creationId xmlns:p14="http://schemas.microsoft.com/office/powerpoint/2010/main" val="3494257534"/>
      </p:ext>
    </p:extLst>
  </p:cSld>
  <p:clrMap bg1="lt1" tx1="dk1" bg2="lt2" tx2="dk2" accent1="accent1" accent2="accent2" accent3="accent3" accent4="accent4" accent5="accent5" accent6="accent6" hlink="hlink" folHlink="folHlink"/>
  <p:sldLayoutIdLst>
    <p:sldLayoutId id="2147483681" r:id="rId1"/>
    <p:sldLayoutId id="2147483651" r:id="rId2"/>
    <p:sldLayoutId id="2147483682" r:id="rId3"/>
    <p:sldLayoutId id="2147483697" r:id="rId4"/>
    <p:sldLayoutId id="2147483695" r:id="rId5"/>
    <p:sldLayoutId id="2147483652" r:id="rId6"/>
    <p:sldLayoutId id="2147483690" r:id="rId7"/>
    <p:sldLayoutId id="2147483698" r:id="rId8"/>
    <p:sldLayoutId id="2147483692" r:id="rId9"/>
    <p:sldLayoutId id="2147483686" r:id="rId10"/>
    <p:sldLayoutId id="2147483691" r:id="rId11"/>
    <p:sldLayoutId id="2147483694" r:id="rId12"/>
    <p:sldLayoutId id="2147483693" r:id="rId13"/>
    <p:sldLayoutId id="2147483683" r:id="rId14"/>
    <p:sldLayoutId id="2147483688" r:id="rId15"/>
    <p:sldLayoutId id="2147483684" r:id="rId16"/>
    <p:sldLayoutId id="2147483687" r:id="rId17"/>
    <p:sldLayoutId id="2147483689" r:id="rId18"/>
    <p:sldLayoutId id="2147483685" r:id="rId19"/>
    <p:sldLayoutId id="2147483696" r:id="rId20"/>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video" Target="https://player.vimeo.com/video/637841267?h=990eb399b7&amp;app_id=122963"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9.sv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video" Target="https://player.vimeo.com/video/638530359?h=3608909d77&amp;app_id=122963" TargetMode="Externa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35.sv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7.sv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xml"/><Relationship Id="rId1" Type="http://schemas.openxmlformats.org/officeDocument/2006/relationships/video" Target="https://player.vimeo.com/video/861200679?app_id=122963" TargetMode="External"/><Relationship Id="rId4" Type="http://schemas.openxmlformats.org/officeDocument/2006/relationships/image" Target="../media/image38.jpeg"/></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0.sv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3.sv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6.sv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descr="Video 1">
            <a:hlinkClick r:id="" action="ppaction://media"/>
            <a:extLst>
              <a:ext uri="{FF2B5EF4-FFF2-40B4-BE49-F238E27FC236}">
                <a16:creationId xmlns:a16="http://schemas.microsoft.com/office/drawing/2014/main" id="{4793D941-4125-F9E9-D8E9-C6BA67B3E565}"/>
              </a:ext>
            </a:extLst>
          </p:cNvPr>
          <p:cNvPicPr>
            <a:picLocks noRot="1" noChangeAspect="1"/>
          </p:cNvPicPr>
          <p:nvPr>
            <a:videoFile r:link="rId1"/>
          </p:nvPr>
        </p:nvPicPr>
        <p:blipFill>
          <a:blip r:embed="rId4"/>
          <a:stretch>
            <a:fillRect/>
          </a:stretch>
        </p:blipFill>
        <p:spPr>
          <a:xfrm>
            <a:off x="-18000" y="-10126"/>
            <a:ext cx="9180000" cy="5163751"/>
          </a:xfrm>
          <a:prstGeom prst="rect">
            <a:avLst/>
          </a:prstGeom>
        </p:spPr>
      </p:pic>
    </p:spTree>
    <p:extLst>
      <p:ext uri="{BB962C8B-B14F-4D97-AF65-F5344CB8AC3E}">
        <p14:creationId xmlns:p14="http://schemas.microsoft.com/office/powerpoint/2010/main" val="230230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fullScrn="1">
              <p:cMediaNode vol="80000">
                <p:cTn id="12" fill="hold" display="0">
                  <p:stCondLst>
                    <p:cond delay="indefinite"/>
                  </p:st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10EC122-AD24-5FFE-BBB5-82B1F451BA9A}"/>
              </a:ext>
            </a:extLst>
          </p:cNvPr>
          <p:cNvSpPr>
            <a:spLocks noGrp="1"/>
          </p:cNvSpPr>
          <p:nvPr>
            <p:ph type="pic" sz="quarter" idx="10"/>
          </p:nvPr>
        </p:nvSpPr>
        <p:spPr/>
      </p:sp>
      <p:pic>
        <p:nvPicPr>
          <p:cNvPr id="3" name="Picture Placeholder 3">
            <a:extLst>
              <a:ext uri="{FF2B5EF4-FFF2-40B4-BE49-F238E27FC236}">
                <a16:creationId xmlns:a16="http://schemas.microsoft.com/office/drawing/2014/main" id="{9CF83110-B27E-BCE1-B9EF-421602C8EF0B}"/>
              </a:ext>
            </a:extLst>
          </p:cNvPr>
          <p:cNvPicPr>
            <a:picLocks noChangeAspect="1"/>
          </p:cNvPicPr>
          <p:nvPr/>
        </p:nvPicPr>
        <p:blipFill>
          <a:blip r:embed="rId3"/>
          <a:srcRect t="2" b="2"/>
          <a:stretch>
            <a:fillRect/>
          </a:stretch>
        </p:blipFill>
        <p:spPr>
          <a:xfrm>
            <a:off x="180000" y="180000"/>
            <a:ext cx="8784000" cy="4291200"/>
          </a:xfrm>
          <a:prstGeom prst="rect">
            <a:avLst/>
          </a:prstGeom>
        </p:spPr>
      </p:pic>
      <p:grpSp>
        <p:nvGrpSpPr>
          <p:cNvPr id="4" name="Group 3">
            <a:extLst>
              <a:ext uri="{FF2B5EF4-FFF2-40B4-BE49-F238E27FC236}">
                <a16:creationId xmlns:a16="http://schemas.microsoft.com/office/drawing/2014/main" id="{B56348FB-0761-0A9C-3A65-8431BEC4C50D}"/>
              </a:ext>
            </a:extLst>
          </p:cNvPr>
          <p:cNvGrpSpPr/>
          <p:nvPr/>
        </p:nvGrpSpPr>
        <p:grpSpPr>
          <a:xfrm>
            <a:off x="5148064" y="1471517"/>
            <a:ext cx="3100966" cy="477181"/>
            <a:chOff x="3635896" y="1059582"/>
            <a:chExt cx="4368946" cy="672300"/>
          </a:xfrm>
          <a:solidFill>
            <a:srgbClr val="E5735E"/>
          </a:solidFill>
        </p:grpSpPr>
        <p:pic>
          <p:nvPicPr>
            <p:cNvPr id="5" name="Graphic 4">
              <a:extLst>
                <a:ext uri="{FF2B5EF4-FFF2-40B4-BE49-F238E27FC236}">
                  <a16:creationId xmlns:a16="http://schemas.microsoft.com/office/drawing/2014/main" id="{D0F603C5-5A4E-A36A-2979-35AE173AB97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35896" y="1059582"/>
              <a:ext cx="420188" cy="672300"/>
            </a:xfrm>
            <a:prstGeom prst="rect">
              <a:avLst/>
            </a:prstGeom>
          </p:spPr>
        </p:pic>
        <p:pic>
          <p:nvPicPr>
            <p:cNvPr id="6" name="Graphic 5">
              <a:extLst>
                <a:ext uri="{FF2B5EF4-FFF2-40B4-BE49-F238E27FC236}">
                  <a16:creationId xmlns:a16="http://schemas.microsoft.com/office/drawing/2014/main" id="{36B7B16F-7725-1592-DA7A-2D2B139E384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94874" y="1059582"/>
              <a:ext cx="420188" cy="672300"/>
            </a:xfrm>
            <a:prstGeom prst="rect">
              <a:avLst/>
            </a:prstGeom>
          </p:spPr>
        </p:pic>
        <p:pic>
          <p:nvPicPr>
            <p:cNvPr id="7" name="Graphic 6">
              <a:extLst>
                <a:ext uri="{FF2B5EF4-FFF2-40B4-BE49-F238E27FC236}">
                  <a16:creationId xmlns:a16="http://schemas.microsoft.com/office/drawing/2014/main" id="{C82F6075-8B07-1601-08C4-1A95BC546BA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53852" y="1059582"/>
              <a:ext cx="420188" cy="672300"/>
            </a:xfrm>
            <a:prstGeom prst="rect">
              <a:avLst/>
            </a:prstGeom>
          </p:spPr>
        </p:pic>
        <p:pic>
          <p:nvPicPr>
            <p:cNvPr id="8" name="Graphic 7">
              <a:extLst>
                <a:ext uri="{FF2B5EF4-FFF2-40B4-BE49-F238E27FC236}">
                  <a16:creationId xmlns:a16="http://schemas.microsoft.com/office/drawing/2014/main" id="{0451F70E-227F-988E-45B5-F2A34850DB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12830" y="1059582"/>
              <a:ext cx="420188" cy="672300"/>
            </a:xfrm>
            <a:prstGeom prst="rect">
              <a:avLst/>
            </a:prstGeom>
          </p:spPr>
        </p:pic>
        <p:pic>
          <p:nvPicPr>
            <p:cNvPr id="9" name="Graphic 8">
              <a:extLst>
                <a:ext uri="{FF2B5EF4-FFF2-40B4-BE49-F238E27FC236}">
                  <a16:creationId xmlns:a16="http://schemas.microsoft.com/office/drawing/2014/main" id="{B72524E8-9722-4730-A3FA-8F19FD0E31A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71808" y="1059582"/>
              <a:ext cx="420188" cy="672300"/>
            </a:xfrm>
            <a:prstGeom prst="rect">
              <a:avLst/>
            </a:prstGeom>
          </p:spPr>
        </p:pic>
        <p:pic>
          <p:nvPicPr>
            <p:cNvPr id="10" name="Graphic 9">
              <a:extLst>
                <a:ext uri="{FF2B5EF4-FFF2-40B4-BE49-F238E27FC236}">
                  <a16:creationId xmlns:a16="http://schemas.microsoft.com/office/drawing/2014/main" id="{819884C2-3596-C74C-A3DB-2167D46ED70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30786" y="1059582"/>
              <a:ext cx="420188" cy="672300"/>
            </a:xfrm>
            <a:prstGeom prst="rect">
              <a:avLst/>
            </a:prstGeom>
          </p:spPr>
        </p:pic>
        <p:pic>
          <p:nvPicPr>
            <p:cNvPr id="11" name="Graphic 10">
              <a:extLst>
                <a:ext uri="{FF2B5EF4-FFF2-40B4-BE49-F238E27FC236}">
                  <a16:creationId xmlns:a16="http://schemas.microsoft.com/office/drawing/2014/main" id="{4DB9CEFF-6AFC-DFB6-30AE-BF7A0FAA4FF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89764" y="1059582"/>
              <a:ext cx="420188" cy="672300"/>
            </a:xfrm>
            <a:prstGeom prst="rect">
              <a:avLst/>
            </a:prstGeom>
          </p:spPr>
        </p:pic>
        <p:pic>
          <p:nvPicPr>
            <p:cNvPr id="12" name="Graphic 11">
              <a:extLst>
                <a:ext uri="{FF2B5EF4-FFF2-40B4-BE49-F238E27FC236}">
                  <a16:creationId xmlns:a16="http://schemas.microsoft.com/office/drawing/2014/main" id="{51D7D15B-514B-342F-DF60-1DDC8FFAD48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48742" y="1059582"/>
              <a:ext cx="420188" cy="672300"/>
            </a:xfrm>
            <a:prstGeom prst="rect">
              <a:avLst/>
            </a:prstGeom>
          </p:spPr>
        </p:pic>
        <p:pic>
          <p:nvPicPr>
            <p:cNvPr id="13" name="Graphic 12">
              <a:extLst>
                <a:ext uri="{FF2B5EF4-FFF2-40B4-BE49-F238E27FC236}">
                  <a16:creationId xmlns:a16="http://schemas.microsoft.com/office/drawing/2014/main" id="{7846F864-9117-596E-98F7-78A1DB94AC3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07720" y="1059582"/>
              <a:ext cx="420188" cy="672300"/>
            </a:xfrm>
            <a:prstGeom prst="rect">
              <a:avLst/>
            </a:prstGeom>
          </p:spPr>
        </p:pic>
        <p:pic>
          <p:nvPicPr>
            <p:cNvPr id="14" name="Graphic 13">
              <a:extLst>
                <a:ext uri="{FF2B5EF4-FFF2-40B4-BE49-F238E27FC236}">
                  <a16:creationId xmlns:a16="http://schemas.microsoft.com/office/drawing/2014/main" id="{98E3F2DE-F0C9-69BC-3864-5803BA589B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66698" y="1059582"/>
              <a:ext cx="420188" cy="672300"/>
            </a:xfrm>
            <a:prstGeom prst="rect">
              <a:avLst/>
            </a:prstGeom>
          </p:spPr>
        </p:pic>
        <p:pic>
          <p:nvPicPr>
            <p:cNvPr id="15" name="Graphic 14">
              <a:extLst>
                <a:ext uri="{FF2B5EF4-FFF2-40B4-BE49-F238E27FC236}">
                  <a16:creationId xmlns:a16="http://schemas.microsoft.com/office/drawing/2014/main" id="{05624055-2B6D-4A7A-9508-DF8B2749D15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25676" y="1059582"/>
              <a:ext cx="420188" cy="672300"/>
            </a:xfrm>
            <a:prstGeom prst="rect">
              <a:avLst/>
            </a:prstGeom>
          </p:spPr>
        </p:pic>
        <p:pic>
          <p:nvPicPr>
            <p:cNvPr id="16" name="Graphic 15">
              <a:extLst>
                <a:ext uri="{FF2B5EF4-FFF2-40B4-BE49-F238E27FC236}">
                  <a16:creationId xmlns:a16="http://schemas.microsoft.com/office/drawing/2014/main" id="{ED08CC40-2992-89CA-C9ED-6C7A9B33C2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84654" y="1059582"/>
              <a:ext cx="420188" cy="672300"/>
            </a:xfrm>
            <a:prstGeom prst="rect">
              <a:avLst/>
            </a:prstGeom>
          </p:spPr>
        </p:pic>
      </p:grpSp>
      <p:grpSp>
        <p:nvGrpSpPr>
          <p:cNvPr id="17" name="Group 16">
            <a:extLst>
              <a:ext uri="{FF2B5EF4-FFF2-40B4-BE49-F238E27FC236}">
                <a16:creationId xmlns:a16="http://schemas.microsoft.com/office/drawing/2014/main" id="{5073715D-016A-8E63-DC5B-F4F0EB303AF2}"/>
              </a:ext>
            </a:extLst>
          </p:cNvPr>
          <p:cNvGrpSpPr/>
          <p:nvPr/>
        </p:nvGrpSpPr>
        <p:grpSpPr>
          <a:xfrm>
            <a:off x="5148064" y="1883453"/>
            <a:ext cx="3100966" cy="477181"/>
            <a:chOff x="3635896" y="1635646"/>
            <a:chExt cx="4368946" cy="672300"/>
          </a:xfrm>
          <a:solidFill>
            <a:srgbClr val="E5735E"/>
          </a:solidFill>
        </p:grpSpPr>
        <p:pic>
          <p:nvPicPr>
            <p:cNvPr id="18" name="Graphic 17">
              <a:extLst>
                <a:ext uri="{FF2B5EF4-FFF2-40B4-BE49-F238E27FC236}">
                  <a16:creationId xmlns:a16="http://schemas.microsoft.com/office/drawing/2014/main" id="{08975A4C-9A4B-7427-EB6B-87BF806574A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35896" y="1635646"/>
              <a:ext cx="420188" cy="672300"/>
            </a:xfrm>
            <a:prstGeom prst="rect">
              <a:avLst/>
            </a:prstGeom>
          </p:spPr>
        </p:pic>
        <p:pic>
          <p:nvPicPr>
            <p:cNvPr id="19" name="Graphic 18">
              <a:extLst>
                <a:ext uri="{FF2B5EF4-FFF2-40B4-BE49-F238E27FC236}">
                  <a16:creationId xmlns:a16="http://schemas.microsoft.com/office/drawing/2014/main" id="{4F8C295F-1ABC-F222-AAB8-830CD05597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94874" y="1635646"/>
              <a:ext cx="420188" cy="672300"/>
            </a:xfrm>
            <a:prstGeom prst="rect">
              <a:avLst/>
            </a:prstGeom>
          </p:spPr>
        </p:pic>
        <p:pic>
          <p:nvPicPr>
            <p:cNvPr id="20" name="Graphic 19">
              <a:extLst>
                <a:ext uri="{FF2B5EF4-FFF2-40B4-BE49-F238E27FC236}">
                  <a16:creationId xmlns:a16="http://schemas.microsoft.com/office/drawing/2014/main" id="{56C7190E-AD99-574A-59CE-5456C36A84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53852" y="1635646"/>
              <a:ext cx="420188" cy="672300"/>
            </a:xfrm>
            <a:prstGeom prst="rect">
              <a:avLst/>
            </a:prstGeom>
          </p:spPr>
        </p:pic>
        <p:pic>
          <p:nvPicPr>
            <p:cNvPr id="21" name="Graphic 20">
              <a:extLst>
                <a:ext uri="{FF2B5EF4-FFF2-40B4-BE49-F238E27FC236}">
                  <a16:creationId xmlns:a16="http://schemas.microsoft.com/office/drawing/2014/main" id="{44B80E0C-343F-6758-272E-B045727E7B7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12830" y="1635646"/>
              <a:ext cx="420188" cy="672300"/>
            </a:xfrm>
            <a:prstGeom prst="rect">
              <a:avLst/>
            </a:prstGeom>
          </p:spPr>
        </p:pic>
        <p:pic>
          <p:nvPicPr>
            <p:cNvPr id="22" name="Graphic 21">
              <a:extLst>
                <a:ext uri="{FF2B5EF4-FFF2-40B4-BE49-F238E27FC236}">
                  <a16:creationId xmlns:a16="http://schemas.microsoft.com/office/drawing/2014/main" id="{3568F1BC-8D98-51B6-0EFB-0041B2DF8DB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71808" y="1635646"/>
              <a:ext cx="420188" cy="672300"/>
            </a:xfrm>
            <a:prstGeom prst="rect">
              <a:avLst/>
            </a:prstGeom>
          </p:spPr>
        </p:pic>
        <p:pic>
          <p:nvPicPr>
            <p:cNvPr id="23" name="Graphic 22">
              <a:extLst>
                <a:ext uri="{FF2B5EF4-FFF2-40B4-BE49-F238E27FC236}">
                  <a16:creationId xmlns:a16="http://schemas.microsoft.com/office/drawing/2014/main" id="{86901D65-DB9F-2CFF-4A3F-40B303B2F72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30786" y="1635646"/>
              <a:ext cx="420188" cy="672300"/>
            </a:xfrm>
            <a:prstGeom prst="rect">
              <a:avLst/>
            </a:prstGeom>
          </p:spPr>
        </p:pic>
        <p:pic>
          <p:nvPicPr>
            <p:cNvPr id="24" name="Graphic 23">
              <a:extLst>
                <a:ext uri="{FF2B5EF4-FFF2-40B4-BE49-F238E27FC236}">
                  <a16:creationId xmlns:a16="http://schemas.microsoft.com/office/drawing/2014/main" id="{CE4A4502-24DA-B541-6770-3DFBD4FCFB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89764" y="1635646"/>
              <a:ext cx="420188" cy="672300"/>
            </a:xfrm>
            <a:prstGeom prst="rect">
              <a:avLst/>
            </a:prstGeom>
          </p:spPr>
        </p:pic>
        <p:pic>
          <p:nvPicPr>
            <p:cNvPr id="25" name="Graphic 24">
              <a:extLst>
                <a:ext uri="{FF2B5EF4-FFF2-40B4-BE49-F238E27FC236}">
                  <a16:creationId xmlns:a16="http://schemas.microsoft.com/office/drawing/2014/main" id="{6B7C822D-DE8C-76D4-C32D-7F0F03F180F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48742" y="1635646"/>
              <a:ext cx="420188" cy="672300"/>
            </a:xfrm>
            <a:prstGeom prst="rect">
              <a:avLst/>
            </a:prstGeom>
          </p:spPr>
        </p:pic>
        <p:pic>
          <p:nvPicPr>
            <p:cNvPr id="26" name="Graphic 25">
              <a:extLst>
                <a:ext uri="{FF2B5EF4-FFF2-40B4-BE49-F238E27FC236}">
                  <a16:creationId xmlns:a16="http://schemas.microsoft.com/office/drawing/2014/main" id="{257AEC7D-77E3-117A-AB0C-AFD497D592B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07720" y="1635646"/>
              <a:ext cx="420188" cy="672300"/>
            </a:xfrm>
            <a:prstGeom prst="rect">
              <a:avLst/>
            </a:prstGeom>
          </p:spPr>
        </p:pic>
        <p:pic>
          <p:nvPicPr>
            <p:cNvPr id="27" name="Graphic 26">
              <a:extLst>
                <a:ext uri="{FF2B5EF4-FFF2-40B4-BE49-F238E27FC236}">
                  <a16:creationId xmlns:a16="http://schemas.microsoft.com/office/drawing/2014/main" id="{B9D387C7-A470-0F8F-589F-9E97182BBC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66698" y="1635646"/>
              <a:ext cx="420188" cy="672300"/>
            </a:xfrm>
            <a:prstGeom prst="rect">
              <a:avLst/>
            </a:prstGeom>
          </p:spPr>
        </p:pic>
        <p:pic>
          <p:nvPicPr>
            <p:cNvPr id="28" name="Graphic 27">
              <a:extLst>
                <a:ext uri="{FF2B5EF4-FFF2-40B4-BE49-F238E27FC236}">
                  <a16:creationId xmlns:a16="http://schemas.microsoft.com/office/drawing/2014/main" id="{CF25A449-1C43-BDDB-23E6-8E51288DFE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25676" y="1635646"/>
              <a:ext cx="420188" cy="672300"/>
            </a:xfrm>
            <a:prstGeom prst="rect">
              <a:avLst/>
            </a:prstGeom>
          </p:spPr>
        </p:pic>
        <p:pic>
          <p:nvPicPr>
            <p:cNvPr id="29" name="Graphic 28">
              <a:extLst>
                <a:ext uri="{FF2B5EF4-FFF2-40B4-BE49-F238E27FC236}">
                  <a16:creationId xmlns:a16="http://schemas.microsoft.com/office/drawing/2014/main" id="{8284936C-7798-DBD4-76FE-3F72AE248F5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84654" y="1635646"/>
              <a:ext cx="420188" cy="672300"/>
            </a:xfrm>
            <a:prstGeom prst="rect">
              <a:avLst/>
            </a:prstGeom>
          </p:spPr>
        </p:pic>
      </p:grpSp>
      <p:grpSp>
        <p:nvGrpSpPr>
          <p:cNvPr id="30" name="Group 29">
            <a:extLst>
              <a:ext uri="{FF2B5EF4-FFF2-40B4-BE49-F238E27FC236}">
                <a16:creationId xmlns:a16="http://schemas.microsoft.com/office/drawing/2014/main" id="{3E50DF74-BFFB-E9F4-796F-120ACF958687}"/>
              </a:ext>
            </a:extLst>
          </p:cNvPr>
          <p:cNvGrpSpPr/>
          <p:nvPr/>
        </p:nvGrpSpPr>
        <p:grpSpPr>
          <a:xfrm>
            <a:off x="5148064" y="2295388"/>
            <a:ext cx="3100966" cy="477181"/>
            <a:chOff x="3635896" y="2211710"/>
            <a:chExt cx="4368946" cy="672300"/>
          </a:xfrm>
          <a:solidFill>
            <a:srgbClr val="E5735E"/>
          </a:solidFill>
        </p:grpSpPr>
        <p:pic>
          <p:nvPicPr>
            <p:cNvPr id="31" name="Graphic 30">
              <a:extLst>
                <a:ext uri="{FF2B5EF4-FFF2-40B4-BE49-F238E27FC236}">
                  <a16:creationId xmlns:a16="http://schemas.microsoft.com/office/drawing/2014/main" id="{2233C483-6F63-DCFF-2E64-7CE3A83FD6A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35896" y="2211710"/>
              <a:ext cx="420188" cy="672300"/>
            </a:xfrm>
            <a:prstGeom prst="rect">
              <a:avLst/>
            </a:prstGeom>
          </p:spPr>
        </p:pic>
        <p:pic>
          <p:nvPicPr>
            <p:cNvPr id="32" name="Graphic 31">
              <a:extLst>
                <a:ext uri="{FF2B5EF4-FFF2-40B4-BE49-F238E27FC236}">
                  <a16:creationId xmlns:a16="http://schemas.microsoft.com/office/drawing/2014/main" id="{23249AAD-8877-5C66-900A-F303E72C63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94874" y="2211710"/>
              <a:ext cx="420188" cy="672300"/>
            </a:xfrm>
            <a:prstGeom prst="rect">
              <a:avLst/>
            </a:prstGeom>
          </p:spPr>
        </p:pic>
        <p:pic>
          <p:nvPicPr>
            <p:cNvPr id="33" name="Graphic 32">
              <a:extLst>
                <a:ext uri="{FF2B5EF4-FFF2-40B4-BE49-F238E27FC236}">
                  <a16:creationId xmlns:a16="http://schemas.microsoft.com/office/drawing/2014/main" id="{3F062CDB-7E5F-C2DF-55C8-A27A97AFA4E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53852" y="2211710"/>
              <a:ext cx="420188" cy="672300"/>
            </a:xfrm>
            <a:prstGeom prst="rect">
              <a:avLst/>
            </a:prstGeom>
          </p:spPr>
        </p:pic>
        <p:pic>
          <p:nvPicPr>
            <p:cNvPr id="34" name="Graphic 33">
              <a:extLst>
                <a:ext uri="{FF2B5EF4-FFF2-40B4-BE49-F238E27FC236}">
                  <a16:creationId xmlns:a16="http://schemas.microsoft.com/office/drawing/2014/main" id="{5E0F099E-C125-E825-695A-36E3A5DC0BF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12830" y="2211710"/>
              <a:ext cx="420188" cy="672300"/>
            </a:xfrm>
            <a:prstGeom prst="rect">
              <a:avLst/>
            </a:prstGeom>
          </p:spPr>
        </p:pic>
        <p:pic>
          <p:nvPicPr>
            <p:cNvPr id="35" name="Graphic 34">
              <a:extLst>
                <a:ext uri="{FF2B5EF4-FFF2-40B4-BE49-F238E27FC236}">
                  <a16:creationId xmlns:a16="http://schemas.microsoft.com/office/drawing/2014/main" id="{C6F2939D-2A83-2899-4027-329F23F6A7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71808" y="2211710"/>
              <a:ext cx="420188" cy="672300"/>
            </a:xfrm>
            <a:prstGeom prst="rect">
              <a:avLst/>
            </a:prstGeom>
          </p:spPr>
        </p:pic>
        <p:pic>
          <p:nvPicPr>
            <p:cNvPr id="36" name="Graphic 35">
              <a:extLst>
                <a:ext uri="{FF2B5EF4-FFF2-40B4-BE49-F238E27FC236}">
                  <a16:creationId xmlns:a16="http://schemas.microsoft.com/office/drawing/2014/main" id="{6268E41E-75F1-F5E3-7C25-3860E77C7F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30786" y="2211710"/>
              <a:ext cx="420188" cy="672300"/>
            </a:xfrm>
            <a:prstGeom prst="rect">
              <a:avLst/>
            </a:prstGeom>
          </p:spPr>
        </p:pic>
        <p:pic>
          <p:nvPicPr>
            <p:cNvPr id="37" name="Graphic 36">
              <a:extLst>
                <a:ext uri="{FF2B5EF4-FFF2-40B4-BE49-F238E27FC236}">
                  <a16:creationId xmlns:a16="http://schemas.microsoft.com/office/drawing/2014/main" id="{7B5C497E-69E0-C9B4-3795-D5C8A4EF90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89764" y="2211710"/>
              <a:ext cx="420188" cy="672300"/>
            </a:xfrm>
            <a:prstGeom prst="rect">
              <a:avLst/>
            </a:prstGeom>
          </p:spPr>
        </p:pic>
        <p:pic>
          <p:nvPicPr>
            <p:cNvPr id="38" name="Graphic 37">
              <a:extLst>
                <a:ext uri="{FF2B5EF4-FFF2-40B4-BE49-F238E27FC236}">
                  <a16:creationId xmlns:a16="http://schemas.microsoft.com/office/drawing/2014/main" id="{2BE6A4FC-8A6D-06D1-4413-3DA3F8D104E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48742" y="2211710"/>
              <a:ext cx="420188" cy="672300"/>
            </a:xfrm>
            <a:prstGeom prst="rect">
              <a:avLst/>
            </a:prstGeom>
          </p:spPr>
        </p:pic>
        <p:pic>
          <p:nvPicPr>
            <p:cNvPr id="39" name="Graphic 38">
              <a:extLst>
                <a:ext uri="{FF2B5EF4-FFF2-40B4-BE49-F238E27FC236}">
                  <a16:creationId xmlns:a16="http://schemas.microsoft.com/office/drawing/2014/main" id="{F533ED4D-E684-C758-B819-CEBB4011EA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07720" y="2211710"/>
              <a:ext cx="420188" cy="672300"/>
            </a:xfrm>
            <a:prstGeom prst="rect">
              <a:avLst/>
            </a:prstGeom>
          </p:spPr>
        </p:pic>
        <p:pic>
          <p:nvPicPr>
            <p:cNvPr id="40" name="Graphic 39">
              <a:extLst>
                <a:ext uri="{FF2B5EF4-FFF2-40B4-BE49-F238E27FC236}">
                  <a16:creationId xmlns:a16="http://schemas.microsoft.com/office/drawing/2014/main" id="{07941708-89A3-3BEA-BB12-9007AA15388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66698" y="2211710"/>
              <a:ext cx="420188" cy="672300"/>
            </a:xfrm>
            <a:prstGeom prst="rect">
              <a:avLst/>
            </a:prstGeom>
          </p:spPr>
        </p:pic>
        <p:pic>
          <p:nvPicPr>
            <p:cNvPr id="41" name="Graphic 40">
              <a:extLst>
                <a:ext uri="{FF2B5EF4-FFF2-40B4-BE49-F238E27FC236}">
                  <a16:creationId xmlns:a16="http://schemas.microsoft.com/office/drawing/2014/main" id="{8A74193E-6347-EA9A-C3FE-4FF9F19D44D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25676" y="2211710"/>
              <a:ext cx="420188" cy="672300"/>
            </a:xfrm>
            <a:prstGeom prst="rect">
              <a:avLst/>
            </a:prstGeom>
          </p:spPr>
        </p:pic>
        <p:pic>
          <p:nvPicPr>
            <p:cNvPr id="42" name="Graphic 41">
              <a:extLst>
                <a:ext uri="{FF2B5EF4-FFF2-40B4-BE49-F238E27FC236}">
                  <a16:creationId xmlns:a16="http://schemas.microsoft.com/office/drawing/2014/main" id="{39CD7FC0-DA86-F185-48A1-B7618536B5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84654" y="2211710"/>
              <a:ext cx="420188" cy="672300"/>
            </a:xfrm>
            <a:prstGeom prst="rect">
              <a:avLst/>
            </a:prstGeom>
          </p:spPr>
        </p:pic>
      </p:grpSp>
      <p:grpSp>
        <p:nvGrpSpPr>
          <p:cNvPr id="43" name="Group 42">
            <a:extLst>
              <a:ext uri="{FF2B5EF4-FFF2-40B4-BE49-F238E27FC236}">
                <a16:creationId xmlns:a16="http://schemas.microsoft.com/office/drawing/2014/main" id="{A6247C04-D066-4CDA-E103-0529120B6C52}"/>
              </a:ext>
            </a:extLst>
          </p:cNvPr>
          <p:cNvGrpSpPr/>
          <p:nvPr/>
        </p:nvGrpSpPr>
        <p:grpSpPr>
          <a:xfrm>
            <a:off x="5148064" y="2707323"/>
            <a:ext cx="3100966" cy="477181"/>
            <a:chOff x="3635896" y="2809331"/>
            <a:chExt cx="4368946" cy="672300"/>
          </a:xfrm>
          <a:solidFill>
            <a:srgbClr val="E5735E"/>
          </a:solidFill>
        </p:grpSpPr>
        <p:pic>
          <p:nvPicPr>
            <p:cNvPr id="44" name="Graphic 43">
              <a:extLst>
                <a:ext uri="{FF2B5EF4-FFF2-40B4-BE49-F238E27FC236}">
                  <a16:creationId xmlns:a16="http://schemas.microsoft.com/office/drawing/2014/main" id="{32A9BAA2-C5DD-20C7-DB57-BC500319FB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35896" y="2809331"/>
              <a:ext cx="420188" cy="672300"/>
            </a:xfrm>
            <a:prstGeom prst="rect">
              <a:avLst/>
            </a:prstGeom>
          </p:spPr>
        </p:pic>
        <p:pic>
          <p:nvPicPr>
            <p:cNvPr id="45" name="Graphic 44">
              <a:extLst>
                <a:ext uri="{FF2B5EF4-FFF2-40B4-BE49-F238E27FC236}">
                  <a16:creationId xmlns:a16="http://schemas.microsoft.com/office/drawing/2014/main" id="{9E46BFA5-8EF8-03AE-1F55-838D9518B67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94874" y="2809331"/>
              <a:ext cx="420188" cy="672300"/>
            </a:xfrm>
            <a:prstGeom prst="rect">
              <a:avLst/>
            </a:prstGeom>
          </p:spPr>
        </p:pic>
        <p:pic>
          <p:nvPicPr>
            <p:cNvPr id="46" name="Graphic 45">
              <a:extLst>
                <a:ext uri="{FF2B5EF4-FFF2-40B4-BE49-F238E27FC236}">
                  <a16:creationId xmlns:a16="http://schemas.microsoft.com/office/drawing/2014/main" id="{219DDE7C-8DD9-0228-CEAD-DC74B887DA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53852" y="2809331"/>
              <a:ext cx="420188" cy="672300"/>
            </a:xfrm>
            <a:prstGeom prst="rect">
              <a:avLst/>
            </a:prstGeom>
          </p:spPr>
        </p:pic>
        <p:pic>
          <p:nvPicPr>
            <p:cNvPr id="47" name="Graphic 46">
              <a:extLst>
                <a:ext uri="{FF2B5EF4-FFF2-40B4-BE49-F238E27FC236}">
                  <a16:creationId xmlns:a16="http://schemas.microsoft.com/office/drawing/2014/main" id="{A0A38AE0-F2D5-F34E-13BF-235AF819F8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12830" y="2809331"/>
              <a:ext cx="420188" cy="672300"/>
            </a:xfrm>
            <a:prstGeom prst="rect">
              <a:avLst/>
            </a:prstGeom>
          </p:spPr>
        </p:pic>
        <p:pic>
          <p:nvPicPr>
            <p:cNvPr id="48" name="Graphic 47">
              <a:extLst>
                <a:ext uri="{FF2B5EF4-FFF2-40B4-BE49-F238E27FC236}">
                  <a16:creationId xmlns:a16="http://schemas.microsoft.com/office/drawing/2014/main" id="{221D55C2-7D27-CA96-B21E-59F28047914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71808" y="2809331"/>
              <a:ext cx="420188" cy="672300"/>
            </a:xfrm>
            <a:prstGeom prst="rect">
              <a:avLst/>
            </a:prstGeom>
          </p:spPr>
        </p:pic>
        <p:pic>
          <p:nvPicPr>
            <p:cNvPr id="49" name="Graphic 48">
              <a:extLst>
                <a:ext uri="{FF2B5EF4-FFF2-40B4-BE49-F238E27FC236}">
                  <a16:creationId xmlns:a16="http://schemas.microsoft.com/office/drawing/2014/main" id="{59EF2B4D-2D8D-E53E-7C83-ED7276F6ACE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30786" y="2809331"/>
              <a:ext cx="420188" cy="672300"/>
            </a:xfrm>
            <a:prstGeom prst="rect">
              <a:avLst/>
            </a:prstGeom>
          </p:spPr>
        </p:pic>
        <p:pic>
          <p:nvPicPr>
            <p:cNvPr id="50" name="Graphic 49">
              <a:extLst>
                <a:ext uri="{FF2B5EF4-FFF2-40B4-BE49-F238E27FC236}">
                  <a16:creationId xmlns:a16="http://schemas.microsoft.com/office/drawing/2014/main" id="{F0403EB6-BE68-E49D-92D8-EB797EECC87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89764" y="2809331"/>
              <a:ext cx="420188" cy="672300"/>
            </a:xfrm>
            <a:prstGeom prst="rect">
              <a:avLst/>
            </a:prstGeom>
          </p:spPr>
        </p:pic>
        <p:pic>
          <p:nvPicPr>
            <p:cNvPr id="51" name="Graphic 50">
              <a:extLst>
                <a:ext uri="{FF2B5EF4-FFF2-40B4-BE49-F238E27FC236}">
                  <a16:creationId xmlns:a16="http://schemas.microsoft.com/office/drawing/2014/main" id="{84721ED2-DC38-490B-A90B-DCEAF002E2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48742" y="2809331"/>
              <a:ext cx="420188" cy="672300"/>
            </a:xfrm>
            <a:prstGeom prst="rect">
              <a:avLst/>
            </a:prstGeom>
          </p:spPr>
        </p:pic>
        <p:pic>
          <p:nvPicPr>
            <p:cNvPr id="52" name="Graphic 51">
              <a:extLst>
                <a:ext uri="{FF2B5EF4-FFF2-40B4-BE49-F238E27FC236}">
                  <a16:creationId xmlns:a16="http://schemas.microsoft.com/office/drawing/2014/main" id="{3257BDB7-9424-35FA-FB0C-5443B88C1E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07720" y="2809331"/>
              <a:ext cx="420188" cy="672300"/>
            </a:xfrm>
            <a:prstGeom prst="rect">
              <a:avLst/>
            </a:prstGeom>
          </p:spPr>
        </p:pic>
        <p:pic>
          <p:nvPicPr>
            <p:cNvPr id="53" name="Graphic 52">
              <a:extLst>
                <a:ext uri="{FF2B5EF4-FFF2-40B4-BE49-F238E27FC236}">
                  <a16:creationId xmlns:a16="http://schemas.microsoft.com/office/drawing/2014/main" id="{6199A51C-23B1-F268-88C1-45FF156EDF2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66698" y="2809331"/>
              <a:ext cx="420188" cy="672300"/>
            </a:xfrm>
            <a:prstGeom prst="rect">
              <a:avLst/>
            </a:prstGeom>
          </p:spPr>
        </p:pic>
        <p:pic>
          <p:nvPicPr>
            <p:cNvPr id="54" name="Graphic 53">
              <a:extLst>
                <a:ext uri="{FF2B5EF4-FFF2-40B4-BE49-F238E27FC236}">
                  <a16:creationId xmlns:a16="http://schemas.microsoft.com/office/drawing/2014/main" id="{7E045FB6-E810-BF6A-8059-D1F7AA0A556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25676" y="2809331"/>
              <a:ext cx="420188" cy="672300"/>
            </a:xfrm>
            <a:prstGeom prst="rect">
              <a:avLst/>
            </a:prstGeom>
          </p:spPr>
        </p:pic>
        <p:pic>
          <p:nvPicPr>
            <p:cNvPr id="55" name="Graphic 54">
              <a:extLst>
                <a:ext uri="{FF2B5EF4-FFF2-40B4-BE49-F238E27FC236}">
                  <a16:creationId xmlns:a16="http://schemas.microsoft.com/office/drawing/2014/main" id="{0FCE97B1-61C1-E662-FB36-0BBF6F068F8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84654" y="2809331"/>
              <a:ext cx="420188" cy="672300"/>
            </a:xfrm>
            <a:prstGeom prst="rect">
              <a:avLst/>
            </a:prstGeom>
          </p:spPr>
        </p:pic>
      </p:grpSp>
      <p:pic>
        <p:nvPicPr>
          <p:cNvPr id="56" name="Graphic 55">
            <a:extLst>
              <a:ext uri="{FF2B5EF4-FFF2-40B4-BE49-F238E27FC236}">
                <a16:creationId xmlns:a16="http://schemas.microsoft.com/office/drawing/2014/main" id="{02D9FE43-BA16-3109-A1E8-EAE7D8C89C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39840" y="3119260"/>
            <a:ext cx="298239" cy="477181"/>
          </a:xfrm>
          <a:prstGeom prst="rect">
            <a:avLst/>
          </a:prstGeom>
        </p:spPr>
      </p:pic>
      <p:pic>
        <p:nvPicPr>
          <p:cNvPr id="57" name="Graphic 56">
            <a:extLst>
              <a:ext uri="{FF2B5EF4-FFF2-40B4-BE49-F238E27FC236}">
                <a16:creationId xmlns:a16="http://schemas.microsoft.com/office/drawing/2014/main" id="{0FB6CEB8-3973-D4E7-99BB-918E7D2AF90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94633" y="3119260"/>
            <a:ext cx="298239" cy="477181"/>
          </a:xfrm>
          <a:prstGeom prst="rect">
            <a:avLst/>
          </a:prstGeom>
        </p:spPr>
      </p:pic>
      <p:pic>
        <p:nvPicPr>
          <p:cNvPr id="58" name="Graphic 57">
            <a:extLst>
              <a:ext uri="{FF2B5EF4-FFF2-40B4-BE49-F238E27FC236}">
                <a16:creationId xmlns:a16="http://schemas.microsoft.com/office/drawing/2014/main" id="{E6D4A686-7691-4F38-A7A9-98553A0136D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49427" y="3119260"/>
            <a:ext cx="298239" cy="477181"/>
          </a:xfrm>
          <a:prstGeom prst="rect">
            <a:avLst/>
          </a:prstGeom>
        </p:spPr>
      </p:pic>
      <p:pic>
        <p:nvPicPr>
          <p:cNvPr id="59" name="Graphic 58">
            <a:extLst>
              <a:ext uri="{FF2B5EF4-FFF2-40B4-BE49-F238E27FC236}">
                <a16:creationId xmlns:a16="http://schemas.microsoft.com/office/drawing/2014/main" id="{82842595-2AA0-96C0-29FB-38428BEA61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04220" y="3119260"/>
            <a:ext cx="298239" cy="477181"/>
          </a:xfrm>
          <a:prstGeom prst="rect">
            <a:avLst/>
          </a:prstGeom>
        </p:spPr>
      </p:pic>
      <p:pic>
        <p:nvPicPr>
          <p:cNvPr id="60" name="Graphic 59">
            <a:extLst>
              <a:ext uri="{FF2B5EF4-FFF2-40B4-BE49-F238E27FC236}">
                <a16:creationId xmlns:a16="http://schemas.microsoft.com/office/drawing/2014/main" id="{589D9AD9-577E-61A6-F5D4-715A37A8852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59014" y="3119260"/>
            <a:ext cx="298239" cy="477181"/>
          </a:xfrm>
          <a:prstGeom prst="rect">
            <a:avLst/>
          </a:prstGeom>
        </p:spPr>
      </p:pic>
      <p:grpSp>
        <p:nvGrpSpPr>
          <p:cNvPr id="61" name="Group 60">
            <a:extLst>
              <a:ext uri="{FF2B5EF4-FFF2-40B4-BE49-F238E27FC236}">
                <a16:creationId xmlns:a16="http://schemas.microsoft.com/office/drawing/2014/main" id="{D11E8591-68A9-9B8B-7E66-A46328F63E83}"/>
              </a:ext>
            </a:extLst>
          </p:cNvPr>
          <p:cNvGrpSpPr/>
          <p:nvPr/>
        </p:nvGrpSpPr>
        <p:grpSpPr>
          <a:xfrm>
            <a:off x="5148064" y="1059582"/>
            <a:ext cx="3100966" cy="477181"/>
            <a:chOff x="3635896" y="483518"/>
            <a:chExt cx="4368946" cy="672300"/>
          </a:xfrm>
          <a:solidFill>
            <a:srgbClr val="E5735E"/>
          </a:solidFill>
        </p:grpSpPr>
        <p:pic>
          <p:nvPicPr>
            <p:cNvPr id="62" name="Graphic 61">
              <a:extLst>
                <a:ext uri="{FF2B5EF4-FFF2-40B4-BE49-F238E27FC236}">
                  <a16:creationId xmlns:a16="http://schemas.microsoft.com/office/drawing/2014/main" id="{0AD6E034-CB53-A313-4F0D-86C06A072F0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35896" y="483518"/>
              <a:ext cx="420188" cy="672300"/>
            </a:xfrm>
            <a:prstGeom prst="rect">
              <a:avLst/>
            </a:prstGeom>
          </p:spPr>
        </p:pic>
        <p:pic>
          <p:nvPicPr>
            <p:cNvPr id="63" name="Graphic 62">
              <a:extLst>
                <a:ext uri="{FF2B5EF4-FFF2-40B4-BE49-F238E27FC236}">
                  <a16:creationId xmlns:a16="http://schemas.microsoft.com/office/drawing/2014/main" id="{1F021312-384C-CF54-E28A-D6C82E17ABA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94874" y="483518"/>
              <a:ext cx="420188" cy="672300"/>
            </a:xfrm>
            <a:prstGeom prst="rect">
              <a:avLst/>
            </a:prstGeom>
          </p:spPr>
        </p:pic>
        <p:pic>
          <p:nvPicPr>
            <p:cNvPr id="64" name="Graphic 63">
              <a:extLst>
                <a:ext uri="{FF2B5EF4-FFF2-40B4-BE49-F238E27FC236}">
                  <a16:creationId xmlns:a16="http://schemas.microsoft.com/office/drawing/2014/main" id="{4696C59E-88C6-0F36-DE6C-EF0931EBFE9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53852" y="483518"/>
              <a:ext cx="420188" cy="672300"/>
            </a:xfrm>
            <a:prstGeom prst="rect">
              <a:avLst/>
            </a:prstGeom>
          </p:spPr>
        </p:pic>
        <p:pic>
          <p:nvPicPr>
            <p:cNvPr id="65" name="Graphic 64">
              <a:extLst>
                <a:ext uri="{FF2B5EF4-FFF2-40B4-BE49-F238E27FC236}">
                  <a16:creationId xmlns:a16="http://schemas.microsoft.com/office/drawing/2014/main" id="{68F0E534-C2D5-06DF-E233-EEB06B42BCE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12830" y="483518"/>
              <a:ext cx="420188" cy="672300"/>
            </a:xfrm>
            <a:prstGeom prst="rect">
              <a:avLst/>
            </a:prstGeom>
          </p:spPr>
        </p:pic>
        <p:pic>
          <p:nvPicPr>
            <p:cNvPr id="66" name="Graphic 65">
              <a:extLst>
                <a:ext uri="{FF2B5EF4-FFF2-40B4-BE49-F238E27FC236}">
                  <a16:creationId xmlns:a16="http://schemas.microsoft.com/office/drawing/2014/main" id="{71E05BB2-56AB-83A8-3163-23B340410CA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71808" y="483518"/>
              <a:ext cx="420188" cy="672300"/>
            </a:xfrm>
            <a:prstGeom prst="rect">
              <a:avLst/>
            </a:prstGeom>
          </p:spPr>
        </p:pic>
        <p:pic>
          <p:nvPicPr>
            <p:cNvPr id="67" name="Graphic 66">
              <a:extLst>
                <a:ext uri="{FF2B5EF4-FFF2-40B4-BE49-F238E27FC236}">
                  <a16:creationId xmlns:a16="http://schemas.microsoft.com/office/drawing/2014/main" id="{82C8F0A8-D433-00EA-0F17-5A402C79B03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30786" y="483518"/>
              <a:ext cx="420188" cy="672300"/>
            </a:xfrm>
            <a:prstGeom prst="rect">
              <a:avLst/>
            </a:prstGeom>
          </p:spPr>
        </p:pic>
        <p:pic>
          <p:nvPicPr>
            <p:cNvPr id="68" name="Graphic 67">
              <a:extLst>
                <a:ext uri="{FF2B5EF4-FFF2-40B4-BE49-F238E27FC236}">
                  <a16:creationId xmlns:a16="http://schemas.microsoft.com/office/drawing/2014/main" id="{E097838F-92AD-E01C-689C-3BC28E15052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89764" y="483518"/>
              <a:ext cx="420188" cy="672300"/>
            </a:xfrm>
            <a:prstGeom prst="rect">
              <a:avLst/>
            </a:prstGeom>
          </p:spPr>
        </p:pic>
        <p:pic>
          <p:nvPicPr>
            <p:cNvPr id="69" name="Graphic 68">
              <a:extLst>
                <a:ext uri="{FF2B5EF4-FFF2-40B4-BE49-F238E27FC236}">
                  <a16:creationId xmlns:a16="http://schemas.microsoft.com/office/drawing/2014/main" id="{62AD7CFA-12D2-69EC-E922-5C431E89C57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48742" y="483518"/>
              <a:ext cx="420188" cy="672300"/>
            </a:xfrm>
            <a:prstGeom prst="rect">
              <a:avLst/>
            </a:prstGeom>
          </p:spPr>
        </p:pic>
        <p:pic>
          <p:nvPicPr>
            <p:cNvPr id="70" name="Graphic 69">
              <a:extLst>
                <a:ext uri="{FF2B5EF4-FFF2-40B4-BE49-F238E27FC236}">
                  <a16:creationId xmlns:a16="http://schemas.microsoft.com/office/drawing/2014/main" id="{ABA05689-62D1-5782-6A42-142C70F1E51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07720" y="483518"/>
              <a:ext cx="420188" cy="672300"/>
            </a:xfrm>
            <a:prstGeom prst="rect">
              <a:avLst/>
            </a:prstGeom>
          </p:spPr>
        </p:pic>
        <p:pic>
          <p:nvPicPr>
            <p:cNvPr id="71" name="Graphic 70">
              <a:extLst>
                <a:ext uri="{FF2B5EF4-FFF2-40B4-BE49-F238E27FC236}">
                  <a16:creationId xmlns:a16="http://schemas.microsoft.com/office/drawing/2014/main" id="{56CCD59E-DAA9-8A53-8A38-287D2D5B6B4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66698" y="483518"/>
              <a:ext cx="420188" cy="672300"/>
            </a:xfrm>
            <a:prstGeom prst="rect">
              <a:avLst/>
            </a:prstGeom>
          </p:spPr>
        </p:pic>
        <p:pic>
          <p:nvPicPr>
            <p:cNvPr id="72" name="Graphic 71">
              <a:extLst>
                <a:ext uri="{FF2B5EF4-FFF2-40B4-BE49-F238E27FC236}">
                  <a16:creationId xmlns:a16="http://schemas.microsoft.com/office/drawing/2014/main" id="{9B1F9B74-118F-B0F0-6E23-470F0B3DDE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25676" y="483518"/>
              <a:ext cx="420188" cy="672300"/>
            </a:xfrm>
            <a:prstGeom prst="rect">
              <a:avLst/>
            </a:prstGeom>
          </p:spPr>
        </p:pic>
        <p:pic>
          <p:nvPicPr>
            <p:cNvPr id="73" name="Graphic 72">
              <a:extLst>
                <a:ext uri="{FF2B5EF4-FFF2-40B4-BE49-F238E27FC236}">
                  <a16:creationId xmlns:a16="http://schemas.microsoft.com/office/drawing/2014/main" id="{59411D2C-511D-F372-5B11-972790A600D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84654" y="483518"/>
              <a:ext cx="420188" cy="672300"/>
            </a:xfrm>
            <a:prstGeom prst="rect">
              <a:avLst/>
            </a:prstGeom>
          </p:spPr>
        </p:pic>
      </p:grpSp>
      <p:pic>
        <p:nvPicPr>
          <p:cNvPr id="74" name="Graphic 73">
            <a:extLst>
              <a:ext uri="{FF2B5EF4-FFF2-40B4-BE49-F238E27FC236}">
                <a16:creationId xmlns:a16="http://schemas.microsoft.com/office/drawing/2014/main" id="{1C837CD8-0C64-0DC3-23F3-9F440897DA2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6751" y="3894769"/>
            <a:ext cx="298239" cy="477181"/>
          </a:xfrm>
          <a:prstGeom prst="rect">
            <a:avLst/>
          </a:prstGeom>
        </p:spPr>
      </p:pic>
      <p:sp>
        <p:nvSpPr>
          <p:cNvPr id="75" name="Title 1">
            <a:extLst>
              <a:ext uri="{FF2B5EF4-FFF2-40B4-BE49-F238E27FC236}">
                <a16:creationId xmlns:a16="http://schemas.microsoft.com/office/drawing/2014/main" id="{9E38493C-E74A-C75E-BDE0-84BA168757DE}"/>
              </a:ext>
            </a:extLst>
          </p:cNvPr>
          <p:cNvSpPr txBox="1">
            <a:spLocks/>
          </p:cNvSpPr>
          <p:nvPr/>
        </p:nvSpPr>
        <p:spPr>
          <a:xfrm>
            <a:off x="323528" y="4015761"/>
            <a:ext cx="2160240" cy="505064"/>
          </a:xfrm>
          <a:prstGeom prst="rect">
            <a:avLst/>
          </a:prstGeom>
        </p:spPr>
        <p:txBody>
          <a:bodyPr lIns="91440" tIns="45720" rIns="91440" bIns="45720" anchor="t"/>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1200">
                <a:ea typeface="Noto Serif"/>
                <a:cs typeface="Noto Serif"/>
              </a:rPr>
              <a:t>= ca </a:t>
            </a:r>
            <a:r>
              <a:rPr lang="en-GB" sz="1200" err="1">
                <a:ea typeface="Noto Serif"/>
                <a:cs typeface="Noto Serif"/>
              </a:rPr>
              <a:t>Oslos</a:t>
            </a:r>
            <a:r>
              <a:rPr lang="en-GB" sz="1200">
                <a:ea typeface="Noto Serif"/>
                <a:cs typeface="Noto Serif"/>
              </a:rPr>
              <a:t> </a:t>
            </a:r>
            <a:r>
              <a:rPr lang="en-GB" sz="1200" err="1">
                <a:ea typeface="Noto Serif"/>
                <a:cs typeface="Noto Serif"/>
              </a:rPr>
              <a:t>befolkning</a:t>
            </a:r>
            <a:endParaRPr lang="en-GB" sz="1200">
              <a:ea typeface="Noto Serif"/>
              <a:cs typeface="Noto Serif"/>
            </a:endParaRPr>
          </a:p>
        </p:txBody>
      </p:sp>
      <p:sp>
        <p:nvSpPr>
          <p:cNvPr id="76" name="Title 1">
            <a:extLst>
              <a:ext uri="{FF2B5EF4-FFF2-40B4-BE49-F238E27FC236}">
                <a16:creationId xmlns:a16="http://schemas.microsoft.com/office/drawing/2014/main" id="{D5F77DDD-5EC1-35F6-9384-BAC0ECCDA3B9}"/>
              </a:ext>
            </a:extLst>
          </p:cNvPr>
          <p:cNvSpPr txBox="1">
            <a:spLocks/>
          </p:cNvSpPr>
          <p:nvPr/>
        </p:nvSpPr>
        <p:spPr>
          <a:xfrm>
            <a:off x="4716016" y="488494"/>
            <a:ext cx="3960440" cy="836158"/>
          </a:xfrm>
          <a:prstGeom prst="rect">
            <a:avLst/>
          </a:prstGeom>
        </p:spPr>
        <p:txBody>
          <a:bodyPr lIns="91440" tIns="45720" rIns="91440" bIns="45720" anchor="t"/>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000" err="1">
                <a:ea typeface="Noto Serif"/>
                <a:cs typeface="Noto Serif"/>
              </a:rPr>
              <a:t>Midtøsten</a:t>
            </a:r>
            <a:r>
              <a:rPr lang="en-GB" sz="2000">
                <a:ea typeface="Noto Serif"/>
                <a:cs typeface="Noto Serif"/>
              </a:rPr>
              <a:t>, Asia </a:t>
            </a:r>
            <a:r>
              <a:rPr lang="en-GB" sz="2000" err="1">
                <a:ea typeface="Noto Serif"/>
                <a:cs typeface="Noto Serif"/>
              </a:rPr>
              <a:t>og</a:t>
            </a:r>
            <a:r>
              <a:rPr lang="en-GB" sz="2000">
                <a:ea typeface="Noto Serif"/>
                <a:cs typeface="Noto Serif"/>
              </a:rPr>
              <a:t> </a:t>
            </a:r>
            <a:r>
              <a:rPr lang="en-GB" sz="2000" err="1">
                <a:ea typeface="Noto Serif"/>
                <a:cs typeface="Noto Serif"/>
              </a:rPr>
              <a:t>Oseania</a:t>
            </a:r>
            <a:endParaRPr lang="en-GB" sz="2000">
              <a:ea typeface="Noto Serif"/>
              <a:cs typeface="Noto Serif"/>
            </a:endParaRPr>
          </a:p>
        </p:txBody>
      </p:sp>
      <p:sp>
        <p:nvSpPr>
          <p:cNvPr id="77" name="Title 1">
            <a:extLst>
              <a:ext uri="{FF2B5EF4-FFF2-40B4-BE49-F238E27FC236}">
                <a16:creationId xmlns:a16="http://schemas.microsoft.com/office/drawing/2014/main" id="{2B683363-2EA8-9EBD-24F9-3E6D7AB9CFA5}"/>
              </a:ext>
            </a:extLst>
          </p:cNvPr>
          <p:cNvSpPr txBox="1">
            <a:spLocks/>
          </p:cNvSpPr>
          <p:nvPr/>
        </p:nvSpPr>
        <p:spPr>
          <a:xfrm>
            <a:off x="4716016" y="3684667"/>
            <a:ext cx="3960440" cy="836158"/>
          </a:xfrm>
          <a:prstGeom prst="rect">
            <a:avLst/>
          </a:prstGeom>
        </p:spPr>
        <p:txBody>
          <a:bodyPr lIns="91440" tIns="45720" rIns="91440" bIns="45720" anchor="t"/>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000">
                <a:ea typeface="Noto Serif"/>
                <a:cs typeface="Noto Serif"/>
              </a:rPr>
              <a:t>41,7 </a:t>
            </a:r>
            <a:r>
              <a:rPr lang="en-GB" sz="2000" err="1">
                <a:ea typeface="Noto Serif"/>
                <a:cs typeface="Noto Serif"/>
              </a:rPr>
              <a:t>millioner</a:t>
            </a:r>
            <a:r>
              <a:rPr lang="en-GB" sz="2000">
                <a:ea typeface="Noto Serif"/>
                <a:cs typeface="Noto Serif"/>
              </a:rPr>
              <a:t> </a:t>
            </a:r>
            <a:r>
              <a:rPr lang="en-GB" sz="2000" err="1">
                <a:ea typeface="Noto Serif"/>
                <a:cs typeface="Noto Serif"/>
              </a:rPr>
              <a:t>på</a:t>
            </a:r>
            <a:r>
              <a:rPr lang="en-GB" sz="2000">
                <a:ea typeface="Noto Serif"/>
                <a:cs typeface="Noto Serif"/>
              </a:rPr>
              <a:t> </a:t>
            </a:r>
            <a:r>
              <a:rPr lang="en-GB" sz="2000" err="1">
                <a:ea typeface="Noto Serif"/>
                <a:cs typeface="Noto Serif"/>
              </a:rPr>
              <a:t>flukt</a:t>
            </a:r>
            <a:endParaRPr lang="en-GB" sz="2000">
              <a:ea typeface="Noto Serif"/>
              <a:cs typeface="Noto Serif"/>
            </a:endParaRPr>
          </a:p>
        </p:txBody>
      </p:sp>
    </p:spTree>
    <p:extLst>
      <p:ext uri="{BB962C8B-B14F-4D97-AF65-F5344CB8AC3E}">
        <p14:creationId xmlns:p14="http://schemas.microsoft.com/office/powerpoint/2010/main" val="42833943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097DEBF-B4D0-BF47-D63F-A52EDA1F6986}"/>
              </a:ext>
            </a:extLst>
          </p:cNvPr>
          <p:cNvSpPr>
            <a:spLocks noGrp="1"/>
          </p:cNvSpPr>
          <p:nvPr>
            <p:ph type="pic" sz="quarter" idx="10"/>
          </p:nvPr>
        </p:nvSpPr>
        <p:spPr/>
      </p:sp>
      <p:pic>
        <p:nvPicPr>
          <p:cNvPr id="3" name="Picture Placeholder 3">
            <a:extLst>
              <a:ext uri="{FF2B5EF4-FFF2-40B4-BE49-F238E27FC236}">
                <a16:creationId xmlns:a16="http://schemas.microsoft.com/office/drawing/2014/main" id="{AF1FE16C-75AE-85BF-1F69-443ADDE6B007}"/>
              </a:ext>
            </a:extLst>
          </p:cNvPr>
          <p:cNvPicPr>
            <a:picLocks noChangeAspect="1"/>
          </p:cNvPicPr>
          <p:nvPr/>
        </p:nvPicPr>
        <p:blipFill>
          <a:blip r:embed="rId3"/>
          <a:srcRect t="2" b="2"/>
          <a:stretch>
            <a:fillRect/>
          </a:stretch>
        </p:blipFill>
        <p:spPr>
          <a:xfrm>
            <a:off x="180000" y="180000"/>
            <a:ext cx="8784000" cy="4291200"/>
          </a:xfrm>
          <a:prstGeom prst="rect">
            <a:avLst/>
          </a:prstGeom>
        </p:spPr>
      </p:pic>
    </p:spTree>
    <p:extLst>
      <p:ext uri="{BB962C8B-B14F-4D97-AF65-F5344CB8AC3E}">
        <p14:creationId xmlns:p14="http://schemas.microsoft.com/office/powerpoint/2010/main" val="8882137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189E816-AEE4-DA71-4540-81C75A7C200F}"/>
              </a:ext>
            </a:extLst>
          </p:cNvPr>
          <p:cNvSpPr>
            <a:spLocks noGrp="1"/>
          </p:cNvSpPr>
          <p:nvPr>
            <p:ph type="pic" sz="quarter" idx="10"/>
          </p:nvPr>
        </p:nvSpPr>
        <p:spPr/>
      </p:sp>
      <p:pic>
        <p:nvPicPr>
          <p:cNvPr id="4" name="Picture Placeholder 3">
            <a:extLst>
              <a:ext uri="{FF2B5EF4-FFF2-40B4-BE49-F238E27FC236}">
                <a16:creationId xmlns:a16="http://schemas.microsoft.com/office/drawing/2014/main" id="{9E427EC0-780E-42AB-F273-7203A215F194}"/>
              </a:ext>
            </a:extLst>
          </p:cNvPr>
          <p:cNvPicPr>
            <a:picLocks noChangeAspect="1"/>
          </p:cNvPicPr>
          <p:nvPr/>
        </p:nvPicPr>
        <p:blipFill>
          <a:blip r:embed="rId3"/>
          <a:srcRect t="11" b="11"/>
          <a:stretch/>
        </p:blipFill>
        <p:spPr>
          <a:xfrm>
            <a:off x="180000" y="180000"/>
            <a:ext cx="8784000" cy="4291200"/>
          </a:xfrm>
          <a:prstGeom prst="rect">
            <a:avLst/>
          </a:prstGeom>
        </p:spPr>
      </p:pic>
      <p:sp>
        <p:nvSpPr>
          <p:cNvPr id="5" name="Title 1">
            <a:extLst>
              <a:ext uri="{FF2B5EF4-FFF2-40B4-BE49-F238E27FC236}">
                <a16:creationId xmlns:a16="http://schemas.microsoft.com/office/drawing/2014/main" id="{D2131404-D1E8-9E2D-7CBE-81915E6F4DB2}"/>
              </a:ext>
            </a:extLst>
          </p:cNvPr>
          <p:cNvSpPr txBox="1">
            <a:spLocks/>
          </p:cNvSpPr>
          <p:nvPr/>
        </p:nvSpPr>
        <p:spPr>
          <a:xfrm>
            <a:off x="467544" y="367440"/>
            <a:ext cx="8496456" cy="836158"/>
          </a:xfrm>
          <a:prstGeom prst="rect">
            <a:avLst/>
          </a:prstGeom>
        </p:spPr>
        <p:txBody>
          <a:bodyPr lIns="91440" tIns="45720" rIns="91440" bIns="45720" anchor="t"/>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sz="2400">
                <a:ea typeface="Noto Serif"/>
                <a:cs typeface="Noto Serif"/>
              </a:rPr>
              <a:t>2023: </a:t>
            </a:r>
            <a:r>
              <a:rPr lang="en-GB" sz="2400">
                <a:solidFill>
                  <a:schemeClr val="accent6"/>
                </a:solidFill>
                <a:ea typeface="Noto Serif"/>
                <a:cs typeface="Noto Serif"/>
              </a:rPr>
              <a:t>108,4 </a:t>
            </a:r>
            <a:r>
              <a:rPr lang="en-GB" sz="2400" err="1">
                <a:solidFill>
                  <a:schemeClr val="accent6"/>
                </a:solidFill>
                <a:ea typeface="Noto Serif"/>
                <a:cs typeface="Noto Serif"/>
              </a:rPr>
              <a:t>millioner</a:t>
            </a:r>
            <a:r>
              <a:rPr lang="en-GB" sz="2400">
                <a:solidFill>
                  <a:schemeClr val="accent6"/>
                </a:solidFill>
                <a:ea typeface="Noto Serif"/>
                <a:cs typeface="Noto Serif"/>
              </a:rPr>
              <a:t> </a:t>
            </a:r>
            <a:r>
              <a:rPr lang="en-GB" sz="2400" err="1">
                <a:ea typeface="Noto Serif"/>
                <a:cs typeface="Noto Serif"/>
              </a:rPr>
              <a:t>mennesker</a:t>
            </a:r>
            <a:r>
              <a:rPr lang="en-GB" sz="2400">
                <a:ea typeface="Noto Serif"/>
                <a:cs typeface="Noto Serif"/>
              </a:rPr>
              <a:t> </a:t>
            </a:r>
            <a:r>
              <a:rPr lang="en-GB" sz="2400" err="1">
                <a:ea typeface="Noto Serif"/>
                <a:cs typeface="Noto Serif"/>
              </a:rPr>
              <a:t>på</a:t>
            </a:r>
            <a:r>
              <a:rPr lang="en-GB" sz="2400">
                <a:ea typeface="Noto Serif"/>
                <a:cs typeface="Noto Serif"/>
              </a:rPr>
              <a:t> </a:t>
            </a:r>
            <a:r>
              <a:rPr lang="en-GB" sz="2400" err="1">
                <a:ea typeface="Noto Serif"/>
                <a:cs typeface="Noto Serif"/>
              </a:rPr>
              <a:t>flukt</a:t>
            </a:r>
            <a:endParaRPr lang="en-GB" sz="2400">
              <a:ea typeface="Noto Serif"/>
              <a:cs typeface="Noto Serif"/>
            </a:endParaRPr>
          </a:p>
        </p:txBody>
      </p:sp>
    </p:spTree>
    <p:extLst>
      <p:ext uri="{BB962C8B-B14F-4D97-AF65-F5344CB8AC3E}">
        <p14:creationId xmlns:p14="http://schemas.microsoft.com/office/powerpoint/2010/main" val="531102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189E816-AEE4-DA71-4540-81C75A7C200F}"/>
              </a:ext>
            </a:extLst>
          </p:cNvPr>
          <p:cNvSpPr>
            <a:spLocks noGrp="1"/>
          </p:cNvSpPr>
          <p:nvPr>
            <p:ph type="pic" sz="quarter" idx="10"/>
          </p:nvPr>
        </p:nvSpPr>
        <p:spPr/>
      </p:sp>
      <p:pic>
        <p:nvPicPr>
          <p:cNvPr id="4" name="Picture Placeholder 3">
            <a:extLst>
              <a:ext uri="{FF2B5EF4-FFF2-40B4-BE49-F238E27FC236}">
                <a16:creationId xmlns:a16="http://schemas.microsoft.com/office/drawing/2014/main" id="{9E427EC0-780E-42AB-F273-7203A215F194}"/>
              </a:ext>
            </a:extLst>
          </p:cNvPr>
          <p:cNvPicPr>
            <a:picLocks noChangeAspect="1"/>
          </p:cNvPicPr>
          <p:nvPr/>
        </p:nvPicPr>
        <p:blipFill>
          <a:blip r:embed="rId3"/>
          <a:srcRect t="11" b="11"/>
          <a:stretch/>
        </p:blipFill>
        <p:spPr>
          <a:xfrm>
            <a:off x="180000" y="180000"/>
            <a:ext cx="8784000" cy="4291200"/>
          </a:xfrm>
          <a:prstGeom prst="rect">
            <a:avLst/>
          </a:prstGeom>
        </p:spPr>
      </p:pic>
      <p:sp>
        <p:nvSpPr>
          <p:cNvPr id="5" name="Title 1">
            <a:extLst>
              <a:ext uri="{FF2B5EF4-FFF2-40B4-BE49-F238E27FC236}">
                <a16:creationId xmlns:a16="http://schemas.microsoft.com/office/drawing/2014/main" id="{D2131404-D1E8-9E2D-7CBE-81915E6F4DB2}"/>
              </a:ext>
            </a:extLst>
          </p:cNvPr>
          <p:cNvSpPr txBox="1">
            <a:spLocks/>
          </p:cNvSpPr>
          <p:nvPr/>
        </p:nvSpPr>
        <p:spPr>
          <a:xfrm>
            <a:off x="467544" y="367440"/>
            <a:ext cx="8496456" cy="836158"/>
          </a:xfrm>
          <a:prstGeom prst="rect">
            <a:avLst/>
          </a:prstGeom>
        </p:spPr>
        <p:txBody>
          <a:bodyPr lIns="91440" tIns="45720" rIns="91440" bIns="45720" anchor="t"/>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sz="2400">
                <a:ea typeface="Noto Serif"/>
                <a:cs typeface="Noto Serif"/>
              </a:rPr>
              <a:t>2023: </a:t>
            </a:r>
            <a:r>
              <a:rPr lang="en-GB" sz="2400">
                <a:solidFill>
                  <a:schemeClr val="accent6"/>
                </a:solidFill>
                <a:ea typeface="Noto Serif"/>
                <a:cs typeface="Noto Serif"/>
              </a:rPr>
              <a:t>108,4 </a:t>
            </a:r>
            <a:r>
              <a:rPr lang="en-GB" sz="2400" err="1">
                <a:solidFill>
                  <a:schemeClr val="accent6"/>
                </a:solidFill>
                <a:ea typeface="Noto Serif"/>
                <a:cs typeface="Noto Serif"/>
              </a:rPr>
              <a:t>millioner</a:t>
            </a:r>
            <a:r>
              <a:rPr lang="en-GB" sz="2400">
                <a:solidFill>
                  <a:schemeClr val="accent6"/>
                </a:solidFill>
                <a:ea typeface="Noto Serif"/>
                <a:cs typeface="Noto Serif"/>
              </a:rPr>
              <a:t> </a:t>
            </a:r>
            <a:r>
              <a:rPr lang="en-GB" sz="2400" err="1">
                <a:ea typeface="Noto Serif"/>
                <a:cs typeface="Noto Serif"/>
              </a:rPr>
              <a:t>mennesker</a:t>
            </a:r>
            <a:r>
              <a:rPr lang="en-GB" sz="2400">
                <a:ea typeface="Noto Serif"/>
                <a:cs typeface="Noto Serif"/>
              </a:rPr>
              <a:t> </a:t>
            </a:r>
            <a:r>
              <a:rPr lang="en-GB" sz="2400" err="1">
                <a:ea typeface="Noto Serif"/>
                <a:cs typeface="Noto Serif"/>
              </a:rPr>
              <a:t>på</a:t>
            </a:r>
            <a:r>
              <a:rPr lang="en-GB" sz="2400">
                <a:ea typeface="Noto Serif"/>
                <a:cs typeface="Noto Serif"/>
              </a:rPr>
              <a:t> </a:t>
            </a:r>
            <a:r>
              <a:rPr lang="en-GB" sz="2400" err="1">
                <a:ea typeface="Noto Serif"/>
                <a:cs typeface="Noto Serif"/>
              </a:rPr>
              <a:t>flukt</a:t>
            </a:r>
            <a:endParaRPr lang="en-GB" sz="2400">
              <a:ea typeface="Noto Serif"/>
              <a:cs typeface="Noto Serif"/>
            </a:endParaRPr>
          </a:p>
        </p:txBody>
      </p:sp>
      <p:grpSp>
        <p:nvGrpSpPr>
          <p:cNvPr id="10" name="Group 9">
            <a:extLst>
              <a:ext uri="{FF2B5EF4-FFF2-40B4-BE49-F238E27FC236}">
                <a16:creationId xmlns:a16="http://schemas.microsoft.com/office/drawing/2014/main" id="{330F8E68-7DD0-A9A6-D287-D3D98CEF2935}"/>
              </a:ext>
            </a:extLst>
          </p:cNvPr>
          <p:cNvGrpSpPr/>
          <p:nvPr/>
        </p:nvGrpSpPr>
        <p:grpSpPr>
          <a:xfrm>
            <a:off x="2555776" y="2226044"/>
            <a:ext cx="1008112" cy="1008112"/>
            <a:chOff x="2555776" y="2226044"/>
            <a:chExt cx="2592288" cy="2592288"/>
          </a:xfrm>
        </p:grpSpPr>
        <p:sp>
          <p:nvSpPr>
            <p:cNvPr id="6" name="Teardrop 5">
              <a:extLst>
                <a:ext uri="{FF2B5EF4-FFF2-40B4-BE49-F238E27FC236}">
                  <a16:creationId xmlns:a16="http://schemas.microsoft.com/office/drawing/2014/main" id="{B4C7A0C4-07D0-7E67-1FE3-34F0C8C6DD3E}"/>
                </a:ext>
              </a:extLst>
            </p:cNvPr>
            <p:cNvSpPr/>
            <p:nvPr/>
          </p:nvSpPr>
          <p:spPr>
            <a:xfrm rot="16200000">
              <a:off x="2555776" y="2226044"/>
              <a:ext cx="2592288" cy="2592288"/>
            </a:xfrm>
            <a:prstGeom prst="teardrop">
              <a:avLst>
                <a:gd name="adj" fmla="val 99507"/>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O"/>
            </a:p>
          </p:txBody>
        </p:sp>
        <p:sp>
          <p:nvSpPr>
            <p:cNvPr id="7" name="TextBox 6">
              <a:extLst>
                <a:ext uri="{FF2B5EF4-FFF2-40B4-BE49-F238E27FC236}">
                  <a16:creationId xmlns:a16="http://schemas.microsoft.com/office/drawing/2014/main" id="{0E88827A-F3AB-32C0-050D-06A4A3E3D275}"/>
                </a:ext>
              </a:extLst>
            </p:cNvPr>
            <p:cNvSpPr txBox="1"/>
            <p:nvPr/>
          </p:nvSpPr>
          <p:spPr>
            <a:xfrm>
              <a:off x="2807804" y="3406770"/>
              <a:ext cx="2088232" cy="230832"/>
            </a:xfrm>
            <a:prstGeom prst="rect">
              <a:avLst/>
            </a:prstGeom>
          </p:spPr>
          <p:txBody>
            <a:bodyPr wrap="square" rtlCol="0" anchor="ctr" anchorCtr="0">
              <a:spAutoFit/>
            </a:bodyPr>
            <a:lstStyle/>
            <a:p>
              <a:pPr algn="ctr"/>
              <a:r>
                <a:rPr lang="nb-NO" sz="900"/>
                <a:t>Syria</a:t>
              </a:r>
              <a:endParaRPr lang="en-NO" sz="900"/>
            </a:p>
          </p:txBody>
        </p:sp>
      </p:grpSp>
    </p:spTree>
    <p:extLst>
      <p:ext uri="{BB962C8B-B14F-4D97-AF65-F5344CB8AC3E}">
        <p14:creationId xmlns:p14="http://schemas.microsoft.com/office/powerpoint/2010/main" val="33574229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189E816-AEE4-DA71-4540-81C75A7C200F}"/>
              </a:ext>
            </a:extLst>
          </p:cNvPr>
          <p:cNvSpPr>
            <a:spLocks noGrp="1"/>
          </p:cNvSpPr>
          <p:nvPr>
            <p:ph type="pic" sz="quarter" idx="10"/>
          </p:nvPr>
        </p:nvSpPr>
        <p:spPr/>
      </p:sp>
      <p:pic>
        <p:nvPicPr>
          <p:cNvPr id="4" name="Picture Placeholder 3">
            <a:extLst>
              <a:ext uri="{FF2B5EF4-FFF2-40B4-BE49-F238E27FC236}">
                <a16:creationId xmlns:a16="http://schemas.microsoft.com/office/drawing/2014/main" id="{9E427EC0-780E-42AB-F273-7203A215F194}"/>
              </a:ext>
            </a:extLst>
          </p:cNvPr>
          <p:cNvPicPr>
            <a:picLocks noChangeAspect="1"/>
          </p:cNvPicPr>
          <p:nvPr/>
        </p:nvPicPr>
        <p:blipFill>
          <a:blip r:embed="rId3"/>
          <a:srcRect t="11" b="11"/>
          <a:stretch/>
        </p:blipFill>
        <p:spPr>
          <a:xfrm>
            <a:off x="180000" y="180000"/>
            <a:ext cx="8784000" cy="4291200"/>
          </a:xfrm>
          <a:prstGeom prst="rect">
            <a:avLst/>
          </a:prstGeom>
        </p:spPr>
      </p:pic>
      <p:sp>
        <p:nvSpPr>
          <p:cNvPr id="5" name="Title 1">
            <a:extLst>
              <a:ext uri="{FF2B5EF4-FFF2-40B4-BE49-F238E27FC236}">
                <a16:creationId xmlns:a16="http://schemas.microsoft.com/office/drawing/2014/main" id="{D2131404-D1E8-9E2D-7CBE-81915E6F4DB2}"/>
              </a:ext>
            </a:extLst>
          </p:cNvPr>
          <p:cNvSpPr txBox="1">
            <a:spLocks/>
          </p:cNvSpPr>
          <p:nvPr/>
        </p:nvSpPr>
        <p:spPr>
          <a:xfrm>
            <a:off x="467544" y="367440"/>
            <a:ext cx="8496456" cy="836158"/>
          </a:xfrm>
          <a:prstGeom prst="rect">
            <a:avLst/>
          </a:prstGeom>
        </p:spPr>
        <p:txBody>
          <a:bodyPr lIns="91440" tIns="45720" rIns="91440" bIns="45720" anchor="t"/>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sz="2400">
                <a:ea typeface="Noto Serif"/>
                <a:cs typeface="Noto Serif"/>
              </a:rPr>
              <a:t>2023: </a:t>
            </a:r>
            <a:r>
              <a:rPr lang="en-GB" sz="2400">
                <a:solidFill>
                  <a:schemeClr val="accent6"/>
                </a:solidFill>
                <a:ea typeface="Noto Serif"/>
                <a:cs typeface="Noto Serif"/>
              </a:rPr>
              <a:t>108,4 </a:t>
            </a:r>
            <a:r>
              <a:rPr lang="en-GB" sz="2400" err="1">
                <a:solidFill>
                  <a:schemeClr val="accent6"/>
                </a:solidFill>
                <a:ea typeface="Noto Serif"/>
                <a:cs typeface="Noto Serif"/>
              </a:rPr>
              <a:t>millioner</a:t>
            </a:r>
            <a:r>
              <a:rPr lang="en-GB" sz="2400">
                <a:solidFill>
                  <a:schemeClr val="accent6"/>
                </a:solidFill>
                <a:ea typeface="Noto Serif"/>
                <a:cs typeface="Noto Serif"/>
              </a:rPr>
              <a:t> </a:t>
            </a:r>
            <a:r>
              <a:rPr lang="en-GB" sz="2400" err="1">
                <a:ea typeface="Noto Serif"/>
                <a:cs typeface="Noto Serif"/>
              </a:rPr>
              <a:t>mennesker</a:t>
            </a:r>
            <a:r>
              <a:rPr lang="en-GB" sz="2400">
                <a:ea typeface="Noto Serif"/>
                <a:cs typeface="Noto Serif"/>
              </a:rPr>
              <a:t> </a:t>
            </a:r>
            <a:r>
              <a:rPr lang="en-GB" sz="2400" err="1">
                <a:ea typeface="Noto Serif"/>
                <a:cs typeface="Noto Serif"/>
              </a:rPr>
              <a:t>på</a:t>
            </a:r>
            <a:r>
              <a:rPr lang="en-GB" sz="2400">
                <a:ea typeface="Noto Serif"/>
                <a:cs typeface="Noto Serif"/>
              </a:rPr>
              <a:t> </a:t>
            </a:r>
            <a:r>
              <a:rPr lang="en-GB" sz="2400" err="1">
                <a:ea typeface="Noto Serif"/>
                <a:cs typeface="Noto Serif"/>
              </a:rPr>
              <a:t>flukt</a:t>
            </a:r>
            <a:endParaRPr lang="en-GB" sz="2400">
              <a:ea typeface="Noto Serif"/>
              <a:cs typeface="Noto Serif"/>
            </a:endParaRPr>
          </a:p>
        </p:txBody>
      </p:sp>
      <p:grpSp>
        <p:nvGrpSpPr>
          <p:cNvPr id="3" name="Group 2">
            <a:extLst>
              <a:ext uri="{FF2B5EF4-FFF2-40B4-BE49-F238E27FC236}">
                <a16:creationId xmlns:a16="http://schemas.microsoft.com/office/drawing/2014/main" id="{9419C73B-67AC-402E-2D71-579F50D91B53}"/>
              </a:ext>
            </a:extLst>
          </p:cNvPr>
          <p:cNvGrpSpPr/>
          <p:nvPr/>
        </p:nvGrpSpPr>
        <p:grpSpPr>
          <a:xfrm>
            <a:off x="5148064" y="1851670"/>
            <a:ext cx="1008112" cy="1008112"/>
            <a:chOff x="2555776" y="2226044"/>
            <a:chExt cx="2592288" cy="2592288"/>
          </a:xfrm>
        </p:grpSpPr>
        <p:sp>
          <p:nvSpPr>
            <p:cNvPr id="8" name="Teardrop 7">
              <a:extLst>
                <a:ext uri="{FF2B5EF4-FFF2-40B4-BE49-F238E27FC236}">
                  <a16:creationId xmlns:a16="http://schemas.microsoft.com/office/drawing/2014/main" id="{6698D61F-142A-7A59-F9DE-7E5869FA87A6}"/>
                </a:ext>
              </a:extLst>
            </p:cNvPr>
            <p:cNvSpPr/>
            <p:nvPr/>
          </p:nvSpPr>
          <p:spPr>
            <a:xfrm rot="16200000">
              <a:off x="2555776" y="2226044"/>
              <a:ext cx="2592288" cy="2592288"/>
            </a:xfrm>
            <a:prstGeom prst="teardrop">
              <a:avLst>
                <a:gd name="adj" fmla="val 99507"/>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O"/>
            </a:p>
          </p:txBody>
        </p:sp>
        <p:sp>
          <p:nvSpPr>
            <p:cNvPr id="9" name="TextBox 8">
              <a:extLst>
                <a:ext uri="{FF2B5EF4-FFF2-40B4-BE49-F238E27FC236}">
                  <a16:creationId xmlns:a16="http://schemas.microsoft.com/office/drawing/2014/main" id="{8733F176-E882-5234-43E8-4402AF3671A6}"/>
                </a:ext>
              </a:extLst>
            </p:cNvPr>
            <p:cNvSpPr txBox="1"/>
            <p:nvPr/>
          </p:nvSpPr>
          <p:spPr>
            <a:xfrm>
              <a:off x="2807804" y="3225401"/>
              <a:ext cx="2088231" cy="593568"/>
            </a:xfrm>
            <a:prstGeom prst="rect">
              <a:avLst/>
            </a:prstGeom>
          </p:spPr>
          <p:txBody>
            <a:bodyPr wrap="square" rtlCol="0" anchor="ctr" anchorCtr="0">
              <a:spAutoFit/>
            </a:bodyPr>
            <a:lstStyle/>
            <a:p>
              <a:pPr algn="ctr"/>
              <a:r>
                <a:rPr lang="nb-NO" sz="900"/>
                <a:t>Venezuela</a:t>
              </a:r>
              <a:endParaRPr lang="en-NO" sz="900"/>
            </a:p>
          </p:txBody>
        </p:sp>
      </p:grpSp>
    </p:spTree>
    <p:extLst>
      <p:ext uri="{BB962C8B-B14F-4D97-AF65-F5344CB8AC3E}">
        <p14:creationId xmlns:p14="http://schemas.microsoft.com/office/powerpoint/2010/main" val="12677689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189E816-AEE4-DA71-4540-81C75A7C200F}"/>
              </a:ext>
            </a:extLst>
          </p:cNvPr>
          <p:cNvSpPr>
            <a:spLocks noGrp="1"/>
          </p:cNvSpPr>
          <p:nvPr>
            <p:ph type="pic" sz="quarter" idx="10"/>
          </p:nvPr>
        </p:nvSpPr>
        <p:spPr/>
      </p:sp>
      <p:pic>
        <p:nvPicPr>
          <p:cNvPr id="4" name="Picture Placeholder 3">
            <a:extLst>
              <a:ext uri="{FF2B5EF4-FFF2-40B4-BE49-F238E27FC236}">
                <a16:creationId xmlns:a16="http://schemas.microsoft.com/office/drawing/2014/main" id="{9E427EC0-780E-42AB-F273-7203A215F194}"/>
              </a:ext>
            </a:extLst>
          </p:cNvPr>
          <p:cNvPicPr>
            <a:picLocks noChangeAspect="1"/>
          </p:cNvPicPr>
          <p:nvPr/>
        </p:nvPicPr>
        <p:blipFill>
          <a:blip r:embed="rId3"/>
          <a:srcRect t="11" b="11"/>
          <a:stretch/>
        </p:blipFill>
        <p:spPr>
          <a:xfrm>
            <a:off x="180000" y="180000"/>
            <a:ext cx="8784000" cy="4291200"/>
          </a:xfrm>
          <a:prstGeom prst="rect">
            <a:avLst/>
          </a:prstGeom>
        </p:spPr>
      </p:pic>
      <p:sp>
        <p:nvSpPr>
          <p:cNvPr id="5" name="Title 1">
            <a:extLst>
              <a:ext uri="{FF2B5EF4-FFF2-40B4-BE49-F238E27FC236}">
                <a16:creationId xmlns:a16="http://schemas.microsoft.com/office/drawing/2014/main" id="{D2131404-D1E8-9E2D-7CBE-81915E6F4DB2}"/>
              </a:ext>
            </a:extLst>
          </p:cNvPr>
          <p:cNvSpPr txBox="1">
            <a:spLocks/>
          </p:cNvSpPr>
          <p:nvPr/>
        </p:nvSpPr>
        <p:spPr>
          <a:xfrm>
            <a:off x="467544" y="367440"/>
            <a:ext cx="8496456" cy="836158"/>
          </a:xfrm>
          <a:prstGeom prst="rect">
            <a:avLst/>
          </a:prstGeom>
        </p:spPr>
        <p:txBody>
          <a:bodyPr lIns="91440" tIns="45720" rIns="91440" bIns="45720" anchor="t"/>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sz="2400">
                <a:ea typeface="Noto Serif"/>
                <a:cs typeface="Noto Serif"/>
              </a:rPr>
              <a:t>2023: </a:t>
            </a:r>
            <a:r>
              <a:rPr lang="en-GB" sz="2400">
                <a:solidFill>
                  <a:schemeClr val="accent6"/>
                </a:solidFill>
                <a:ea typeface="Noto Serif"/>
                <a:cs typeface="Noto Serif"/>
              </a:rPr>
              <a:t>108,4 </a:t>
            </a:r>
            <a:r>
              <a:rPr lang="en-GB" sz="2400" err="1">
                <a:solidFill>
                  <a:schemeClr val="accent6"/>
                </a:solidFill>
                <a:ea typeface="Noto Serif"/>
                <a:cs typeface="Noto Serif"/>
              </a:rPr>
              <a:t>millioner</a:t>
            </a:r>
            <a:r>
              <a:rPr lang="en-GB" sz="2400">
                <a:solidFill>
                  <a:schemeClr val="accent6"/>
                </a:solidFill>
                <a:ea typeface="Noto Serif"/>
                <a:cs typeface="Noto Serif"/>
              </a:rPr>
              <a:t> </a:t>
            </a:r>
            <a:r>
              <a:rPr lang="en-GB" sz="2400" err="1">
                <a:ea typeface="Noto Serif"/>
                <a:cs typeface="Noto Serif"/>
              </a:rPr>
              <a:t>mennesker</a:t>
            </a:r>
            <a:r>
              <a:rPr lang="en-GB" sz="2400">
                <a:ea typeface="Noto Serif"/>
                <a:cs typeface="Noto Serif"/>
              </a:rPr>
              <a:t> </a:t>
            </a:r>
            <a:r>
              <a:rPr lang="en-GB" sz="2400" err="1">
                <a:ea typeface="Noto Serif"/>
                <a:cs typeface="Noto Serif"/>
              </a:rPr>
              <a:t>på</a:t>
            </a:r>
            <a:r>
              <a:rPr lang="en-GB" sz="2400">
                <a:ea typeface="Noto Serif"/>
                <a:cs typeface="Noto Serif"/>
              </a:rPr>
              <a:t> </a:t>
            </a:r>
            <a:r>
              <a:rPr lang="en-GB" sz="2400" err="1">
                <a:ea typeface="Noto Serif"/>
                <a:cs typeface="Noto Serif"/>
              </a:rPr>
              <a:t>flukt</a:t>
            </a:r>
            <a:endParaRPr lang="en-GB" sz="2400">
              <a:ea typeface="Noto Serif"/>
              <a:cs typeface="Noto Serif"/>
            </a:endParaRPr>
          </a:p>
        </p:txBody>
      </p:sp>
      <p:grpSp>
        <p:nvGrpSpPr>
          <p:cNvPr id="8" name="Group 7">
            <a:extLst>
              <a:ext uri="{FF2B5EF4-FFF2-40B4-BE49-F238E27FC236}">
                <a16:creationId xmlns:a16="http://schemas.microsoft.com/office/drawing/2014/main" id="{05FA13D2-6114-5001-514B-3ECC53912775}"/>
              </a:ext>
            </a:extLst>
          </p:cNvPr>
          <p:cNvGrpSpPr/>
          <p:nvPr/>
        </p:nvGrpSpPr>
        <p:grpSpPr>
          <a:xfrm>
            <a:off x="5796136" y="1635646"/>
            <a:ext cx="1008112" cy="1008112"/>
            <a:chOff x="2555776" y="2226044"/>
            <a:chExt cx="2592288" cy="2592288"/>
          </a:xfrm>
        </p:grpSpPr>
        <p:sp>
          <p:nvSpPr>
            <p:cNvPr id="9" name="Teardrop 8">
              <a:extLst>
                <a:ext uri="{FF2B5EF4-FFF2-40B4-BE49-F238E27FC236}">
                  <a16:creationId xmlns:a16="http://schemas.microsoft.com/office/drawing/2014/main" id="{0626157F-032A-1139-E974-4599089630AB}"/>
                </a:ext>
              </a:extLst>
            </p:cNvPr>
            <p:cNvSpPr/>
            <p:nvPr/>
          </p:nvSpPr>
          <p:spPr>
            <a:xfrm rot="16200000">
              <a:off x="2555776" y="2226044"/>
              <a:ext cx="2592288" cy="2592288"/>
            </a:xfrm>
            <a:prstGeom prst="teardrop">
              <a:avLst>
                <a:gd name="adj" fmla="val 99507"/>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O"/>
            </a:p>
          </p:txBody>
        </p:sp>
        <p:sp>
          <p:nvSpPr>
            <p:cNvPr id="10" name="TextBox 9">
              <a:extLst>
                <a:ext uri="{FF2B5EF4-FFF2-40B4-BE49-F238E27FC236}">
                  <a16:creationId xmlns:a16="http://schemas.microsoft.com/office/drawing/2014/main" id="{7A6422D6-6BC8-3C1E-D86D-8FACEDE3B9AC}"/>
                </a:ext>
              </a:extLst>
            </p:cNvPr>
            <p:cNvSpPr txBox="1"/>
            <p:nvPr/>
          </p:nvSpPr>
          <p:spPr>
            <a:xfrm>
              <a:off x="2681789" y="3225401"/>
              <a:ext cx="2340260" cy="593568"/>
            </a:xfrm>
            <a:prstGeom prst="rect">
              <a:avLst/>
            </a:prstGeom>
          </p:spPr>
          <p:txBody>
            <a:bodyPr wrap="square" rtlCol="0" anchor="ctr" anchorCtr="0">
              <a:spAutoFit/>
            </a:bodyPr>
            <a:lstStyle/>
            <a:p>
              <a:pPr algn="ctr"/>
              <a:r>
                <a:rPr lang="nb-NO" sz="900"/>
                <a:t>Burkina Faso</a:t>
              </a:r>
              <a:endParaRPr lang="en-NO" sz="900"/>
            </a:p>
          </p:txBody>
        </p:sp>
      </p:grpSp>
    </p:spTree>
    <p:extLst>
      <p:ext uri="{BB962C8B-B14F-4D97-AF65-F5344CB8AC3E}">
        <p14:creationId xmlns:p14="http://schemas.microsoft.com/office/powerpoint/2010/main" val="11758914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189E816-AEE4-DA71-4540-81C75A7C200F}"/>
              </a:ext>
            </a:extLst>
          </p:cNvPr>
          <p:cNvSpPr>
            <a:spLocks noGrp="1"/>
          </p:cNvSpPr>
          <p:nvPr>
            <p:ph type="pic" sz="quarter" idx="10"/>
          </p:nvPr>
        </p:nvSpPr>
        <p:spPr/>
      </p:sp>
      <p:pic>
        <p:nvPicPr>
          <p:cNvPr id="4" name="Picture Placeholder 3">
            <a:extLst>
              <a:ext uri="{FF2B5EF4-FFF2-40B4-BE49-F238E27FC236}">
                <a16:creationId xmlns:a16="http://schemas.microsoft.com/office/drawing/2014/main" id="{9E427EC0-780E-42AB-F273-7203A215F194}"/>
              </a:ext>
            </a:extLst>
          </p:cNvPr>
          <p:cNvPicPr>
            <a:picLocks noChangeAspect="1"/>
          </p:cNvPicPr>
          <p:nvPr/>
        </p:nvPicPr>
        <p:blipFill>
          <a:blip r:embed="rId3"/>
          <a:srcRect t="11" b="11"/>
          <a:stretch/>
        </p:blipFill>
        <p:spPr>
          <a:xfrm>
            <a:off x="180000" y="180000"/>
            <a:ext cx="8784000" cy="4291200"/>
          </a:xfrm>
          <a:prstGeom prst="rect">
            <a:avLst/>
          </a:prstGeom>
        </p:spPr>
      </p:pic>
      <p:sp>
        <p:nvSpPr>
          <p:cNvPr id="5" name="Title 1">
            <a:extLst>
              <a:ext uri="{FF2B5EF4-FFF2-40B4-BE49-F238E27FC236}">
                <a16:creationId xmlns:a16="http://schemas.microsoft.com/office/drawing/2014/main" id="{D2131404-D1E8-9E2D-7CBE-81915E6F4DB2}"/>
              </a:ext>
            </a:extLst>
          </p:cNvPr>
          <p:cNvSpPr txBox="1">
            <a:spLocks/>
          </p:cNvSpPr>
          <p:nvPr/>
        </p:nvSpPr>
        <p:spPr>
          <a:xfrm>
            <a:off x="467544" y="367440"/>
            <a:ext cx="8496456" cy="836158"/>
          </a:xfrm>
          <a:prstGeom prst="rect">
            <a:avLst/>
          </a:prstGeom>
        </p:spPr>
        <p:txBody>
          <a:bodyPr lIns="91440" tIns="45720" rIns="91440" bIns="45720" anchor="t"/>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sz="2400">
                <a:ea typeface="Noto Serif"/>
                <a:cs typeface="Noto Serif"/>
              </a:rPr>
              <a:t>2023: </a:t>
            </a:r>
            <a:r>
              <a:rPr lang="en-GB" sz="2400">
                <a:solidFill>
                  <a:schemeClr val="accent6"/>
                </a:solidFill>
                <a:ea typeface="Noto Serif"/>
                <a:cs typeface="Noto Serif"/>
              </a:rPr>
              <a:t>108,4 </a:t>
            </a:r>
            <a:r>
              <a:rPr lang="en-GB" sz="2400" err="1">
                <a:solidFill>
                  <a:schemeClr val="accent6"/>
                </a:solidFill>
                <a:ea typeface="Noto Serif"/>
                <a:cs typeface="Noto Serif"/>
              </a:rPr>
              <a:t>millioner</a:t>
            </a:r>
            <a:r>
              <a:rPr lang="en-GB" sz="2400">
                <a:solidFill>
                  <a:schemeClr val="accent6"/>
                </a:solidFill>
                <a:ea typeface="Noto Serif"/>
                <a:cs typeface="Noto Serif"/>
              </a:rPr>
              <a:t> </a:t>
            </a:r>
            <a:r>
              <a:rPr lang="en-GB" sz="2400" err="1">
                <a:ea typeface="Noto Serif"/>
                <a:cs typeface="Noto Serif"/>
              </a:rPr>
              <a:t>mennesker</a:t>
            </a:r>
            <a:r>
              <a:rPr lang="en-GB" sz="2400">
                <a:ea typeface="Noto Serif"/>
                <a:cs typeface="Noto Serif"/>
              </a:rPr>
              <a:t> </a:t>
            </a:r>
            <a:r>
              <a:rPr lang="en-GB" sz="2400" err="1">
                <a:ea typeface="Noto Serif"/>
                <a:cs typeface="Noto Serif"/>
              </a:rPr>
              <a:t>på</a:t>
            </a:r>
            <a:r>
              <a:rPr lang="en-GB" sz="2400">
                <a:ea typeface="Noto Serif"/>
                <a:cs typeface="Noto Serif"/>
              </a:rPr>
              <a:t> </a:t>
            </a:r>
            <a:r>
              <a:rPr lang="en-GB" sz="2400" err="1">
                <a:ea typeface="Noto Serif"/>
                <a:cs typeface="Noto Serif"/>
              </a:rPr>
              <a:t>flukt</a:t>
            </a:r>
            <a:endParaRPr lang="en-GB" sz="2400">
              <a:ea typeface="Noto Serif"/>
              <a:cs typeface="Noto Serif"/>
            </a:endParaRPr>
          </a:p>
        </p:txBody>
      </p:sp>
      <p:grpSp>
        <p:nvGrpSpPr>
          <p:cNvPr id="8" name="Group 7">
            <a:extLst>
              <a:ext uri="{FF2B5EF4-FFF2-40B4-BE49-F238E27FC236}">
                <a16:creationId xmlns:a16="http://schemas.microsoft.com/office/drawing/2014/main" id="{872FA66E-B3CB-EDD9-7790-59EDA89AE845}"/>
              </a:ext>
            </a:extLst>
          </p:cNvPr>
          <p:cNvGrpSpPr/>
          <p:nvPr/>
        </p:nvGrpSpPr>
        <p:grpSpPr>
          <a:xfrm>
            <a:off x="7740352" y="699542"/>
            <a:ext cx="1008112" cy="1008112"/>
            <a:chOff x="2555776" y="2226044"/>
            <a:chExt cx="2592288" cy="2592288"/>
          </a:xfrm>
        </p:grpSpPr>
        <p:sp>
          <p:nvSpPr>
            <p:cNvPr id="9" name="Teardrop 8">
              <a:extLst>
                <a:ext uri="{FF2B5EF4-FFF2-40B4-BE49-F238E27FC236}">
                  <a16:creationId xmlns:a16="http://schemas.microsoft.com/office/drawing/2014/main" id="{9DA73A11-EF86-622C-2C67-0A700592BFAF}"/>
                </a:ext>
              </a:extLst>
            </p:cNvPr>
            <p:cNvSpPr/>
            <p:nvPr/>
          </p:nvSpPr>
          <p:spPr>
            <a:xfrm rot="16200000">
              <a:off x="2555776" y="2226044"/>
              <a:ext cx="2592288" cy="2592288"/>
            </a:xfrm>
            <a:prstGeom prst="teardrop">
              <a:avLst>
                <a:gd name="adj" fmla="val 99507"/>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O"/>
            </a:p>
          </p:txBody>
        </p:sp>
        <p:sp>
          <p:nvSpPr>
            <p:cNvPr id="10" name="TextBox 9">
              <a:extLst>
                <a:ext uri="{FF2B5EF4-FFF2-40B4-BE49-F238E27FC236}">
                  <a16:creationId xmlns:a16="http://schemas.microsoft.com/office/drawing/2014/main" id="{2D0C0132-E2A0-3D50-6482-1EBB4859B1E9}"/>
                </a:ext>
              </a:extLst>
            </p:cNvPr>
            <p:cNvSpPr txBox="1"/>
            <p:nvPr/>
          </p:nvSpPr>
          <p:spPr>
            <a:xfrm>
              <a:off x="2807804" y="3225401"/>
              <a:ext cx="2088231" cy="593568"/>
            </a:xfrm>
            <a:prstGeom prst="rect">
              <a:avLst/>
            </a:prstGeom>
          </p:spPr>
          <p:txBody>
            <a:bodyPr wrap="square" rtlCol="0" anchor="ctr" anchorCtr="0">
              <a:spAutoFit/>
            </a:bodyPr>
            <a:lstStyle/>
            <a:p>
              <a:pPr algn="ctr"/>
              <a:r>
                <a:rPr lang="nb-NO" sz="900"/>
                <a:t>Ukraina</a:t>
              </a:r>
              <a:endParaRPr lang="en-NO" sz="900"/>
            </a:p>
          </p:txBody>
        </p:sp>
      </p:grpSp>
    </p:spTree>
    <p:extLst>
      <p:ext uri="{BB962C8B-B14F-4D97-AF65-F5344CB8AC3E}">
        <p14:creationId xmlns:p14="http://schemas.microsoft.com/office/powerpoint/2010/main" val="41558840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F24E18AB-54CE-7130-29B3-D5552936C180}"/>
              </a:ext>
            </a:extLst>
          </p:cNvPr>
          <p:cNvSpPr>
            <a:spLocks noGrp="1"/>
          </p:cNvSpPr>
          <p:nvPr>
            <p:ph type="pic" sz="quarter" idx="10"/>
          </p:nvPr>
        </p:nvSpPr>
        <p:spPr/>
      </p:sp>
      <p:pic>
        <p:nvPicPr>
          <p:cNvPr id="5" name="Picture Placeholder 7" descr="A picture containing person, outdoor, crowd&#10;&#10;Description automatically generated">
            <a:extLst>
              <a:ext uri="{FF2B5EF4-FFF2-40B4-BE49-F238E27FC236}">
                <a16:creationId xmlns:a16="http://schemas.microsoft.com/office/drawing/2014/main" id="{F964FA0C-554D-A3DC-7BF9-544AEC1BB393}"/>
              </a:ext>
            </a:extLst>
          </p:cNvPr>
          <p:cNvPicPr>
            <a:picLocks noChangeAspect="1"/>
          </p:cNvPicPr>
          <p:nvPr/>
        </p:nvPicPr>
        <p:blipFill>
          <a:blip r:embed="rId3"/>
          <a:srcRect t="9259" b="9259"/>
          <a:stretch>
            <a:fillRect/>
          </a:stretch>
        </p:blipFill>
        <p:spPr>
          <a:xfrm>
            <a:off x="185195" y="185195"/>
            <a:ext cx="8784000" cy="4291200"/>
          </a:xfrm>
          <a:prstGeom prst="rect">
            <a:avLst/>
          </a:prstGeom>
        </p:spPr>
      </p:pic>
      <p:sp>
        <p:nvSpPr>
          <p:cNvPr id="6" name="Rectangle 5">
            <a:extLst>
              <a:ext uri="{FF2B5EF4-FFF2-40B4-BE49-F238E27FC236}">
                <a16:creationId xmlns:a16="http://schemas.microsoft.com/office/drawing/2014/main" id="{0A34633B-FDB0-7729-67C0-3D7CA648199C}"/>
              </a:ext>
            </a:extLst>
          </p:cNvPr>
          <p:cNvSpPr/>
          <p:nvPr/>
        </p:nvSpPr>
        <p:spPr>
          <a:xfrm>
            <a:off x="185195" y="185194"/>
            <a:ext cx="8784000" cy="4286005"/>
          </a:xfrm>
          <a:prstGeom prst="rect">
            <a:avLst/>
          </a:prstGeom>
          <a:gradFill>
            <a:gsLst>
              <a:gs pos="62000">
                <a:schemeClr val="tx1">
                  <a:alpha val="0"/>
                </a:schemeClr>
              </a:gs>
              <a:gs pos="100000">
                <a:schemeClr val="tx1"/>
              </a:gs>
              <a:gs pos="100000">
                <a:schemeClr val="tx1"/>
              </a:gs>
              <a:gs pos="100000">
                <a:schemeClr val="tx1"/>
              </a:gs>
            </a:gsLst>
            <a:lin ang="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O"/>
          </a:p>
        </p:txBody>
      </p:sp>
      <p:sp>
        <p:nvSpPr>
          <p:cNvPr id="7" name="Title 1">
            <a:extLst>
              <a:ext uri="{FF2B5EF4-FFF2-40B4-BE49-F238E27FC236}">
                <a16:creationId xmlns:a16="http://schemas.microsoft.com/office/drawing/2014/main" id="{98289600-BDFC-9BFF-9813-FEE106DEEBA7}"/>
              </a:ext>
            </a:extLst>
          </p:cNvPr>
          <p:cNvSpPr txBox="1">
            <a:spLocks/>
          </p:cNvSpPr>
          <p:nvPr/>
        </p:nvSpPr>
        <p:spPr>
          <a:xfrm>
            <a:off x="4572000" y="834394"/>
            <a:ext cx="4325323" cy="1737356"/>
          </a:xfrm>
          <a:prstGeom prst="rect">
            <a:avLst/>
          </a:prstGeom>
        </p:spPr>
        <p:txBody>
          <a:bodyPr lIns="91440" tIns="45720" rIns="91440" bIns="45720" anchor="t"/>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GB" sz="4000" b="1" err="1">
                <a:solidFill>
                  <a:schemeClr val="bg1"/>
                </a:solidFill>
                <a:latin typeface="Noto Serif"/>
                <a:ea typeface="Noto Serif"/>
                <a:cs typeface="Noto Serif"/>
              </a:rPr>
              <a:t>Hva</a:t>
            </a:r>
            <a:r>
              <a:rPr lang="en-GB" sz="4000" b="1">
                <a:solidFill>
                  <a:schemeClr val="bg1"/>
                </a:solidFill>
                <a:latin typeface="Noto Serif"/>
                <a:ea typeface="Noto Serif"/>
                <a:cs typeface="Noto Serif"/>
              </a:rPr>
              <a:t> driver </a:t>
            </a:r>
            <a:r>
              <a:rPr lang="en-GB" sz="4000" b="1" err="1">
                <a:solidFill>
                  <a:schemeClr val="bg1"/>
                </a:solidFill>
                <a:latin typeface="Noto Serif"/>
                <a:ea typeface="Noto Serif"/>
                <a:cs typeface="Noto Serif"/>
              </a:rPr>
              <a:t>mennesker</a:t>
            </a:r>
            <a:endParaRPr lang="en-US">
              <a:solidFill>
                <a:schemeClr val="bg1"/>
              </a:solidFill>
            </a:endParaRPr>
          </a:p>
          <a:p>
            <a:pPr algn="r"/>
            <a:r>
              <a:rPr lang="en-GB" sz="4000" b="1" err="1">
                <a:solidFill>
                  <a:schemeClr val="bg1"/>
                </a:solidFill>
                <a:latin typeface="Noto Serif"/>
                <a:ea typeface="Noto Serif"/>
                <a:cs typeface="Noto Serif"/>
              </a:rPr>
              <a:t>på</a:t>
            </a:r>
            <a:r>
              <a:rPr lang="en-GB" sz="4000" b="1">
                <a:solidFill>
                  <a:schemeClr val="bg1"/>
                </a:solidFill>
                <a:latin typeface="Noto Serif"/>
                <a:ea typeface="Noto Serif"/>
                <a:cs typeface="Noto Serif"/>
              </a:rPr>
              <a:t> </a:t>
            </a:r>
            <a:r>
              <a:rPr lang="en-GB" sz="4000" b="1" err="1">
                <a:solidFill>
                  <a:schemeClr val="bg1"/>
                </a:solidFill>
                <a:latin typeface="Noto Serif"/>
                <a:ea typeface="Noto Serif"/>
                <a:cs typeface="Noto Serif"/>
              </a:rPr>
              <a:t>flukt</a:t>
            </a:r>
            <a:r>
              <a:rPr lang="en-GB" sz="4000" b="1">
                <a:solidFill>
                  <a:schemeClr val="bg1"/>
                </a:solidFill>
                <a:latin typeface="Noto Serif"/>
                <a:ea typeface="Noto Serif"/>
                <a:cs typeface="Noto Serif"/>
              </a:rPr>
              <a:t>?</a:t>
            </a:r>
            <a:endParaRPr lang="en-GB">
              <a:solidFill>
                <a:schemeClr val="bg1"/>
              </a:solidFill>
            </a:endParaRPr>
          </a:p>
        </p:txBody>
      </p:sp>
    </p:spTree>
    <p:extLst>
      <p:ext uri="{BB962C8B-B14F-4D97-AF65-F5344CB8AC3E}">
        <p14:creationId xmlns:p14="http://schemas.microsoft.com/office/powerpoint/2010/main" val="36453012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435F54B-AB21-4B3F-6EF1-35A893B0E956}"/>
              </a:ext>
            </a:extLst>
          </p:cNvPr>
          <p:cNvSpPr>
            <a:spLocks noGrp="1"/>
          </p:cNvSpPr>
          <p:nvPr>
            <p:ph type="pic" sz="quarter" idx="11"/>
          </p:nvPr>
        </p:nvSpPr>
        <p:spPr/>
      </p:sp>
      <p:sp>
        <p:nvSpPr>
          <p:cNvPr id="3" name="Subtitle 2">
            <a:extLst>
              <a:ext uri="{FF2B5EF4-FFF2-40B4-BE49-F238E27FC236}">
                <a16:creationId xmlns:a16="http://schemas.microsoft.com/office/drawing/2014/main" id="{76B34E49-3E06-3E50-ADCE-781BEFFC4FA7}"/>
              </a:ext>
            </a:extLst>
          </p:cNvPr>
          <p:cNvSpPr>
            <a:spLocks noGrp="1"/>
          </p:cNvSpPr>
          <p:nvPr>
            <p:ph type="subTitle" idx="1"/>
          </p:nvPr>
        </p:nvSpPr>
        <p:spPr/>
        <p:txBody>
          <a:bodyPr lIns="91440" tIns="45720" rIns="91440" bIns="45720" anchor="t"/>
          <a:lstStyle/>
          <a:p>
            <a:r>
              <a:rPr lang="en-NO" b="1"/>
              <a:t>Krig og konflikt</a:t>
            </a:r>
            <a:br>
              <a:rPr lang="en-NO" b="1"/>
            </a:br>
            <a:endParaRPr lang="en-NO" b="1"/>
          </a:p>
          <a:p>
            <a:r>
              <a:rPr lang="en-GB" sz="1500">
                <a:latin typeface="Roboto" panose="02000000000000000000" pitchFamily="2" charset="0"/>
                <a:ea typeface="Roboto" panose="02000000000000000000" pitchFamily="2" charset="0"/>
                <a:cs typeface="Roboto" panose="02000000000000000000" pitchFamily="2" charset="0"/>
              </a:rPr>
              <a:t>De store </a:t>
            </a:r>
            <a:r>
              <a:rPr lang="en-GB" sz="1500" err="1">
                <a:latin typeface="Roboto" panose="02000000000000000000" pitchFamily="2" charset="0"/>
                <a:ea typeface="Roboto" panose="02000000000000000000" pitchFamily="2" charset="0"/>
                <a:cs typeface="Roboto" panose="02000000000000000000" pitchFamily="2" charset="0"/>
              </a:rPr>
              <a:t>flyktning-strømmene</a:t>
            </a:r>
            <a:r>
              <a:rPr lang="en-GB" sz="1500">
                <a:latin typeface="Roboto" panose="02000000000000000000" pitchFamily="2" charset="0"/>
                <a:ea typeface="Roboto" panose="02000000000000000000" pitchFamily="2" charset="0"/>
                <a:cs typeface="Roboto" panose="02000000000000000000" pitchFamily="2" charset="0"/>
              </a:rPr>
              <a:t> </a:t>
            </a:r>
            <a:r>
              <a:rPr lang="en-GB" sz="1500" err="1">
                <a:latin typeface="Roboto" panose="02000000000000000000" pitchFamily="2" charset="0"/>
                <a:ea typeface="Roboto" panose="02000000000000000000" pitchFamily="2" charset="0"/>
                <a:cs typeface="Roboto" panose="02000000000000000000" pitchFamily="2" charset="0"/>
              </a:rPr>
              <a:t>skyldes</a:t>
            </a:r>
            <a:r>
              <a:rPr lang="en-GB" sz="1500">
                <a:latin typeface="Roboto" panose="02000000000000000000" pitchFamily="2" charset="0"/>
                <a:ea typeface="Roboto" panose="02000000000000000000" pitchFamily="2" charset="0"/>
                <a:cs typeface="Roboto" panose="02000000000000000000" pitchFamily="2" charset="0"/>
              </a:rPr>
              <a:t> </a:t>
            </a:r>
            <a:r>
              <a:rPr lang="en-GB" sz="1500" err="1">
                <a:latin typeface="Roboto" panose="02000000000000000000" pitchFamily="2" charset="0"/>
                <a:ea typeface="Roboto" panose="02000000000000000000" pitchFamily="2" charset="0"/>
                <a:cs typeface="Roboto" panose="02000000000000000000" pitchFamily="2" charset="0"/>
              </a:rPr>
              <a:t>i</a:t>
            </a:r>
            <a:r>
              <a:rPr lang="en-GB" sz="1500">
                <a:latin typeface="Roboto" panose="02000000000000000000" pitchFamily="2" charset="0"/>
                <a:ea typeface="Roboto" panose="02000000000000000000" pitchFamily="2" charset="0"/>
                <a:cs typeface="Roboto" panose="02000000000000000000" pitchFamily="2" charset="0"/>
              </a:rPr>
              <a:t> all </a:t>
            </a:r>
            <a:r>
              <a:rPr lang="en-GB" sz="1500" err="1">
                <a:latin typeface="Roboto" panose="02000000000000000000" pitchFamily="2" charset="0"/>
                <a:ea typeface="Roboto" panose="02000000000000000000" pitchFamily="2" charset="0"/>
                <a:cs typeface="Roboto" panose="02000000000000000000" pitchFamily="2" charset="0"/>
              </a:rPr>
              <a:t>hovedsak</a:t>
            </a:r>
            <a:r>
              <a:rPr lang="en-GB" sz="1500">
                <a:latin typeface="Roboto" panose="02000000000000000000" pitchFamily="2" charset="0"/>
                <a:ea typeface="Roboto" panose="02000000000000000000" pitchFamily="2" charset="0"/>
                <a:cs typeface="Roboto" panose="02000000000000000000" pitchFamily="2" charset="0"/>
              </a:rPr>
              <a:t> </a:t>
            </a:r>
            <a:r>
              <a:rPr lang="en-GB" sz="1500" err="1">
                <a:latin typeface="Roboto" panose="02000000000000000000" pitchFamily="2" charset="0"/>
                <a:ea typeface="Roboto" panose="02000000000000000000" pitchFamily="2" charset="0"/>
                <a:cs typeface="Roboto" panose="02000000000000000000" pitchFamily="2" charset="0"/>
              </a:rPr>
              <a:t>krig</a:t>
            </a:r>
            <a:r>
              <a:rPr lang="en-GB" sz="1500">
                <a:latin typeface="Roboto" panose="02000000000000000000" pitchFamily="2" charset="0"/>
                <a:ea typeface="Roboto" panose="02000000000000000000" pitchFamily="2" charset="0"/>
                <a:cs typeface="Roboto" panose="02000000000000000000" pitchFamily="2" charset="0"/>
              </a:rPr>
              <a:t> </a:t>
            </a:r>
            <a:r>
              <a:rPr lang="en-GB" sz="1500" err="1">
                <a:latin typeface="Roboto" panose="02000000000000000000" pitchFamily="2" charset="0"/>
                <a:ea typeface="Roboto" panose="02000000000000000000" pitchFamily="2" charset="0"/>
                <a:cs typeface="Roboto" panose="02000000000000000000" pitchFamily="2" charset="0"/>
              </a:rPr>
              <a:t>og</a:t>
            </a:r>
            <a:r>
              <a:rPr lang="en-GB" sz="1500">
                <a:latin typeface="Roboto" panose="02000000000000000000" pitchFamily="2" charset="0"/>
                <a:ea typeface="Roboto" panose="02000000000000000000" pitchFamily="2" charset="0"/>
                <a:cs typeface="Roboto" panose="02000000000000000000" pitchFamily="2" charset="0"/>
              </a:rPr>
              <a:t> </a:t>
            </a:r>
            <a:r>
              <a:rPr lang="en-GB" sz="1500" err="1">
                <a:latin typeface="Roboto" panose="02000000000000000000" pitchFamily="2" charset="0"/>
                <a:ea typeface="Roboto" panose="02000000000000000000" pitchFamily="2" charset="0"/>
                <a:cs typeface="Roboto" panose="02000000000000000000" pitchFamily="2" charset="0"/>
              </a:rPr>
              <a:t>væpnet</a:t>
            </a:r>
            <a:r>
              <a:rPr lang="en-GB" sz="1500">
                <a:latin typeface="Roboto" panose="02000000000000000000" pitchFamily="2" charset="0"/>
                <a:ea typeface="Roboto" panose="02000000000000000000" pitchFamily="2" charset="0"/>
                <a:cs typeface="Roboto" panose="02000000000000000000" pitchFamily="2" charset="0"/>
              </a:rPr>
              <a:t> </a:t>
            </a:r>
            <a:r>
              <a:rPr lang="en-GB" sz="1500" err="1">
                <a:latin typeface="Roboto" panose="02000000000000000000" pitchFamily="2" charset="0"/>
                <a:ea typeface="Roboto" panose="02000000000000000000" pitchFamily="2" charset="0"/>
                <a:cs typeface="Roboto" panose="02000000000000000000" pitchFamily="2" charset="0"/>
              </a:rPr>
              <a:t>konflikt</a:t>
            </a:r>
            <a:r>
              <a:rPr lang="en-GB" sz="1500">
                <a:latin typeface="Roboto" panose="02000000000000000000" pitchFamily="2" charset="0"/>
                <a:ea typeface="Roboto" panose="02000000000000000000" pitchFamily="2" charset="0"/>
                <a:cs typeface="Roboto" panose="02000000000000000000" pitchFamily="2" charset="0"/>
              </a:rPr>
              <a:t>.</a:t>
            </a:r>
            <a:br>
              <a:rPr lang="en-GB" sz="1500">
                <a:latin typeface="Roboto" panose="02000000000000000000" pitchFamily="2" charset="0"/>
                <a:ea typeface="Roboto" panose="02000000000000000000" pitchFamily="2" charset="0"/>
                <a:cs typeface="Roboto" panose="02000000000000000000" pitchFamily="2" charset="0"/>
              </a:rPr>
            </a:br>
            <a:endParaRPr lang="en-GB" sz="1500">
              <a:latin typeface="Roboto" panose="02000000000000000000" pitchFamily="2" charset="0"/>
              <a:ea typeface="Roboto" panose="02000000000000000000" pitchFamily="2" charset="0"/>
              <a:cs typeface="Roboto" panose="02000000000000000000" pitchFamily="2" charset="0"/>
            </a:endParaRPr>
          </a:p>
          <a:p>
            <a:r>
              <a:rPr lang="en-GB" sz="1500" err="1">
                <a:latin typeface="Roboto"/>
                <a:ea typeface="Roboto"/>
                <a:cs typeface="Roboto"/>
              </a:rPr>
              <a:t>Sivilbefolkningen</a:t>
            </a:r>
            <a:r>
              <a:rPr lang="en-GB" sz="1500">
                <a:latin typeface="Roboto"/>
                <a:ea typeface="Roboto"/>
                <a:cs typeface="Roboto"/>
              </a:rPr>
              <a:t> er de </a:t>
            </a:r>
            <a:r>
              <a:rPr lang="en-GB" sz="1500" err="1">
                <a:latin typeface="Roboto"/>
                <a:ea typeface="Roboto"/>
                <a:cs typeface="Roboto"/>
              </a:rPr>
              <a:t>største</a:t>
            </a:r>
            <a:r>
              <a:rPr lang="en-GB" sz="1500">
                <a:latin typeface="Roboto"/>
                <a:ea typeface="Roboto"/>
                <a:cs typeface="Roboto"/>
              </a:rPr>
              <a:t> </a:t>
            </a:r>
            <a:r>
              <a:rPr lang="en-GB" sz="1500" err="1">
                <a:latin typeface="Roboto"/>
                <a:ea typeface="Roboto"/>
                <a:cs typeface="Roboto"/>
              </a:rPr>
              <a:t>ofrene</a:t>
            </a:r>
            <a:r>
              <a:rPr lang="en-GB" sz="1500">
                <a:latin typeface="Roboto"/>
                <a:ea typeface="Roboto"/>
                <a:cs typeface="Roboto"/>
              </a:rPr>
              <a:t>.</a:t>
            </a:r>
          </a:p>
          <a:p>
            <a:endParaRPr lang="en-GB" sz="1500">
              <a:latin typeface="Roboto" panose="02000000000000000000" pitchFamily="2" charset="0"/>
              <a:ea typeface="Roboto" panose="02000000000000000000" pitchFamily="2" charset="0"/>
              <a:cs typeface="Roboto" panose="02000000000000000000" pitchFamily="2" charset="0"/>
            </a:endParaRPr>
          </a:p>
          <a:p>
            <a:r>
              <a:rPr lang="en-GB" sz="1500" err="1">
                <a:latin typeface="Roboto" panose="02000000000000000000" pitchFamily="2" charset="0"/>
                <a:ea typeface="Roboto" panose="02000000000000000000" pitchFamily="2" charset="0"/>
                <a:cs typeface="Roboto" panose="02000000000000000000" pitchFamily="2" charset="0"/>
              </a:rPr>
              <a:t>Årsakene</a:t>
            </a:r>
            <a:r>
              <a:rPr lang="en-GB" sz="1500">
                <a:latin typeface="Roboto" panose="02000000000000000000" pitchFamily="2" charset="0"/>
                <a:ea typeface="Roboto" panose="02000000000000000000" pitchFamily="2" charset="0"/>
                <a:cs typeface="Roboto" panose="02000000000000000000" pitchFamily="2" charset="0"/>
              </a:rPr>
              <a:t> </a:t>
            </a:r>
            <a:r>
              <a:rPr lang="en-GB" sz="1500" err="1">
                <a:latin typeface="Roboto" panose="02000000000000000000" pitchFamily="2" charset="0"/>
                <a:ea typeface="Roboto" panose="02000000000000000000" pitchFamily="2" charset="0"/>
                <a:cs typeface="Roboto" panose="02000000000000000000" pitchFamily="2" charset="0"/>
              </a:rPr>
              <a:t>til</a:t>
            </a:r>
            <a:r>
              <a:rPr lang="en-GB" sz="1500">
                <a:latin typeface="Roboto" panose="02000000000000000000" pitchFamily="2" charset="0"/>
                <a:ea typeface="Roboto" panose="02000000000000000000" pitchFamily="2" charset="0"/>
                <a:cs typeface="Roboto" panose="02000000000000000000" pitchFamily="2" charset="0"/>
              </a:rPr>
              <a:t> </a:t>
            </a:r>
            <a:r>
              <a:rPr lang="en-GB" sz="1500" err="1">
                <a:latin typeface="Roboto" panose="02000000000000000000" pitchFamily="2" charset="0"/>
                <a:ea typeface="Roboto" panose="02000000000000000000" pitchFamily="2" charset="0"/>
                <a:cs typeface="Roboto" panose="02000000000000000000" pitchFamily="2" charset="0"/>
              </a:rPr>
              <a:t>krig</a:t>
            </a:r>
            <a:r>
              <a:rPr lang="en-GB" sz="1500">
                <a:latin typeface="Roboto" panose="02000000000000000000" pitchFamily="2" charset="0"/>
                <a:ea typeface="Roboto" panose="02000000000000000000" pitchFamily="2" charset="0"/>
                <a:cs typeface="Roboto" panose="02000000000000000000" pitchFamily="2" charset="0"/>
              </a:rPr>
              <a:t> </a:t>
            </a:r>
            <a:r>
              <a:rPr lang="en-GB" sz="1500" err="1">
                <a:latin typeface="Roboto" panose="02000000000000000000" pitchFamily="2" charset="0"/>
                <a:ea typeface="Roboto" panose="02000000000000000000" pitchFamily="2" charset="0"/>
                <a:cs typeface="Roboto" panose="02000000000000000000" pitchFamily="2" charset="0"/>
              </a:rPr>
              <a:t>og</a:t>
            </a:r>
            <a:r>
              <a:rPr lang="en-GB" sz="1500">
                <a:latin typeface="Roboto" panose="02000000000000000000" pitchFamily="2" charset="0"/>
                <a:ea typeface="Roboto" panose="02000000000000000000" pitchFamily="2" charset="0"/>
                <a:cs typeface="Roboto" panose="02000000000000000000" pitchFamily="2" charset="0"/>
              </a:rPr>
              <a:t> </a:t>
            </a:r>
            <a:r>
              <a:rPr lang="en-GB" sz="1500" err="1">
                <a:latin typeface="Roboto" panose="02000000000000000000" pitchFamily="2" charset="0"/>
                <a:ea typeface="Roboto" panose="02000000000000000000" pitchFamily="2" charset="0"/>
                <a:cs typeface="Roboto" panose="02000000000000000000" pitchFamily="2" charset="0"/>
              </a:rPr>
              <a:t>konflikt</a:t>
            </a:r>
            <a:r>
              <a:rPr lang="en-GB" sz="1500">
                <a:latin typeface="Roboto" panose="02000000000000000000" pitchFamily="2" charset="0"/>
                <a:ea typeface="Roboto" panose="02000000000000000000" pitchFamily="2" charset="0"/>
                <a:cs typeface="Roboto" panose="02000000000000000000" pitchFamily="2" charset="0"/>
              </a:rPr>
              <a:t> er </a:t>
            </a:r>
            <a:r>
              <a:rPr lang="en-GB" sz="1500" err="1">
                <a:latin typeface="Roboto" panose="02000000000000000000" pitchFamily="2" charset="0"/>
                <a:ea typeface="Roboto" panose="02000000000000000000" pitchFamily="2" charset="0"/>
                <a:cs typeface="Roboto" panose="02000000000000000000" pitchFamily="2" charset="0"/>
              </a:rPr>
              <a:t>svært</a:t>
            </a:r>
            <a:r>
              <a:rPr lang="en-GB" sz="1500">
                <a:latin typeface="Roboto" panose="02000000000000000000" pitchFamily="2" charset="0"/>
                <a:ea typeface="Roboto" panose="02000000000000000000" pitchFamily="2" charset="0"/>
                <a:cs typeface="Roboto" panose="02000000000000000000" pitchFamily="2" charset="0"/>
              </a:rPr>
              <a:t> </a:t>
            </a:r>
            <a:r>
              <a:rPr lang="en-GB" sz="1500" err="1">
                <a:latin typeface="Roboto" panose="02000000000000000000" pitchFamily="2" charset="0"/>
                <a:ea typeface="Roboto" panose="02000000000000000000" pitchFamily="2" charset="0"/>
                <a:cs typeface="Roboto" panose="02000000000000000000" pitchFamily="2" charset="0"/>
              </a:rPr>
              <a:t>sammensatte</a:t>
            </a:r>
            <a:r>
              <a:rPr lang="en-GB" sz="1500">
                <a:latin typeface="Roboto" panose="02000000000000000000" pitchFamily="2" charset="0"/>
                <a:ea typeface="Roboto" panose="02000000000000000000" pitchFamily="2" charset="0"/>
                <a:cs typeface="Roboto" panose="02000000000000000000" pitchFamily="2" charset="0"/>
              </a:rPr>
              <a:t>.</a:t>
            </a:r>
          </a:p>
          <a:p>
            <a:endParaRPr lang="en-NO"/>
          </a:p>
        </p:txBody>
      </p:sp>
      <p:pic>
        <p:nvPicPr>
          <p:cNvPr id="4" name="Picture Placeholder 3" descr="A picture containing tear gas&#10;&#10;Description automatically generated">
            <a:extLst>
              <a:ext uri="{FF2B5EF4-FFF2-40B4-BE49-F238E27FC236}">
                <a16:creationId xmlns:a16="http://schemas.microsoft.com/office/drawing/2014/main" id="{29E52D6B-8D83-B573-7D14-0506BA0D0D9C}"/>
              </a:ext>
            </a:extLst>
          </p:cNvPr>
          <p:cNvPicPr>
            <a:picLocks noChangeAspect="1"/>
          </p:cNvPicPr>
          <p:nvPr/>
        </p:nvPicPr>
        <p:blipFill rotWithShape="1">
          <a:blip r:embed="rId3"/>
          <a:srcRect l="8584" t="839" r="2753" b="618"/>
          <a:stretch/>
        </p:blipFill>
        <p:spPr>
          <a:xfrm>
            <a:off x="3168000" y="180000"/>
            <a:ext cx="5796000" cy="4291200"/>
          </a:xfrm>
          <a:prstGeom prst="rect">
            <a:avLst/>
          </a:prstGeom>
        </p:spPr>
      </p:pic>
      <p:sp>
        <p:nvSpPr>
          <p:cNvPr id="6" name="TextBox 5">
            <a:extLst>
              <a:ext uri="{FF2B5EF4-FFF2-40B4-BE49-F238E27FC236}">
                <a16:creationId xmlns:a16="http://schemas.microsoft.com/office/drawing/2014/main" id="{A5C8A1A4-EF67-5C89-5F44-D19FB7122CC6}"/>
              </a:ext>
            </a:extLst>
          </p:cNvPr>
          <p:cNvSpPr txBox="1"/>
          <p:nvPr/>
        </p:nvSpPr>
        <p:spPr>
          <a:xfrm>
            <a:off x="7207625" y="4259537"/>
            <a:ext cx="1756376" cy="200055"/>
          </a:xfrm>
          <a:prstGeom prst="rect">
            <a:avLst/>
          </a:prstGeom>
        </p:spPr>
        <p:txBody>
          <a:bodyPr wrap="square" rtlCol="0" anchor="ctr" anchorCtr="0">
            <a:spAutoFit/>
          </a:bodyPr>
          <a:lstStyle/>
          <a:p>
            <a:r>
              <a:rPr lang="en-NO" sz="700"/>
              <a:t>Foto: </a:t>
            </a:r>
            <a:r>
              <a:rPr lang="en-GB" sz="700"/>
              <a:t>AMMAR ABDALLAH/Reuters/NTB</a:t>
            </a:r>
            <a:endParaRPr lang="en-NO" sz="700"/>
          </a:p>
        </p:txBody>
      </p:sp>
    </p:spTree>
    <p:extLst>
      <p:ext uri="{BB962C8B-B14F-4D97-AF65-F5344CB8AC3E}">
        <p14:creationId xmlns:p14="http://schemas.microsoft.com/office/powerpoint/2010/main" val="41785948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92084F5-930C-F115-223E-12AE9EECDA7A}"/>
              </a:ext>
            </a:extLst>
          </p:cNvPr>
          <p:cNvSpPr>
            <a:spLocks noGrp="1"/>
          </p:cNvSpPr>
          <p:nvPr>
            <p:ph type="subTitle" idx="1"/>
          </p:nvPr>
        </p:nvSpPr>
        <p:spPr>
          <a:xfrm>
            <a:off x="6228184" y="512677"/>
            <a:ext cx="2664296" cy="3787265"/>
          </a:xfrm>
        </p:spPr>
        <p:txBody>
          <a:bodyPr/>
          <a:lstStyle/>
          <a:p>
            <a:r>
              <a:rPr lang="en-NO" b="1"/>
              <a:t>Andre grunner til at folk flykter</a:t>
            </a:r>
          </a:p>
          <a:p>
            <a:endParaRPr lang="en-NO"/>
          </a:p>
          <a:p>
            <a:r>
              <a:rPr lang="en-NO" sz="1500"/>
              <a:t>Organisert kriminalitet </a:t>
            </a:r>
            <a:r>
              <a:rPr lang="en-GB" sz="1500" err="1"/>
              <a:t>dreper</a:t>
            </a:r>
            <a:r>
              <a:rPr lang="en-GB" sz="1500"/>
              <a:t> </a:t>
            </a:r>
            <a:r>
              <a:rPr lang="en-GB" sz="1500" err="1"/>
              <a:t>sivile</a:t>
            </a:r>
            <a:r>
              <a:rPr lang="en-GB" sz="1500"/>
              <a:t> </a:t>
            </a:r>
            <a:r>
              <a:rPr lang="en-GB" sz="1500" err="1"/>
              <a:t>og</a:t>
            </a:r>
            <a:r>
              <a:rPr lang="en-GB" sz="1500"/>
              <a:t> </a:t>
            </a:r>
            <a:r>
              <a:rPr lang="en-GB" sz="1500" err="1"/>
              <a:t>skaper</a:t>
            </a:r>
            <a:r>
              <a:rPr lang="en-GB" sz="1500"/>
              <a:t> </a:t>
            </a:r>
            <a:r>
              <a:rPr lang="en-GB" sz="1500" err="1"/>
              <a:t>kaos</a:t>
            </a:r>
            <a:r>
              <a:rPr lang="en-GB" sz="1500"/>
              <a:t>.</a:t>
            </a:r>
            <a:endParaRPr lang="en-GB" sz="1500">
              <a:ea typeface="Roboto"/>
            </a:endParaRPr>
          </a:p>
          <a:p>
            <a:endParaRPr lang="en-NO" sz="1500"/>
          </a:p>
          <a:p>
            <a:r>
              <a:rPr lang="en-NO" sz="1500"/>
              <a:t>Klimaendinger som ekstremvær og naturkatastrofer driver millioner på flukt hvert år.</a:t>
            </a:r>
          </a:p>
          <a:p>
            <a:endParaRPr lang="en-NO" sz="1600"/>
          </a:p>
        </p:txBody>
      </p:sp>
      <p:pic>
        <p:nvPicPr>
          <p:cNvPr id="4" name="Picture 7">
            <a:extLst>
              <a:ext uri="{FF2B5EF4-FFF2-40B4-BE49-F238E27FC236}">
                <a16:creationId xmlns:a16="http://schemas.microsoft.com/office/drawing/2014/main" id="{146703AB-51E7-0657-41F2-74DED45CD22B}"/>
              </a:ext>
            </a:extLst>
          </p:cNvPr>
          <p:cNvPicPr>
            <a:picLocks noGrp="1" noChangeAspect="1"/>
          </p:cNvPicPr>
          <p:nvPr>
            <p:ph type="pic" sz="quarter" idx="11"/>
          </p:nvPr>
        </p:nvPicPr>
        <p:blipFill rotWithShape="1">
          <a:blip r:embed="rId3"/>
          <a:srcRect t="625" b="625"/>
          <a:stretch/>
        </p:blipFill>
        <p:spPr>
          <a:prstGeom prst="rect">
            <a:avLst/>
          </a:prstGeom>
        </p:spPr>
      </p:pic>
    </p:spTree>
    <p:extLst>
      <p:ext uri="{BB962C8B-B14F-4D97-AF65-F5344CB8AC3E}">
        <p14:creationId xmlns:p14="http://schemas.microsoft.com/office/powerpoint/2010/main" val="27185770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B83C24A9-7E3F-EF9C-0748-6C4538621294}"/>
              </a:ext>
            </a:extLst>
          </p:cNvPr>
          <p:cNvSpPr>
            <a:spLocks noGrp="1"/>
          </p:cNvSpPr>
          <p:nvPr>
            <p:ph type="pic" sz="quarter" idx="10"/>
          </p:nvPr>
        </p:nvSpPr>
        <p:spPr/>
      </p:sp>
      <p:pic>
        <p:nvPicPr>
          <p:cNvPr id="3" name="Picture Placeholder 3" descr="A picture containing sky, outdoor, person, people&#10;&#10;Description automatically generated">
            <a:extLst>
              <a:ext uri="{FF2B5EF4-FFF2-40B4-BE49-F238E27FC236}">
                <a16:creationId xmlns:a16="http://schemas.microsoft.com/office/drawing/2014/main" id="{42A2C210-482A-C445-7382-EA71279D7B86}"/>
              </a:ext>
            </a:extLst>
          </p:cNvPr>
          <p:cNvPicPr>
            <a:picLocks noChangeAspect="1"/>
          </p:cNvPicPr>
          <p:nvPr/>
        </p:nvPicPr>
        <p:blipFill rotWithShape="1">
          <a:blip r:embed="rId3"/>
          <a:srcRect l="21" t="21611" r="-21" b="5068"/>
          <a:stretch/>
        </p:blipFill>
        <p:spPr>
          <a:xfrm>
            <a:off x="180000" y="180000"/>
            <a:ext cx="8784000" cy="4291200"/>
          </a:xfrm>
          <a:prstGeom prst="rect">
            <a:avLst/>
          </a:prstGeom>
        </p:spPr>
      </p:pic>
      <p:sp>
        <p:nvSpPr>
          <p:cNvPr id="4" name="Title 1">
            <a:extLst>
              <a:ext uri="{FF2B5EF4-FFF2-40B4-BE49-F238E27FC236}">
                <a16:creationId xmlns:a16="http://schemas.microsoft.com/office/drawing/2014/main" id="{0623484F-57D6-3B45-A851-4B62F147E256}"/>
              </a:ext>
            </a:extLst>
          </p:cNvPr>
          <p:cNvSpPr txBox="1">
            <a:spLocks/>
          </p:cNvSpPr>
          <p:nvPr/>
        </p:nvSpPr>
        <p:spPr>
          <a:xfrm>
            <a:off x="455385" y="883963"/>
            <a:ext cx="8229600" cy="836158"/>
          </a:xfrm>
          <a:prstGeom prst="rect">
            <a:avLst/>
          </a:prstGeom>
        </p:spPr>
        <p:txBody>
          <a:bodyPr lIns="91440" tIns="45720" rIns="91440" bIns="45720" anchor="t"/>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3500" b="1">
                <a:latin typeface="Noto Serif"/>
                <a:ea typeface="Noto Serif"/>
                <a:cs typeface="Noto Serif"/>
              </a:rPr>
              <a:t>108,4 </a:t>
            </a:r>
            <a:r>
              <a:rPr lang="en-GB" sz="3500" b="1" err="1">
                <a:latin typeface="Noto Serif"/>
                <a:ea typeface="Noto Serif"/>
                <a:cs typeface="Noto Serif"/>
              </a:rPr>
              <a:t>millioner</a:t>
            </a:r>
            <a:r>
              <a:rPr lang="en-GB" sz="3500" b="1">
                <a:latin typeface="Noto Serif"/>
                <a:ea typeface="Noto Serif"/>
                <a:cs typeface="Noto Serif"/>
              </a:rPr>
              <a:t> </a:t>
            </a:r>
            <a:r>
              <a:rPr lang="en-GB" sz="3500" b="1" err="1">
                <a:latin typeface="Noto Serif"/>
                <a:ea typeface="Noto Serif"/>
                <a:cs typeface="Noto Serif"/>
              </a:rPr>
              <a:t>mennesker</a:t>
            </a:r>
            <a:r>
              <a:rPr lang="en-GB" sz="3500" b="1">
                <a:latin typeface="Noto Serif"/>
                <a:ea typeface="Noto Serif"/>
                <a:cs typeface="Noto Serif"/>
              </a:rPr>
              <a:t> </a:t>
            </a:r>
            <a:r>
              <a:rPr lang="en-GB" sz="3500" b="1" err="1">
                <a:latin typeface="Noto Serif"/>
                <a:ea typeface="Noto Serif"/>
                <a:cs typeface="Noto Serif"/>
              </a:rPr>
              <a:t>på</a:t>
            </a:r>
            <a:r>
              <a:rPr lang="en-GB" sz="3500" b="1">
                <a:latin typeface="Noto Serif"/>
                <a:ea typeface="Noto Serif"/>
                <a:cs typeface="Noto Serif"/>
              </a:rPr>
              <a:t> </a:t>
            </a:r>
            <a:r>
              <a:rPr lang="en-GB" sz="3500" b="1" err="1">
                <a:latin typeface="Noto Serif"/>
                <a:ea typeface="Noto Serif"/>
                <a:cs typeface="Noto Serif"/>
              </a:rPr>
              <a:t>flukt</a:t>
            </a:r>
            <a:endParaRPr lang="en-GB" sz="3500" b="1">
              <a:latin typeface="Noto Serif"/>
              <a:ea typeface="Noto Serif"/>
              <a:cs typeface="Noto Serif"/>
            </a:endParaRPr>
          </a:p>
        </p:txBody>
      </p:sp>
    </p:spTree>
    <p:extLst>
      <p:ext uri="{BB962C8B-B14F-4D97-AF65-F5344CB8AC3E}">
        <p14:creationId xmlns:p14="http://schemas.microsoft.com/office/powerpoint/2010/main" val="30144607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3" descr="Av alle på flukt er halvparten barn">
            <a:hlinkClick r:id="" action="ppaction://media"/>
            <a:extLst>
              <a:ext uri="{FF2B5EF4-FFF2-40B4-BE49-F238E27FC236}">
                <a16:creationId xmlns:a16="http://schemas.microsoft.com/office/drawing/2014/main" id="{47FDA16A-F6AA-F373-567A-81AF979A714D}"/>
              </a:ext>
            </a:extLst>
          </p:cNvPr>
          <p:cNvPicPr>
            <a:picLocks noRot="1" noChangeAspect="1"/>
          </p:cNvPicPr>
          <p:nvPr>
            <a:videoFile r:link="rId1"/>
          </p:nvPr>
        </p:nvPicPr>
        <p:blipFill>
          <a:blip r:embed="rId4"/>
          <a:stretch>
            <a:fillRect/>
          </a:stretch>
        </p:blipFill>
        <p:spPr>
          <a:xfrm>
            <a:off x="-20000" y="-11250"/>
            <a:ext cx="9184000" cy="5166000"/>
          </a:xfrm>
          <a:prstGeom prst="rect">
            <a:avLst/>
          </a:prstGeom>
        </p:spPr>
      </p:pic>
    </p:spTree>
    <p:extLst>
      <p:ext uri="{BB962C8B-B14F-4D97-AF65-F5344CB8AC3E}">
        <p14:creationId xmlns:p14="http://schemas.microsoft.com/office/powerpoint/2010/main" val="2003045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fullScrn="1">
              <p:cMediaNode vol="80000">
                <p:cTn id="12" fill="hold" display="0">
                  <p:stCondLst>
                    <p:cond delay="indefinite"/>
                  </p:st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6E6A290-E399-4D4F-375F-5C4E126F94F1}"/>
              </a:ext>
            </a:extLst>
          </p:cNvPr>
          <p:cNvSpPr>
            <a:spLocks noGrp="1"/>
          </p:cNvSpPr>
          <p:nvPr>
            <p:ph type="subTitle" idx="1"/>
          </p:nvPr>
        </p:nvSpPr>
        <p:spPr/>
        <p:txBody>
          <a:bodyPr/>
          <a:lstStyle/>
          <a:p>
            <a:r>
              <a:rPr lang="en-GB" b="1" err="1">
                <a:latin typeface="Roboto"/>
                <a:ea typeface="Roboto"/>
                <a:cs typeface="Roboto" panose="02000000000000000000" pitchFamily="2" charset="0"/>
              </a:rPr>
              <a:t>Verdens</a:t>
            </a:r>
            <a:r>
              <a:rPr lang="en-GB" b="1">
                <a:latin typeface="Roboto"/>
                <a:ea typeface="Roboto"/>
                <a:cs typeface="Roboto" panose="02000000000000000000" pitchFamily="2" charset="0"/>
              </a:rPr>
              <a:t> </a:t>
            </a:r>
            <a:r>
              <a:rPr lang="en-GB" b="1" err="1">
                <a:latin typeface="Roboto"/>
                <a:ea typeface="Roboto"/>
                <a:cs typeface="Roboto" panose="02000000000000000000" pitchFamily="2" charset="0"/>
              </a:rPr>
              <a:t>rolle</a:t>
            </a:r>
            <a:r>
              <a:rPr lang="en-GB" b="1">
                <a:latin typeface="Roboto"/>
                <a:ea typeface="Roboto"/>
                <a:cs typeface="Roboto" panose="02000000000000000000" pitchFamily="2" charset="0"/>
              </a:rPr>
              <a:t> </a:t>
            </a:r>
            <a:r>
              <a:rPr lang="en-GB" b="1" err="1">
                <a:latin typeface="Roboto"/>
                <a:ea typeface="Roboto"/>
                <a:cs typeface="Roboto" panose="02000000000000000000" pitchFamily="2" charset="0"/>
              </a:rPr>
              <a:t>gjennom</a:t>
            </a:r>
            <a:r>
              <a:rPr lang="en-GB" b="1">
                <a:latin typeface="Roboto"/>
                <a:ea typeface="Roboto"/>
                <a:cs typeface="Roboto" panose="02000000000000000000" pitchFamily="2" charset="0"/>
              </a:rPr>
              <a:t> </a:t>
            </a:r>
            <a:r>
              <a:rPr lang="en-GB" b="1" err="1">
                <a:latin typeface="Roboto"/>
                <a:ea typeface="Roboto"/>
                <a:cs typeface="Roboto" panose="02000000000000000000" pitchFamily="2" charset="0"/>
              </a:rPr>
              <a:t>Forente</a:t>
            </a:r>
            <a:r>
              <a:rPr lang="en-GB" b="1">
                <a:latin typeface="Roboto"/>
                <a:ea typeface="Roboto"/>
                <a:cs typeface="Roboto" panose="02000000000000000000" pitchFamily="2" charset="0"/>
              </a:rPr>
              <a:t> </a:t>
            </a:r>
            <a:r>
              <a:rPr lang="en-GB" b="1" err="1">
                <a:latin typeface="Roboto"/>
                <a:ea typeface="Roboto"/>
                <a:cs typeface="Roboto" panose="02000000000000000000" pitchFamily="2" charset="0"/>
              </a:rPr>
              <a:t>nasjoner</a:t>
            </a:r>
            <a:r>
              <a:rPr lang="en-GB" b="1">
                <a:latin typeface="Roboto"/>
                <a:ea typeface="Roboto"/>
                <a:cs typeface="Roboto" panose="02000000000000000000" pitchFamily="2" charset="0"/>
              </a:rPr>
              <a:t> (FN)</a:t>
            </a:r>
            <a:br>
              <a:rPr lang="en-GB" b="1">
                <a:latin typeface="Roboto"/>
                <a:ea typeface="Roboto"/>
                <a:cs typeface="Roboto" panose="02000000000000000000" pitchFamily="2" charset="0"/>
              </a:rPr>
            </a:br>
            <a:endParaRPr lang="en-GB" b="1">
              <a:latin typeface="Roboto"/>
              <a:ea typeface="Roboto"/>
              <a:cs typeface="Roboto" panose="02000000000000000000" pitchFamily="2" charset="0"/>
            </a:endParaRPr>
          </a:p>
          <a:p>
            <a:r>
              <a:rPr lang="en-GB" sz="1500">
                <a:ea typeface="Roboto"/>
                <a:cs typeface="Roboto" panose="02000000000000000000" pitchFamily="2" charset="0"/>
              </a:rPr>
              <a:t>FN </a:t>
            </a:r>
            <a:r>
              <a:rPr lang="en-GB" sz="1500" err="1">
                <a:ea typeface="Roboto"/>
                <a:cs typeface="Roboto" panose="02000000000000000000" pitchFamily="2" charset="0"/>
              </a:rPr>
              <a:t>skal</a:t>
            </a:r>
            <a:r>
              <a:rPr lang="en-GB" sz="1500">
                <a:ea typeface="Roboto"/>
                <a:cs typeface="Roboto" panose="02000000000000000000" pitchFamily="2" charset="0"/>
              </a:rPr>
              <a:t> </a:t>
            </a:r>
            <a:r>
              <a:rPr lang="en-GB" sz="1500" err="1">
                <a:ea typeface="Roboto"/>
                <a:cs typeface="Roboto" panose="02000000000000000000" pitchFamily="2" charset="0"/>
              </a:rPr>
              <a:t>være</a:t>
            </a:r>
            <a:r>
              <a:rPr lang="en-GB" sz="1500">
                <a:ea typeface="Roboto"/>
                <a:cs typeface="Roboto" panose="02000000000000000000" pitchFamily="2" charset="0"/>
              </a:rPr>
              <a:t> </a:t>
            </a:r>
            <a:r>
              <a:rPr lang="en-GB" sz="1500" err="1">
                <a:ea typeface="Roboto"/>
                <a:cs typeface="Roboto" panose="02000000000000000000" pitchFamily="2" charset="0"/>
              </a:rPr>
              <a:t>en</a:t>
            </a:r>
            <a:r>
              <a:rPr lang="en-GB" sz="1500">
                <a:ea typeface="Roboto"/>
                <a:cs typeface="Roboto" panose="02000000000000000000" pitchFamily="2" charset="0"/>
              </a:rPr>
              <a:t> </a:t>
            </a:r>
            <a:r>
              <a:rPr lang="en-GB" sz="1500" err="1">
                <a:ea typeface="Roboto"/>
                <a:cs typeface="Roboto" panose="02000000000000000000" pitchFamily="2" charset="0"/>
              </a:rPr>
              <a:t>plattform</a:t>
            </a:r>
            <a:r>
              <a:rPr lang="en-GB" sz="1500">
                <a:ea typeface="Roboto"/>
                <a:cs typeface="Roboto" panose="02000000000000000000" pitchFamily="2" charset="0"/>
              </a:rPr>
              <a:t> for dialog.</a:t>
            </a:r>
            <a:br>
              <a:rPr lang="en-GB" sz="1500">
                <a:ea typeface="Roboto"/>
                <a:cs typeface="Roboto" panose="02000000000000000000" pitchFamily="2" charset="0"/>
              </a:rPr>
            </a:br>
            <a:endParaRPr lang="en-GB" sz="1500">
              <a:ea typeface="Roboto"/>
              <a:cs typeface="Roboto" panose="02000000000000000000" pitchFamily="2" charset="0"/>
            </a:endParaRPr>
          </a:p>
          <a:p>
            <a:r>
              <a:rPr lang="en-GB" sz="1500" err="1">
                <a:ea typeface="Roboto"/>
                <a:cs typeface="Roboto" panose="02000000000000000000" pitchFamily="2" charset="0"/>
              </a:rPr>
              <a:t>Flyktningkonvensjonen</a:t>
            </a:r>
            <a:r>
              <a:rPr lang="en-GB" sz="1500">
                <a:ea typeface="Roboto"/>
                <a:cs typeface="Roboto" panose="02000000000000000000" pitchFamily="2" charset="0"/>
              </a:rPr>
              <a:t> </a:t>
            </a:r>
            <a:r>
              <a:rPr lang="en-GB" sz="1500" err="1">
                <a:ea typeface="Roboto"/>
                <a:cs typeface="Roboto" panose="02000000000000000000" pitchFamily="2" charset="0"/>
              </a:rPr>
              <a:t>definerer</a:t>
            </a:r>
            <a:r>
              <a:rPr lang="en-GB" sz="1500">
                <a:ea typeface="Roboto"/>
                <a:cs typeface="Roboto" panose="02000000000000000000" pitchFamily="2" charset="0"/>
              </a:rPr>
              <a:t> </a:t>
            </a:r>
            <a:r>
              <a:rPr lang="en-GB" sz="1500" err="1">
                <a:ea typeface="Roboto"/>
                <a:cs typeface="Roboto" panose="02000000000000000000" pitchFamily="2" charset="0"/>
              </a:rPr>
              <a:t>hvem</a:t>
            </a:r>
            <a:r>
              <a:rPr lang="en-GB" sz="1500">
                <a:ea typeface="Roboto"/>
                <a:cs typeface="Roboto" panose="02000000000000000000" pitchFamily="2" charset="0"/>
              </a:rPr>
              <a:t> </a:t>
            </a:r>
            <a:r>
              <a:rPr lang="en-GB" sz="1500" err="1">
                <a:ea typeface="Roboto"/>
                <a:cs typeface="Roboto" panose="02000000000000000000" pitchFamily="2" charset="0"/>
              </a:rPr>
              <a:t>som</a:t>
            </a:r>
            <a:r>
              <a:rPr lang="en-GB" sz="1500">
                <a:ea typeface="Roboto"/>
                <a:cs typeface="Roboto" panose="02000000000000000000" pitchFamily="2" charset="0"/>
              </a:rPr>
              <a:t> er </a:t>
            </a:r>
            <a:r>
              <a:rPr lang="en-GB" sz="1500" err="1">
                <a:ea typeface="Roboto"/>
                <a:cs typeface="Roboto" panose="02000000000000000000" pitchFamily="2" charset="0"/>
              </a:rPr>
              <a:t>å</a:t>
            </a:r>
            <a:r>
              <a:rPr lang="en-GB" sz="1500">
                <a:ea typeface="Roboto"/>
                <a:cs typeface="Roboto" panose="02000000000000000000" pitchFamily="2" charset="0"/>
              </a:rPr>
              <a:t> </a:t>
            </a:r>
            <a:r>
              <a:rPr lang="en-GB" sz="1500" err="1">
                <a:ea typeface="Roboto"/>
                <a:cs typeface="Roboto" panose="02000000000000000000" pitchFamily="2" charset="0"/>
              </a:rPr>
              <a:t>anse</a:t>
            </a:r>
            <a:r>
              <a:rPr lang="en-GB" sz="1500">
                <a:ea typeface="Roboto"/>
                <a:cs typeface="Roboto" panose="02000000000000000000" pitchFamily="2" charset="0"/>
              </a:rPr>
              <a:t> </a:t>
            </a:r>
            <a:r>
              <a:rPr lang="en-GB" sz="1500" err="1">
                <a:ea typeface="Roboto"/>
                <a:cs typeface="Roboto" panose="02000000000000000000" pitchFamily="2" charset="0"/>
              </a:rPr>
              <a:t>som</a:t>
            </a:r>
            <a:r>
              <a:rPr lang="en-GB" sz="1500">
                <a:ea typeface="Roboto"/>
                <a:cs typeface="Roboto" panose="02000000000000000000" pitchFamily="2" charset="0"/>
              </a:rPr>
              <a:t> </a:t>
            </a:r>
            <a:r>
              <a:rPr lang="en-GB" sz="1500" err="1">
                <a:ea typeface="Roboto"/>
                <a:cs typeface="Roboto" panose="02000000000000000000" pitchFamily="2" charset="0"/>
              </a:rPr>
              <a:t>flyktning</a:t>
            </a:r>
            <a:r>
              <a:rPr lang="en-GB" sz="1500">
                <a:ea typeface="Roboto"/>
                <a:cs typeface="Roboto" panose="02000000000000000000" pitchFamily="2" charset="0"/>
              </a:rPr>
              <a:t> </a:t>
            </a:r>
            <a:r>
              <a:rPr lang="en-GB" sz="1500" err="1">
                <a:ea typeface="Roboto"/>
                <a:cs typeface="Roboto" panose="02000000000000000000" pitchFamily="2" charset="0"/>
              </a:rPr>
              <a:t>og</a:t>
            </a:r>
            <a:r>
              <a:rPr lang="en-GB" sz="1500">
                <a:ea typeface="Roboto"/>
                <a:cs typeface="Roboto" panose="02000000000000000000" pitchFamily="2" charset="0"/>
              </a:rPr>
              <a:t> </a:t>
            </a:r>
            <a:r>
              <a:rPr lang="en-GB" sz="1500" err="1">
                <a:ea typeface="Roboto"/>
                <a:cs typeface="Roboto" panose="02000000000000000000" pitchFamily="2" charset="0"/>
              </a:rPr>
              <a:t>hvilke</a:t>
            </a:r>
            <a:r>
              <a:rPr lang="en-GB" sz="1500">
                <a:ea typeface="Roboto"/>
                <a:cs typeface="Roboto" panose="02000000000000000000" pitchFamily="2" charset="0"/>
              </a:rPr>
              <a:t> </a:t>
            </a:r>
            <a:r>
              <a:rPr lang="en-GB" sz="1500" err="1">
                <a:ea typeface="Roboto"/>
                <a:cs typeface="Roboto" panose="02000000000000000000" pitchFamily="2" charset="0"/>
              </a:rPr>
              <a:t>rettigheter</a:t>
            </a:r>
            <a:r>
              <a:rPr lang="en-GB" sz="1500">
                <a:ea typeface="Roboto"/>
                <a:cs typeface="Roboto" panose="02000000000000000000" pitchFamily="2" charset="0"/>
              </a:rPr>
              <a:t> man </a:t>
            </a:r>
            <a:r>
              <a:rPr lang="en-GB" sz="1500" err="1">
                <a:ea typeface="Roboto"/>
                <a:cs typeface="Roboto" panose="02000000000000000000" pitchFamily="2" charset="0"/>
              </a:rPr>
              <a:t>har</a:t>
            </a:r>
            <a:r>
              <a:rPr lang="en-GB" sz="1500">
                <a:ea typeface="Roboto"/>
                <a:cs typeface="Roboto" panose="02000000000000000000" pitchFamily="2" charset="0"/>
              </a:rPr>
              <a:t>.</a:t>
            </a:r>
            <a:br>
              <a:rPr lang="en-GB" sz="1500">
                <a:ea typeface="Roboto"/>
                <a:cs typeface="Roboto" panose="02000000000000000000" pitchFamily="2" charset="0"/>
              </a:rPr>
            </a:br>
            <a:endParaRPr lang="en-GB" sz="1500">
              <a:ea typeface="Roboto"/>
              <a:cs typeface="Roboto" panose="02000000000000000000" pitchFamily="2" charset="0"/>
            </a:endParaRPr>
          </a:p>
          <a:p>
            <a:r>
              <a:rPr lang="en-GB" sz="1500"/>
              <a:t>FN </a:t>
            </a:r>
            <a:r>
              <a:rPr lang="en-GB" sz="1500" err="1"/>
              <a:t>koordinerer</a:t>
            </a:r>
            <a:r>
              <a:rPr lang="en-GB" sz="1500"/>
              <a:t> </a:t>
            </a:r>
            <a:r>
              <a:rPr lang="en-GB" sz="1500" err="1"/>
              <a:t>internasjonal</a:t>
            </a:r>
            <a:r>
              <a:rPr lang="en-GB" sz="1500"/>
              <a:t> </a:t>
            </a:r>
            <a:r>
              <a:rPr lang="en-GB" sz="1500" err="1"/>
              <a:t>nødhjelp</a:t>
            </a:r>
            <a:r>
              <a:rPr lang="en-GB" sz="1500"/>
              <a:t>.</a:t>
            </a:r>
          </a:p>
          <a:p>
            <a:endParaRPr lang="en-NO"/>
          </a:p>
        </p:txBody>
      </p:sp>
      <p:pic>
        <p:nvPicPr>
          <p:cNvPr id="4" name="Picture 5">
            <a:extLst>
              <a:ext uri="{FF2B5EF4-FFF2-40B4-BE49-F238E27FC236}">
                <a16:creationId xmlns:a16="http://schemas.microsoft.com/office/drawing/2014/main" id="{CEBFFDCC-77BF-E7DD-8782-14AD81A7B758}"/>
              </a:ext>
            </a:extLst>
          </p:cNvPr>
          <p:cNvPicPr>
            <a:picLocks noGrp="1" noChangeAspect="1"/>
          </p:cNvPicPr>
          <p:nvPr>
            <p:ph type="pic" sz="quarter" idx="11"/>
          </p:nvPr>
        </p:nvPicPr>
        <p:blipFill rotWithShape="1">
          <a:blip r:embed="rId3"/>
          <a:srcRect l="5058" r="5058"/>
          <a:stretch/>
        </p:blipFill>
        <p:spPr/>
      </p:pic>
    </p:spTree>
    <p:extLst>
      <p:ext uri="{BB962C8B-B14F-4D97-AF65-F5344CB8AC3E}">
        <p14:creationId xmlns:p14="http://schemas.microsoft.com/office/powerpoint/2010/main" val="16789533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8ECA118-9FF6-A5BA-743F-553E2E18B93C}"/>
              </a:ext>
            </a:extLst>
          </p:cNvPr>
          <p:cNvSpPr>
            <a:spLocks noGrp="1"/>
          </p:cNvSpPr>
          <p:nvPr>
            <p:ph type="pic" sz="quarter" idx="11"/>
          </p:nvPr>
        </p:nvSpPr>
        <p:spPr/>
      </p:sp>
      <p:sp>
        <p:nvSpPr>
          <p:cNvPr id="3" name="Subtitle 2">
            <a:extLst>
              <a:ext uri="{FF2B5EF4-FFF2-40B4-BE49-F238E27FC236}">
                <a16:creationId xmlns:a16="http://schemas.microsoft.com/office/drawing/2014/main" id="{0A8B6802-54BE-BEBC-5084-1FEEEF7680DC}"/>
              </a:ext>
            </a:extLst>
          </p:cNvPr>
          <p:cNvSpPr>
            <a:spLocks noGrp="1"/>
          </p:cNvSpPr>
          <p:nvPr>
            <p:ph type="subTitle" idx="1"/>
          </p:nvPr>
        </p:nvSpPr>
        <p:spPr/>
        <p:txBody>
          <a:bodyPr/>
          <a:lstStyle/>
          <a:p>
            <a:r>
              <a:rPr lang="en-GB" sz="2000" b="1" err="1">
                <a:latin typeface="Roboto"/>
                <a:ea typeface="Roboto"/>
                <a:cs typeface="Roboto" panose="02000000000000000000" pitchFamily="2" charset="0"/>
              </a:rPr>
              <a:t>Finansiering</a:t>
            </a:r>
            <a:r>
              <a:rPr lang="en-GB" sz="2000" b="1">
                <a:latin typeface="Roboto"/>
                <a:ea typeface="Roboto"/>
                <a:cs typeface="Roboto" panose="02000000000000000000" pitchFamily="2" charset="0"/>
              </a:rPr>
              <a:t> </a:t>
            </a:r>
            <a:r>
              <a:rPr lang="en-GB" sz="2000" b="1" err="1">
                <a:latin typeface="Roboto"/>
                <a:ea typeface="Roboto"/>
                <a:cs typeface="Roboto" panose="02000000000000000000" pitchFamily="2" charset="0"/>
              </a:rPr>
              <a:t>av</a:t>
            </a:r>
            <a:r>
              <a:rPr lang="en-GB" sz="2000" b="1">
                <a:latin typeface="Roboto"/>
                <a:ea typeface="Roboto"/>
                <a:cs typeface="Roboto" panose="02000000000000000000" pitchFamily="2" charset="0"/>
              </a:rPr>
              <a:t> </a:t>
            </a:r>
            <a:r>
              <a:rPr lang="en-GB" sz="2000" b="1" err="1">
                <a:latin typeface="Roboto"/>
                <a:ea typeface="Roboto"/>
                <a:cs typeface="Roboto" panose="02000000000000000000" pitchFamily="2" charset="0"/>
              </a:rPr>
              <a:t>nødhjelp</a:t>
            </a:r>
            <a:br>
              <a:rPr lang="en-GB" b="1">
                <a:latin typeface="Roboto"/>
                <a:ea typeface="Roboto"/>
                <a:cs typeface="Roboto" panose="02000000000000000000" pitchFamily="2" charset="0"/>
              </a:rPr>
            </a:br>
            <a:endParaRPr lang="en-GB" b="1">
              <a:latin typeface="Roboto"/>
              <a:ea typeface="Roboto"/>
              <a:cs typeface="Roboto" panose="02000000000000000000" pitchFamily="2" charset="0"/>
            </a:endParaRPr>
          </a:p>
          <a:p>
            <a:r>
              <a:rPr lang="en-GB" sz="1500">
                <a:latin typeface="Roboto"/>
                <a:ea typeface="Roboto"/>
                <a:cs typeface="Roboto" panose="02000000000000000000" pitchFamily="2" charset="0"/>
              </a:rPr>
              <a:t>FN </a:t>
            </a:r>
            <a:r>
              <a:rPr lang="en-GB" sz="1500" err="1">
                <a:latin typeface="Roboto"/>
                <a:ea typeface="Roboto"/>
                <a:cs typeface="Roboto" panose="02000000000000000000" pitchFamily="2" charset="0"/>
              </a:rPr>
              <a:t>har</a:t>
            </a:r>
            <a:r>
              <a:rPr lang="en-GB" sz="1500">
                <a:latin typeface="Roboto"/>
                <a:ea typeface="Roboto"/>
                <a:cs typeface="Roboto" panose="02000000000000000000" pitchFamily="2" charset="0"/>
              </a:rPr>
              <a:t> </a:t>
            </a:r>
            <a:r>
              <a:rPr lang="en-GB" sz="1500" err="1">
                <a:latin typeface="Roboto"/>
                <a:ea typeface="Roboto"/>
                <a:cs typeface="Roboto" panose="02000000000000000000" pitchFamily="2" charset="0"/>
              </a:rPr>
              <a:t>ansvaret</a:t>
            </a:r>
            <a:r>
              <a:rPr lang="en-GB" sz="1500">
                <a:latin typeface="Roboto"/>
                <a:ea typeface="Roboto"/>
                <a:cs typeface="Roboto" panose="02000000000000000000" pitchFamily="2" charset="0"/>
              </a:rPr>
              <a:t> for at </a:t>
            </a:r>
            <a:r>
              <a:rPr lang="en-GB" sz="1500" err="1">
                <a:latin typeface="Roboto"/>
                <a:ea typeface="Roboto"/>
                <a:cs typeface="Roboto" panose="02000000000000000000" pitchFamily="2" charset="0"/>
              </a:rPr>
              <a:t>pengene</a:t>
            </a:r>
            <a:r>
              <a:rPr lang="en-GB" sz="1500">
                <a:latin typeface="Roboto"/>
                <a:ea typeface="Roboto"/>
                <a:cs typeface="Roboto" panose="02000000000000000000" pitchFamily="2" charset="0"/>
              </a:rPr>
              <a:t> </a:t>
            </a:r>
            <a:r>
              <a:rPr lang="en-GB" sz="1500" err="1">
                <a:latin typeface="Roboto"/>
                <a:ea typeface="Roboto"/>
                <a:cs typeface="Roboto" panose="02000000000000000000" pitchFamily="2" charset="0"/>
              </a:rPr>
              <a:t>til</a:t>
            </a:r>
            <a:r>
              <a:rPr lang="en-GB" sz="1500">
                <a:latin typeface="Roboto"/>
                <a:ea typeface="Roboto"/>
                <a:cs typeface="Roboto" panose="02000000000000000000" pitchFamily="2" charset="0"/>
              </a:rPr>
              <a:t> </a:t>
            </a:r>
            <a:r>
              <a:rPr lang="en-GB" sz="1500" err="1">
                <a:latin typeface="Roboto"/>
                <a:ea typeface="Roboto"/>
                <a:cs typeface="Roboto" panose="02000000000000000000" pitchFamily="2" charset="0"/>
              </a:rPr>
              <a:t>nødhjelp</a:t>
            </a:r>
            <a:r>
              <a:rPr lang="en-GB" sz="1500">
                <a:latin typeface="Roboto"/>
                <a:ea typeface="Roboto"/>
                <a:cs typeface="Roboto" panose="02000000000000000000" pitchFamily="2" charset="0"/>
              </a:rPr>
              <a:t> </a:t>
            </a:r>
            <a:r>
              <a:rPr lang="en-GB" sz="1500" err="1">
                <a:latin typeface="Roboto"/>
                <a:ea typeface="Roboto"/>
                <a:cs typeface="Roboto" panose="02000000000000000000" pitchFamily="2" charset="0"/>
              </a:rPr>
              <a:t>kommer</a:t>
            </a:r>
            <a:r>
              <a:rPr lang="en-GB" sz="1500">
                <a:latin typeface="Roboto"/>
                <a:ea typeface="Roboto"/>
                <a:cs typeface="Roboto" panose="02000000000000000000" pitchFamily="2" charset="0"/>
              </a:rPr>
              <a:t> inn.</a:t>
            </a:r>
            <a:br>
              <a:rPr lang="en-GB" sz="1500">
                <a:highlight>
                  <a:srgbClr val="FFFF00"/>
                </a:highlight>
                <a:latin typeface="Roboto"/>
                <a:ea typeface="Roboto"/>
                <a:cs typeface="Roboto" panose="02000000000000000000" pitchFamily="2" charset="0"/>
              </a:rPr>
            </a:br>
            <a:endParaRPr lang="en-GB" sz="1500">
              <a:highlight>
                <a:srgbClr val="FFFF00"/>
              </a:highlight>
              <a:latin typeface="Roboto"/>
              <a:ea typeface="Roboto"/>
              <a:cs typeface="Roboto" panose="02000000000000000000" pitchFamily="2" charset="0"/>
            </a:endParaRPr>
          </a:p>
          <a:p>
            <a:r>
              <a:rPr lang="en-GB" sz="1500" err="1">
                <a:latin typeface="Roboto"/>
                <a:ea typeface="Roboto"/>
                <a:cs typeface="Roboto" panose="02000000000000000000" pitchFamily="2" charset="0"/>
              </a:rPr>
              <a:t>Systemet</a:t>
            </a:r>
            <a:r>
              <a:rPr lang="en-GB" sz="1500">
                <a:latin typeface="Roboto"/>
                <a:ea typeface="Roboto"/>
                <a:cs typeface="Roboto" panose="02000000000000000000" pitchFamily="2" charset="0"/>
              </a:rPr>
              <a:t> er </a:t>
            </a:r>
            <a:r>
              <a:rPr lang="en-GB" sz="1500" err="1">
                <a:latin typeface="Roboto"/>
                <a:ea typeface="Roboto"/>
                <a:cs typeface="Roboto" panose="02000000000000000000" pitchFamily="2" charset="0"/>
              </a:rPr>
              <a:t>avhengig</a:t>
            </a:r>
            <a:r>
              <a:rPr lang="en-GB" sz="1500">
                <a:latin typeface="Roboto"/>
                <a:ea typeface="Roboto"/>
                <a:cs typeface="Roboto" panose="02000000000000000000" pitchFamily="2" charset="0"/>
              </a:rPr>
              <a:t> </a:t>
            </a:r>
            <a:r>
              <a:rPr lang="en-GB" sz="1500" err="1">
                <a:latin typeface="Roboto"/>
                <a:ea typeface="Roboto"/>
                <a:cs typeface="Roboto" panose="02000000000000000000" pitchFamily="2" charset="0"/>
              </a:rPr>
              <a:t>av</a:t>
            </a:r>
            <a:r>
              <a:rPr lang="en-GB" sz="1500">
                <a:latin typeface="Roboto"/>
                <a:ea typeface="Roboto"/>
                <a:cs typeface="Roboto" panose="02000000000000000000" pitchFamily="2" charset="0"/>
              </a:rPr>
              <a:t> at </a:t>
            </a:r>
            <a:r>
              <a:rPr lang="en-GB" sz="1500" err="1">
                <a:latin typeface="Roboto"/>
                <a:ea typeface="Roboto"/>
                <a:cs typeface="Roboto" panose="02000000000000000000" pitchFamily="2" charset="0"/>
              </a:rPr>
              <a:t>medlemslandene</a:t>
            </a:r>
            <a:r>
              <a:rPr lang="en-GB" sz="1500">
                <a:latin typeface="Roboto"/>
                <a:ea typeface="Roboto"/>
                <a:cs typeface="Roboto" panose="02000000000000000000" pitchFamily="2" charset="0"/>
              </a:rPr>
              <a:t> </a:t>
            </a:r>
            <a:r>
              <a:rPr lang="en-GB" sz="1500" err="1">
                <a:latin typeface="Roboto"/>
                <a:ea typeface="Roboto"/>
                <a:cs typeface="Roboto" panose="02000000000000000000" pitchFamily="2" charset="0"/>
              </a:rPr>
              <a:t>bevilger</a:t>
            </a:r>
            <a:r>
              <a:rPr lang="en-GB" sz="1500">
                <a:latin typeface="Roboto"/>
                <a:ea typeface="Roboto"/>
                <a:cs typeface="Roboto" panose="02000000000000000000" pitchFamily="2" charset="0"/>
              </a:rPr>
              <a:t> </a:t>
            </a:r>
            <a:r>
              <a:rPr lang="en-GB" sz="1500" err="1">
                <a:latin typeface="Roboto"/>
                <a:ea typeface="Roboto"/>
                <a:cs typeface="Roboto" panose="02000000000000000000" pitchFamily="2" charset="0"/>
              </a:rPr>
              <a:t>penger</a:t>
            </a:r>
            <a:r>
              <a:rPr lang="en-GB" sz="1500">
                <a:latin typeface="Roboto"/>
                <a:ea typeface="Roboto"/>
                <a:cs typeface="Roboto" panose="02000000000000000000" pitchFamily="2" charset="0"/>
              </a:rPr>
              <a:t>.</a:t>
            </a:r>
            <a:br>
              <a:rPr lang="en-GB" sz="1500">
                <a:highlight>
                  <a:srgbClr val="FFFF00"/>
                </a:highlight>
                <a:latin typeface="Roboto"/>
                <a:ea typeface="Roboto"/>
                <a:cs typeface="Roboto" panose="02000000000000000000" pitchFamily="2" charset="0"/>
              </a:rPr>
            </a:br>
            <a:endParaRPr lang="en-GB" sz="1500">
              <a:highlight>
                <a:srgbClr val="FFFF00"/>
              </a:highlight>
              <a:latin typeface="Roboto"/>
              <a:ea typeface="Roboto"/>
              <a:cs typeface="Roboto" panose="02000000000000000000" pitchFamily="2" charset="0"/>
            </a:endParaRPr>
          </a:p>
          <a:p>
            <a:r>
              <a:rPr lang="en-GB" sz="1500" err="1">
                <a:latin typeface="Roboto"/>
                <a:ea typeface="Roboto"/>
                <a:cs typeface="Roboto" panose="02000000000000000000" pitchFamily="2" charset="0"/>
              </a:rPr>
              <a:t>Kommer</a:t>
            </a:r>
            <a:r>
              <a:rPr lang="en-GB" sz="1500">
                <a:latin typeface="Roboto"/>
                <a:ea typeface="Roboto"/>
                <a:cs typeface="Roboto" panose="02000000000000000000" pitchFamily="2" charset="0"/>
              </a:rPr>
              <a:t> det </a:t>
            </a:r>
            <a:r>
              <a:rPr lang="en-GB" sz="1500" err="1">
                <a:latin typeface="Roboto"/>
                <a:ea typeface="Roboto"/>
                <a:cs typeface="Roboto" panose="02000000000000000000" pitchFamily="2" charset="0"/>
              </a:rPr>
              <a:t>ikke</a:t>
            </a:r>
            <a:r>
              <a:rPr lang="en-GB" sz="1500">
                <a:latin typeface="Roboto"/>
                <a:ea typeface="Roboto"/>
                <a:cs typeface="Roboto" panose="02000000000000000000" pitchFamily="2" charset="0"/>
              </a:rPr>
              <a:t> inn </a:t>
            </a:r>
            <a:r>
              <a:rPr lang="en-GB" sz="1500" err="1">
                <a:latin typeface="Roboto"/>
                <a:ea typeface="Roboto"/>
                <a:cs typeface="Roboto" panose="02000000000000000000" pitchFamily="2" charset="0"/>
              </a:rPr>
              <a:t>nok</a:t>
            </a:r>
            <a:r>
              <a:rPr lang="en-GB" sz="1500">
                <a:latin typeface="Roboto"/>
                <a:ea typeface="Roboto"/>
                <a:cs typeface="Roboto" panose="02000000000000000000" pitchFamily="2" charset="0"/>
              </a:rPr>
              <a:t> </a:t>
            </a:r>
            <a:r>
              <a:rPr lang="en-GB" sz="1500" err="1">
                <a:latin typeface="Roboto"/>
                <a:ea typeface="Roboto"/>
                <a:cs typeface="Roboto" panose="02000000000000000000" pitchFamily="2" charset="0"/>
              </a:rPr>
              <a:t>penger</a:t>
            </a:r>
            <a:r>
              <a:rPr lang="en-GB" sz="1500">
                <a:latin typeface="Roboto"/>
                <a:ea typeface="Roboto"/>
                <a:cs typeface="Roboto" panose="02000000000000000000" pitchFamily="2" charset="0"/>
              </a:rPr>
              <a:t> er det </a:t>
            </a:r>
            <a:r>
              <a:rPr lang="en-GB" sz="1500" err="1">
                <a:latin typeface="Roboto"/>
                <a:ea typeface="Roboto"/>
                <a:cs typeface="Roboto" panose="02000000000000000000" pitchFamily="2" charset="0"/>
              </a:rPr>
              <a:t>fordi</a:t>
            </a:r>
            <a:r>
              <a:rPr lang="en-GB" sz="1500">
                <a:latin typeface="Roboto"/>
                <a:ea typeface="Roboto"/>
                <a:cs typeface="Roboto" panose="02000000000000000000" pitchFamily="2" charset="0"/>
              </a:rPr>
              <a:t> det mangler </a:t>
            </a:r>
            <a:r>
              <a:rPr lang="en-GB" sz="1500" err="1">
                <a:latin typeface="Roboto"/>
                <a:ea typeface="Roboto"/>
                <a:cs typeface="Roboto" panose="02000000000000000000" pitchFamily="2" charset="0"/>
              </a:rPr>
              <a:t>vilje</a:t>
            </a:r>
            <a:r>
              <a:rPr lang="en-GB" sz="1500">
                <a:latin typeface="Roboto"/>
                <a:ea typeface="Roboto"/>
                <a:cs typeface="Roboto" panose="02000000000000000000" pitchFamily="2" charset="0"/>
              </a:rPr>
              <a:t>, </a:t>
            </a:r>
            <a:r>
              <a:rPr lang="en-GB" sz="1500" err="1">
                <a:latin typeface="Roboto"/>
                <a:ea typeface="Roboto"/>
                <a:cs typeface="Roboto" panose="02000000000000000000" pitchFamily="2" charset="0"/>
              </a:rPr>
              <a:t>ikke</a:t>
            </a:r>
            <a:r>
              <a:rPr lang="en-GB" sz="1500">
                <a:latin typeface="Roboto"/>
                <a:ea typeface="Roboto"/>
                <a:cs typeface="Roboto" panose="02000000000000000000" pitchFamily="2" charset="0"/>
              </a:rPr>
              <a:t> </a:t>
            </a:r>
            <a:r>
              <a:rPr lang="en-GB" sz="1500" err="1">
                <a:latin typeface="Roboto"/>
                <a:ea typeface="Roboto"/>
                <a:cs typeface="Roboto" panose="02000000000000000000" pitchFamily="2" charset="0"/>
              </a:rPr>
              <a:t>penger</a:t>
            </a:r>
            <a:r>
              <a:rPr lang="en-GB" sz="1500">
                <a:latin typeface="Roboto"/>
                <a:ea typeface="Roboto"/>
                <a:cs typeface="Roboto" panose="02000000000000000000" pitchFamily="2" charset="0"/>
              </a:rPr>
              <a:t>.</a:t>
            </a:r>
          </a:p>
          <a:p>
            <a:endParaRPr lang="en-NO"/>
          </a:p>
        </p:txBody>
      </p:sp>
      <p:pic>
        <p:nvPicPr>
          <p:cNvPr id="4" name="Picture Placeholder 6" descr="A group of people on a rocky beach&#10;&#10;Description automatically generated with low confidence">
            <a:extLst>
              <a:ext uri="{FF2B5EF4-FFF2-40B4-BE49-F238E27FC236}">
                <a16:creationId xmlns:a16="http://schemas.microsoft.com/office/drawing/2014/main" id="{7793E5F2-1789-259B-E067-B6B3FA6B3E22}"/>
              </a:ext>
            </a:extLst>
          </p:cNvPr>
          <p:cNvPicPr>
            <a:picLocks noChangeAspect="1"/>
          </p:cNvPicPr>
          <p:nvPr/>
        </p:nvPicPr>
        <p:blipFill rotWithShape="1">
          <a:blip r:embed="rId3"/>
          <a:srcRect l="10271" t="590" r="1125" b="824"/>
          <a:stretch/>
        </p:blipFill>
        <p:spPr>
          <a:xfrm>
            <a:off x="3168000" y="180000"/>
            <a:ext cx="5796000" cy="4291200"/>
          </a:xfrm>
          <a:prstGeom prst="rect">
            <a:avLst/>
          </a:prstGeom>
        </p:spPr>
      </p:pic>
      <p:sp>
        <p:nvSpPr>
          <p:cNvPr id="5" name="TextBox 4">
            <a:extLst>
              <a:ext uri="{FF2B5EF4-FFF2-40B4-BE49-F238E27FC236}">
                <a16:creationId xmlns:a16="http://schemas.microsoft.com/office/drawing/2014/main" id="{7C148052-F0B8-147B-F287-59EF777C5DDA}"/>
              </a:ext>
            </a:extLst>
          </p:cNvPr>
          <p:cNvSpPr txBox="1"/>
          <p:nvPr/>
        </p:nvSpPr>
        <p:spPr>
          <a:xfrm>
            <a:off x="7386145" y="4259537"/>
            <a:ext cx="1577856" cy="200055"/>
          </a:xfrm>
          <a:prstGeom prst="rect">
            <a:avLst/>
          </a:prstGeom>
        </p:spPr>
        <p:txBody>
          <a:bodyPr wrap="square" rtlCol="0" anchor="ctr" anchorCtr="0">
            <a:spAutoFit/>
          </a:bodyPr>
          <a:lstStyle/>
          <a:p>
            <a:r>
              <a:rPr lang="en-NO" sz="700">
                <a:solidFill>
                  <a:schemeClr val="bg1"/>
                </a:solidFill>
              </a:rPr>
              <a:t>Foto: </a:t>
            </a:r>
            <a:r>
              <a:rPr lang="en-GB" sz="700" err="1">
                <a:solidFill>
                  <a:schemeClr val="bg1"/>
                </a:solidFill>
              </a:rPr>
              <a:t>Angelos</a:t>
            </a:r>
            <a:r>
              <a:rPr lang="en-GB" sz="700">
                <a:solidFill>
                  <a:schemeClr val="bg1"/>
                </a:solidFill>
              </a:rPr>
              <a:t> </a:t>
            </a:r>
            <a:r>
              <a:rPr lang="en-GB" sz="700" err="1">
                <a:solidFill>
                  <a:schemeClr val="bg1"/>
                </a:solidFill>
              </a:rPr>
              <a:t>Tzortzinis</a:t>
            </a:r>
            <a:r>
              <a:rPr lang="en-GB" sz="700">
                <a:solidFill>
                  <a:schemeClr val="bg1"/>
                </a:solidFill>
              </a:rPr>
              <a:t>/DPA/NTB</a:t>
            </a:r>
            <a:endParaRPr lang="en-NO" sz="700">
              <a:solidFill>
                <a:schemeClr val="bg1"/>
              </a:solidFill>
            </a:endParaRPr>
          </a:p>
        </p:txBody>
      </p:sp>
    </p:spTree>
    <p:extLst>
      <p:ext uri="{BB962C8B-B14F-4D97-AF65-F5344CB8AC3E}">
        <p14:creationId xmlns:p14="http://schemas.microsoft.com/office/powerpoint/2010/main" val="9084204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6F853D08-B990-CB4C-DEAF-923C849E5337}"/>
              </a:ext>
            </a:extLst>
          </p:cNvPr>
          <p:cNvPicPr>
            <a:picLocks noGrp="1" noChangeAspect="1"/>
          </p:cNvPicPr>
          <p:nvPr>
            <p:ph type="pic" sz="quarter" idx="10"/>
          </p:nvPr>
        </p:nvPicPr>
        <p:blipFill>
          <a:blip r:embed="rId3"/>
          <a:srcRect l="53" r="53"/>
          <a:stretch/>
        </p:blipFill>
        <p:spPr/>
      </p:pic>
    </p:spTree>
    <p:extLst>
      <p:ext uri="{BB962C8B-B14F-4D97-AF65-F5344CB8AC3E}">
        <p14:creationId xmlns:p14="http://schemas.microsoft.com/office/powerpoint/2010/main" val="36246116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3">
            <a:extLst>
              <a:ext uri="{FF2B5EF4-FFF2-40B4-BE49-F238E27FC236}">
                <a16:creationId xmlns:a16="http://schemas.microsoft.com/office/drawing/2014/main" id="{3A70328B-9032-D068-F006-84927EEFC8A0}"/>
              </a:ext>
            </a:extLst>
          </p:cNvPr>
          <p:cNvPicPr>
            <a:picLocks noGrp="1" noChangeAspect="1"/>
          </p:cNvPicPr>
          <p:nvPr>
            <p:ph type="pic" sz="quarter" idx="10"/>
          </p:nvPr>
        </p:nvPicPr>
        <p:blipFill>
          <a:blip r:embed="rId3"/>
          <a:srcRect l="53" r="53"/>
          <a:stretch/>
        </p:blipFill>
        <p:spPr/>
      </p:pic>
    </p:spTree>
    <p:extLst>
      <p:ext uri="{BB962C8B-B14F-4D97-AF65-F5344CB8AC3E}">
        <p14:creationId xmlns:p14="http://schemas.microsoft.com/office/powerpoint/2010/main" val="5116918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3">
            <a:extLst>
              <a:ext uri="{FF2B5EF4-FFF2-40B4-BE49-F238E27FC236}">
                <a16:creationId xmlns:a16="http://schemas.microsoft.com/office/drawing/2014/main" id="{3C5F2D97-9B0F-D4B4-89E4-B2909B3907B0}"/>
              </a:ext>
            </a:extLst>
          </p:cNvPr>
          <p:cNvPicPr>
            <a:picLocks noGrp="1" noChangeAspect="1"/>
          </p:cNvPicPr>
          <p:nvPr>
            <p:ph type="pic" sz="quarter" idx="10"/>
          </p:nvPr>
        </p:nvPicPr>
        <p:blipFill>
          <a:blip r:embed="rId3"/>
          <a:srcRect l="53" r="53"/>
          <a:stretch/>
        </p:blipFill>
        <p:spPr/>
      </p:pic>
    </p:spTree>
    <p:extLst>
      <p:ext uri="{BB962C8B-B14F-4D97-AF65-F5344CB8AC3E}">
        <p14:creationId xmlns:p14="http://schemas.microsoft.com/office/powerpoint/2010/main" val="2910467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3">
            <a:extLst>
              <a:ext uri="{FF2B5EF4-FFF2-40B4-BE49-F238E27FC236}">
                <a16:creationId xmlns:a16="http://schemas.microsoft.com/office/drawing/2014/main" id="{913CE907-9E8C-D07F-30E8-1929F6150CCA}"/>
              </a:ext>
            </a:extLst>
          </p:cNvPr>
          <p:cNvPicPr>
            <a:picLocks noGrp="1" noChangeAspect="1"/>
          </p:cNvPicPr>
          <p:nvPr>
            <p:ph type="pic" sz="quarter" idx="10"/>
          </p:nvPr>
        </p:nvPicPr>
        <p:blipFill>
          <a:blip r:embed="rId3"/>
          <a:srcRect t="2" b="2"/>
          <a:stretch/>
        </p:blipFill>
        <p:spPr/>
      </p:pic>
    </p:spTree>
    <p:extLst>
      <p:ext uri="{BB962C8B-B14F-4D97-AF65-F5344CB8AC3E}">
        <p14:creationId xmlns:p14="http://schemas.microsoft.com/office/powerpoint/2010/main" val="30493837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3">
            <a:extLst>
              <a:ext uri="{FF2B5EF4-FFF2-40B4-BE49-F238E27FC236}">
                <a16:creationId xmlns:a16="http://schemas.microsoft.com/office/drawing/2014/main" id="{CFDFEE50-E78B-1BE4-5A35-C922915C19AD}"/>
              </a:ext>
            </a:extLst>
          </p:cNvPr>
          <p:cNvPicPr>
            <a:picLocks noGrp="1" noChangeAspect="1"/>
          </p:cNvPicPr>
          <p:nvPr>
            <p:ph type="pic" sz="quarter" idx="10"/>
          </p:nvPr>
        </p:nvPicPr>
        <p:blipFill>
          <a:blip r:embed="rId3"/>
          <a:srcRect t="2" b="2"/>
          <a:stretch>
            <a:fillRect/>
          </a:stretch>
        </p:blipFill>
        <p:spPr/>
      </p:pic>
    </p:spTree>
    <p:extLst>
      <p:ext uri="{BB962C8B-B14F-4D97-AF65-F5344CB8AC3E}">
        <p14:creationId xmlns:p14="http://schemas.microsoft.com/office/powerpoint/2010/main" val="621684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195181DE-5B9B-E1A5-6E06-A6E873365290}"/>
              </a:ext>
            </a:extLst>
          </p:cNvPr>
          <p:cNvPicPr>
            <a:picLocks noGrp="1" noChangeAspect="1"/>
          </p:cNvPicPr>
          <p:nvPr>
            <p:ph type="pic" sz="quarter" idx="10"/>
          </p:nvPr>
        </p:nvPicPr>
        <p:blipFill>
          <a:blip r:embed="rId3"/>
          <a:srcRect t="2" b="2"/>
          <a:stretch/>
        </p:blipFill>
        <p:spPr/>
      </p:pic>
    </p:spTree>
    <p:extLst>
      <p:ext uri="{BB962C8B-B14F-4D97-AF65-F5344CB8AC3E}">
        <p14:creationId xmlns:p14="http://schemas.microsoft.com/office/powerpoint/2010/main" val="10939625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EEBB2C69-C026-0094-09CD-246049865F71}"/>
              </a:ext>
            </a:extLst>
          </p:cNvPr>
          <p:cNvSpPr>
            <a:spLocks noGrp="1"/>
          </p:cNvSpPr>
          <p:nvPr>
            <p:ph type="pic" sz="quarter" idx="10"/>
          </p:nvPr>
        </p:nvSpPr>
        <p:spPr/>
      </p:sp>
      <p:pic>
        <p:nvPicPr>
          <p:cNvPr id="4" name="Picture Placeholder 3">
            <a:extLst>
              <a:ext uri="{FF2B5EF4-FFF2-40B4-BE49-F238E27FC236}">
                <a16:creationId xmlns:a16="http://schemas.microsoft.com/office/drawing/2014/main" id="{7CAF1108-18A7-0C0A-9AC9-50B61C9764E3}"/>
              </a:ext>
            </a:extLst>
          </p:cNvPr>
          <p:cNvPicPr>
            <a:picLocks noChangeAspect="1"/>
          </p:cNvPicPr>
          <p:nvPr/>
        </p:nvPicPr>
        <p:blipFill>
          <a:blip r:embed="rId3"/>
          <a:srcRect t="2" b="2"/>
          <a:stretch>
            <a:fillRect/>
          </a:stretch>
        </p:blipFill>
        <p:spPr>
          <a:xfrm>
            <a:off x="180000" y="180000"/>
            <a:ext cx="8784000" cy="4291200"/>
          </a:xfrm>
          <a:prstGeom prst="rect">
            <a:avLst/>
          </a:prstGeom>
        </p:spPr>
      </p:pic>
      <p:sp>
        <p:nvSpPr>
          <p:cNvPr id="5" name="Title 1">
            <a:extLst>
              <a:ext uri="{FF2B5EF4-FFF2-40B4-BE49-F238E27FC236}">
                <a16:creationId xmlns:a16="http://schemas.microsoft.com/office/drawing/2014/main" id="{277990DB-8D31-5F47-61EB-4DB69E9AC62A}"/>
              </a:ext>
            </a:extLst>
          </p:cNvPr>
          <p:cNvSpPr txBox="1">
            <a:spLocks/>
          </p:cNvSpPr>
          <p:nvPr/>
        </p:nvSpPr>
        <p:spPr>
          <a:xfrm>
            <a:off x="180000" y="505578"/>
            <a:ext cx="8784000" cy="836158"/>
          </a:xfrm>
          <a:prstGeom prst="rect">
            <a:avLst/>
          </a:prstGeom>
        </p:spPr>
        <p:txBody>
          <a:bodyPr lIns="91440" tIns="45720" rIns="91440" bIns="45720" anchor="t"/>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1800">
                <a:ea typeface="Noto Serif"/>
                <a:cs typeface="Noto Serif"/>
              </a:rPr>
              <a:t>De </a:t>
            </a:r>
            <a:r>
              <a:rPr lang="en-GB" sz="1800" err="1">
                <a:ea typeface="Noto Serif"/>
                <a:cs typeface="Noto Serif"/>
              </a:rPr>
              <a:t>globale</a:t>
            </a:r>
            <a:r>
              <a:rPr lang="en-GB" sz="1800">
                <a:ea typeface="Noto Serif"/>
                <a:cs typeface="Noto Serif"/>
              </a:rPr>
              <a:t> </a:t>
            </a:r>
            <a:r>
              <a:rPr lang="en-GB" sz="1800" err="1">
                <a:ea typeface="Noto Serif"/>
                <a:cs typeface="Noto Serif"/>
              </a:rPr>
              <a:t>krisepakkene</a:t>
            </a:r>
            <a:r>
              <a:rPr lang="en-GB" sz="1800">
                <a:ea typeface="Noto Serif"/>
                <a:cs typeface="Noto Serif"/>
              </a:rPr>
              <a:t> </a:t>
            </a:r>
            <a:r>
              <a:rPr lang="en-GB" sz="1800" err="1">
                <a:ea typeface="Noto Serif"/>
                <a:cs typeface="Noto Serif"/>
              </a:rPr>
              <a:t>i</a:t>
            </a:r>
            <a:r>
              <a:rPr lang="en-GB" sz="1800">
                <a:ea typeface="Noto Serif"/>
                <a:cs typeface="Noto Serif"/>
              </a:rPr>
              <a:t> </a:t>
            </a:r>
            <a:r>
              <a:rPr lang="en-GB" sz="1800" err="1">
                <a:ea typeface="Noto Serif"/>
                <a:cs typeface="Noto Serif"/>
              </a:rPr>
              <a:t>forbindelse</a:t>
            </a:r>
            <a:r>
              <a:rPr lang="en-GB" sz="1800">
                <a:ea typeface="Noto Serif"/>
                <a:cs typeface="Noto Serif"/>
              </a:rPr>
              <a:t> med Covid-19 </a:t>
            </a:r>
            <a:r>
              <a:rPr lang="en-GB" sz="1800" err="1">
                <a:ea typeface="Noto Serif"/>
                <a:cs typeface="Noto Serif"/>
              </a:rPr>
              <a:t>i</a:t>
            </a:r>
            <a:r>
              <a:rPr lang="en-GB" sz="1800">
                <a:ea typeface="Noto Serif"/>
                <a:cs typeface="Noto Serif"/>
              </a:rPr>
              <a:t> 2020</a:t>
            </a:r>
          </a:p>
        </p:txBody>
      </p:sp>
      <p:grpSp>
        <p:nvGrpSpPr>
          <p:cNvPr id="6" name="Group 5">
            <a:extLst>
              <a:ext uri="{FF2B5EF4-FFF2-40B4-BE49-F238E27FC236}">
                <a16:creationId xmlns:a16="http://schemas.microsoft.com/office/drawing/2014/main" id="{5CB87B7F-F99A-0731-C942-0F0508E06818}"/>
              </a:ext>
            </a:extLst>
          </p:cNvPr>
          <p:cNvGrpSpPr/>
          <p:nvPr/>
        </p:nvGrpSpPr>
        <p:grpSpPr>
          <a:xfrm>
            <a:off x="282422" y="987574"/>
            <a:ext cx="8579155" cy="2808312"/>
            <a:chOff x="538076" y="699542"/>
            <a:chExt cx="8016238" cy="2624046"/>
          </a:xfrm>
        </p:grpSpPr>
        <p:pic>
          <p:nvPicPr>
            <p:cNvPr id="7" name="Graphic 6">
              <a:extLst>
                <a:ext uri="{FF2B5EF4-FFF2-40B4-BE49-F238E27FC236}">
                  <a16:creationId xmlns:a16="http://schemas.microsoft.com/office/drawing/2014/main" id="{9154B239-E291-35B6-3ED2-44AE0C86F25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8076" y="699542"/>
              <a:ext cx="270506" cy="432808"/>
            </a:xfrm>
            <a:prstGeom prst="rect">
              <a:avLst/>
            </a:prstGeom>
          </p:spPr>
        </p:pic>
        <p:pic>
          <p:nvPicPr>
            <p:cNvPr id="8" name="Graphic 7">
              <a:extLst>
                <a:ext uri="{FF2B5EF4-FFF2-40B4-BE49-F238E27FC236}">
                  <a16:creationId xmlns:a16="http://schemas.microsoft.com/office/drawing/2014/main" id="{927BB696-9965-E890-0154-80E7445D83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7939" y="699542"/>
              <a:ext cx="270506" cy="432808"/>
            </a:xfrm>
            <a:prstGeom prst="rect">
              <a:avLst/>
            </a:prstGeom>
          </p:spPr>
        </p:pic>
        <p:pic>
          <p:nvPicPr>
            <p:cNvPr id="9" name="Graphic 8">
              <a:extLst>
                <a:ext uri="{FF2B5EF4-FFF2-40B4-BE49-F238E27FC236}">
                  <a16:creationId xmlns:a16="http://schemas.microsoft.com/office/drawing/2014/main" id="{D214568A-981C-3D54-3BF5-7645E9191C1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7801" y="699542"/>
              <a:ext cx="270506" cy="432808"/>
            </a:xfrm>
            <a:prstGeom prst="rect">
              <a:avLst/>
            </a:prstGeom>
          </p:spPr>
        </p:pic>
        <p:pic>
          <p:nvPicPr>
            <p:cNvPr id="10" name="Graphic 9">
              <a:extLst>
                <a:ext uri="{FF2B5EF4-FFF2-40B4-BE49-F238E27FC236}">
                  <a16:creationId xmlns:a16="http://schemas.microsoft.com/office/drawing/2014/main" id="{06C6D9A4-6632-FF2C-7CFB-D033AC099E1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87663" y="699542"/>
              <a:ext cx="270506" cy="432808"/>
            </a:xfrm>
            <a:prstGeom prst="rect">
              <a:avLst/>
            </a:prstGeom>
          </p:spPr>
        </p:pic>
        <p:pic>
          <p:nvPicPr>
            <p:cNvPr id="11" name="Graphic 10">
              <a:extLst>
                <a:ext uri="{FF2B5EF4-FFF2-40B4-BE49-F238E27FC236}">
                  <a16:creationId xmlns:a16="http://schemas.microsoft.com/office/drawing/2014/main" id="{8BA2D13E-4AEC-038E-5B98-A332FDA869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37526" y="699542"/>
              <a:ext cx="270506" cy="432808"/>
            </a:xfrm>
            <a:prstGeom prst="rect">
              <a:avLst/>
            </a:prstGeom>
          </p:spPr>
        </p:pic>
        <p:pic>
          <p:nvPicPr>
            <p:cNvPr id="12" name="Graphic 11">
              <a:extLst>
                <a:ext uri="{FF2B5EF4-FFF2-40B4-BE49-F238E27FC236}">
                  <a16:creationId xmlns:a16="http://schemas.microsoft.com/office/drawing/2014/main" id="{C319A44B-B047-0A9C-8CF3-A1258EDC18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87388" y="699542"/>
              <a:ext cx="270506" cy="432808"/>
            </a:xfrm>
            <a:prstGeom prst="rect">
              <a:avLst/>
            </a:prstGeom>
          </p:spPr>
        </p:pic>
        <p:pic>
          <p:nvPicPr>
            <p:cNvPr id="13" name="Graphic 12">
              <a:extLst>
                <a:ext uri="{FF2B5EF4-FFF2-40B4-BE49-F238E27FC236}">
                  <a16:creationId xmlns:a16="http://schemas.microsoft.com/office/drawing/2014/main" id="{8FC4D5BB-1E83-FE05-B7EA-7FEC051EFA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37250" y="699542"/>
              <a:ext cx="270506" cy="432808"/>
            </a:xfrm>
            <a:prstGeom prst="rect">
              <a:avLst/>
            </a:prstGeom>
          </p:spPr>
        </p:pic>
        <p:pic>
          <p:nvPicPr>
            <p:cNvPr id="14" name="Graphic 13">
              <a:extLst>
                <a:ext uri="{FF2B5EF4-FFF2-40B4-BE49-F238E27FC236}">
                  <a16:creationId xmlns:a16="http://schemas.microsoft.com/office/drawing/2014/main" id="{D755A82B-1C3F-4478-3D2B-82C756B3B54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87112" y="699542"/>
              <a:ext cx="270506" cy="432808"/>
            </a:xfrm>
            <a:prstGeom prst="rect">
              <a:avLst/>
            </a:prstGeom>
          </p:spPr>
        </p:pic>
        <p:pic>
          <p:nvPicPr>
            <p:cNvPr id="15" name="Graphic 14">
              <a:extLst>
                <a:ext uri="{FF2B5EF4-FFF2-40B4-BE49-F238E27FC236}">
                  <a16:creationId xmlns:a16="http://schemas.microsoft.com/office/drawing/2014/main" id="{C4EB5A71-E788-59C9-573E-55398FF7C2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36975" y="699542"/>
              <a:ext cx="270506" cy="432808"/>
            </a:xfrm>
            <a:prstGeom prst="rect">
              <a:avLst/>
            </a:prstGeom>
          </p:spPr>
        </p:pic>
        <p:pic>
          <p:nvPicPr>
            <p:cNvPr id="16" name="Graphic 15">
              <a:extLst>
                <a:ext uri="{FF2B5EF4-FFF2-40B4-BE49-F238E27FC236}">
                  <a16:creationId xmlns:a16="http://schemas.microsoft.com/office/drawing/2014/main" id="{55BA943C-BFE0-7E5E-CEE1-4422C2F9CD8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86837" y="699542"/>
              <a:ext cx="270506" cy="432808"/>
            </a:xfrm>
            <a:prstGeom prst="rect">
              <a:avLst/>
            </a:prstGeom>
          </p:spPr>
        </p:pic>
        <p:pic>
          <p:nvPicPr>
            <p:cNvPr id="17" name="Graphic 16">
              <a:extLst>
                <a:ext uri="{FF2B5EF4-FFF2-40B4-BE49-F238E27FC236}">
                  <a16:creationId xmlns:a16="http://schemas.microsoft.com/office/drawing/2014/main" id="{04EC9648-533F-75F6-F1F8-7117135F51B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36699" y="699542"/>
              <a:ext cx="270506" cy="432808"/>
            </a:xfrm>
            <a:prstGeom prst="rect">
              <a:avLst/>
            </a:prstGeom>
          </p:spPr>
        </p:pic>
        <p:pic>
          <p:nvPicPr>
            <p:cNvPr id="18" name="Graphic 17">
              <a:extLst>
                <a:ext uri="{FF2B5EF4-FFF2-40B4-BE49-F238E27FC236}">
                  <a16:creationId xmlns:a16="http://schemas.microsoft.com/office/drawing/2014/main" id="{9A98F4FF-8F02-F4F8-24D3-4010C7209C9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86562" y="699542"/>
              <a:ext cx="270506" cy="432808"/>
            </a:xfrm>
            <a:prstGeom prst="rect">
              <a:avLst/>
            </a:prstGeom>
          </p:spPr>
        </p:pic>
        <p:pic>
          <p:nvPicPr>
            <p:cNvPr id="19" name="Graphic 18">
              <a:extLst>
                <a:ext uri="{FF2B5EF4-FFF2-40B4-BE49-F238E27FC236}">
                  <a16:creationId xmlns:a16="http://schemas.microsoft.com/office/drawing/2014/main" id="{06823BDD-12AF-BA1E-E515-AC52A08C95B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36424" y="699542"/>
              <a:ext cx="270506" cy="432808"/>
            </a:xfrm>
            <a:prstGeom prst="rect">
              <a:avLst/>
            </a:prstGeom>
          </p:spPr>
        </p:pic>
        <p:pic>
          <p:nvPicPr>
            <p:cNvPr id="20" name="Graphic 19">
              <a:extLst>
                <a:ext uri="{FF2B5EF4-FFF2-40B4-BE49-F238E27FC236}">
                  <a16:creationId xmlns:a16="http://schemas.microsoft.com/office/drawing/2014/main" id="{96B718C1-B162-37E3-B38C-FE710E6CCA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86286" y="699542"/>
              <a:ext cx="270506" cy="432808"/>
            </a:xfrm>
            <a:prstGeom prst="rect">
              <a:avLst/>
            </a:prstGeom>
          </p:spPr>
        </p:pic>
        <p:pic>
          <p:nvPicPr>
            <p:cNvPr id="21" name="Graphic 20">
              <a:extLst>
                <a:ext uri="{FF2B5EF4-FFF2-40B4-BE49-F238E27FC236}">
                  <a16:creationId xmlns:a16="http://schemas.microsoft.com/office/drawing/2014/main" id="{E8730F3F-2EB1-F633-2F7B-73296D30569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36149" y="699542"/>
              <a:ext cx="270506" cy="432808"/>
            </a:xfrm>
            <a:prstGeom prst="rect">
              <a:avLst/>
            </a:prstGeom>
          </p:spPr>
        </p:pic>
        <p:pic>
          <p:nvPicPr>
            <p:cNvPr id="22" name="Graphic 21">
              <a:extLst>
                <a:ext uri="{FF2B5EF4-FFF2-40B4-BE49-F238E27FC236}">
                  <a16:creationId xmlns:a16="http://schemas.microsoft.com/office/drawing/2014/main" id="{414DB616-92FE-8CFB-9C4F-6FD2FEC5A66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86011" y="699542"/>
              <a:ext cx="270506" cy="432808"/>
            </a:xfrm>
            <a:prstGeom prst="rect">
              <a:avLst/>
            </a:prstGeom>
          </p:spPr>
        </p:pic>
        <p:pic>
          <p:nvPicPr>
            <p:cNvPr id="23" name="Graphic 22">
              <a:extLst>
                <a:ext uri="{FF2B5EF4-FFF2-40B4-BE49-F238E27FC236}">
                  <a16:creationId xmlns:a16="http://schemas.microsoft.com/office/drawing/2014/main" id="{713E36DA-3FC3-566D-0592-298D306AC8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35873" y="699542"/>
              <a:ext cx="270506" cy="432808"/>
            </a:xfrm>
            <a:prstGeom prst="rect">
              <a:avLst/>
            </a:prstGeom>
          </p:spPr>
        </p:pic>
        <p:pic>
          <p:nvPicPr>
            <p:cNvPr id="24" name="Graphic 23">
              <a:extLst>
                <a:ext uri="{FF2B5EF4-FFF2-40B4-BE49-F238E27FC236}">
                  <a16:creationId xmlns:a16="http://schemas.microsoft.com/office/drawing/2014/main" id="{FD6BF30D-5798-1429-6FCE-DE30D82583E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85736" y="699542"/>
              <a:ext cx="270506" cy="432808"/>
            </a:xfrm>
            <a:prstGeom prst="rect">
              <a:avLst/>
            </a:prstGeom>
          </p:spPr>
        </p:pic>
        <p:pic>
          <p:nvPicPr>
            <p:cNvPr id="25" name="Graphic 24">
              <a:extLst>
                <a:ext uri="{FF2B5EF4-FFF2-40B4-BE49-F238E27FC236}">
                  <a16:creationId xmlns:a16="http://schemas.microsoft.com/office/drawing/2014/main" id="{A9CA1395-88A2-D467-5845-7CED238F351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35598" y="699542"/>
              <a:ext cx="270506" cy="432808"/>
            </a:xfrm>
            <a:prstGeom prst="rect">
              <a:avLst/>
            </a:prstGeom>
          </p:spPr>
        </p:pic>
        <p:pic>
          <p:nvPicPr>
            <p:cNvPr id="26" name="Graphic 25">
              <a:extLst>
                <a:ext uri="{FF2B5EF4-FFF2-40B4-BE49-F238E27FC236}">
                  <a16:creationId xmlns:a16="http://schemas.microsoft.com/office/drawing/2014/main" id="{B69977FB-DDE9-1EF9-3E40-337B3EB685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85460" y="699542"/>
              <a:ext cx="270506" cy="432808"/>
            </a:xfrm>
            <a:prstGeom prst="rect">
              <a:avLst/>
            </a:prstGeom>
          </p:spPr>
        </p:pic>
        <p:pic>
          <p:nvPicPr>
            <p:cNvPr id="27" name="Graphic 26">
              <a:extLst>
                <a:ext uri="{FF2B5EF4-FFF2-40B4-BE49-F238E27FC236}">
                  <a16:creationId xmlns:a16="http://schemas.microsoft.com/office/drawing/2014/main" id="{74AAE177-41AE-FD3D-2100-12A465B2828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35323" y="699542"/>
              <a:ext cx="270506" cy="432808"/>
            </a:xfrm>
            <a:prstGeom prst="rect">
              <a:avLst/>
            </a:prstGeom>
          </p:spPr>
        </p:pic>
        <p:pic>
          <p:nvPicPr>
            <p:cNvPr id="28" name="Graphic 27">
              <a:extLst>
                <a:ext uri="{FF2B5EF4-FFF2-40B4-BE49-F238E27FC236}">
                  <a16:creationId xmlns:a16="http://schemas.microsoft.com/office/drawing/2014/main" id="{0A79CE65-BAD6-CE3B-2691-0E2C0D67B13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85185" y="699542"/>
              <a:ext cx="270506" cy="432808"/>
            </a:xfrm>
            <a:prstGeom prst="rect">
              <a:avLst/>
            </a:prstGeom>
          </p:spPr>
        </p:pic>
        <p:pic>
          <p:nvPicPr>
            <p:cNvPr id="29" name="Graphic 28">
              <a:extLst>
                <a:ext uri="{FF2B5EF4-FFF2-40B4-BE49-F238E27FC236}">
                  <a16:creationId xmlns:a16="http://schemas.microsoft.com/office/drawing/2014/main" id="{1D06BB43-0506-0DCD-90B9-553FDDB0933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35047" y="699542"/>
              <a:ext cx="270506" cy="432808"/>
            </a:xfrm>
            <a:prstGeom prst="rect">
              <a:avLst/>
            </a:prstGeom>
          </p:spPr>
        </p:pic>
        <p:pic>
          <p:nvPicPr>
            <p:cNvPr id="30" name="Graphic 29">
              <a:extLst>
                <a:ext uri="{FF2B5EF4-FFF2-40B4-BE49-F238E27FC236}">
                  <a16:creationId xmlns:a16="http://schemas.microsoft.com/office/drawing/2014/main" id="{394A713B-326B-CDE0-F75E-EE1BD44381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84909" y="699542"/>
              <a:ext cx="270506" cy="432808"/>
            </a:xfrm>
            <a:prstGeom prst="rect">
              <a:avLst/>
            </a:prstGeom>
          </p:spPr>
        </p:pic>
        <p:pic>
          <p:nvPicPr>
            <p:cNvPr id="31" name="Graphic 30">
              <a:extLst>
                <a:ext uri="{FF2B5EF4-FFF2-40B4-BE49-F238E27FC236}">
                  <a16:creationId xmlns:a16="http://schemas.microsoft.com/office/drawing/2014/main" id="{80610A45-34B3-92A1-020B-FE9F6B107C1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34772" y="699542"/>
              <a:ext cx="270506" cy="432808"/>
            </a:xfrm>
            <a:prstGeom prst="rect">
              <a:avLst/>
            </a:prstGeom>
          </p:spPr>
        </p:pic>
        <p:pic>
          <p:nvPicPr>
            <p:cNvPr id="32" name="Graphic 31">
              <a:extLst>
                <a:ext uri="{FF2B5EF4-FFF2-40B4-BE49-F238E27FC236}">
                  <a16:creationId xmlns:a16="http://schemas.microsoft.com/office/drawing/2014/main" id="{42A71EE5-1772-54D5-53A4-B7EC449421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84634" y="699542"/>
              <a:ext cx="270506" cy="432808"/>
            </a:xfrm>
            <a:prstGeom prst="rect">
              <a:avLst/>
            </a:prstGeom>
          </p:spPr>
        </p:pic>
        <p:pic>
          <p:nvPicPr>
            <p:cNvPr id="33" name="Graphic 32">
              <a:extLst>
                <a:ext uri="{FF2B5EF4-FFF2-40B4-BE49-F238E27FC236}">
                  <a16:creationId xmlns:a16="http://schemas.microsoft.com/office/drawing/2014/main" id="{83651B69-DB22-F55B-DB0B-13D81B5AB1E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34496" y="699542"/>
              <a:ext cx="270506" cy="432808"/>
            </a:xfrm>
            <a:prstGeom prst="rect">
              <a:avLst/>
            </a:prstGeom>
          </p:spPr>
        </p:pic>
        <p:pic>
          <p:nvPicPr>
            <p:cNvPr id="34" name="Graphic 33">
              <a:extLst>
                <a:ext uri="{FF2B5EF4-FFF2-40B4-BE49-F238E27FC236}">
                  <a16:creationId xmlns:a16="http://schemas.microsoft.com/office/drawing/2014/main" id="{CF0F92F3-FA51-A9D0-C1B8-3941B52086E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84359" y="699542"/>
              <a:ext cx="270506" cy="432808"/>
            </a:xfrm>
            <a:prstGeom prst="rect">
              <a:avLst/>
            </a:prstGeom>
          </p:spPr>
        </p:pic>
        <p:pic>
          <p:nvPicPr>
            <p:cNvPr id="35" name="Graphic 34">
              <a:extLst>
                <a:ext uri="{FF2B5EF4-FFF2-40B4-BE49-F238E27FC236}">
                  <a16:creationId xmlns:a16="http://schemas.microsoft.com/office/drawing/2014/main" id="{F62760A3-A451-96BB-E070-228EAB3F802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34221" y="699542"/>
              <a:ext cx="270506" cy="432808"/>
            </a:xfrm>
            <a:prstGeom prst="rect">
              <a:avLst/>
            </a:prstGeom>
          </p:spPr>
        </p:pic>
        <p:pic>
          <p:nvPicPr>
            <p:cNvPr id="36" name="Graphic 35">
              <a:extLst>
                <a:ext uri="{FF2B5EF4-FFF2-40B4-BE49-F238E27FC236}">
                  <a16:creationId xmlns:a16="http://schemas.microsoft.com/office/drawing/2014/main" id="{8F6FF398-7735-C8D3-8FF9-B900ABFB7DF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84083" y="699542"/>
              <a:ext cx="270506" cy="432808"/>
            </a:xfrm>
            <a:prstGeom prst="rect">
              <a:avLst/>
            </a:prstGeom>
          </p:spPr>
        </p:pic>
        <p:pic>
          <p:nvPicPr>
            <p:cNvPr id="37" name="Graphic 36">
              <a:extLst>
                <a:ext uri="{FF2B5EF4-FFF2-40B4-BE49-F238E27FC236}">
                  <a16:creationId xmlns:a16="http://schemas.microsoft.com/office/drawing/2014/main" id="{34D8675F-8B60-BCC8-A418-31EE716D305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33946" y="699542"/>
              <a:ext cx="270506" cy="432808"/>
            </a:xfrm>
            <a:prstGeom prst="rect">
              <a:avLst/>
            </a:prstGeom>
          </p:spPr>
        </p:pic>
        <p:pic>
          <p:nvPicPr>
            <p:cNvPr id="38" name="Graphic 37">
              <a:extLst>
                <a:ext uri="{FF2B5EF4-FFF2-40B4-BE49-F238E27FC236}">
                  <a16:creationId xmlns:a16="http://schemas.microsoft.com/office/drawing/2014/main" id="{9FC4CBA1-428B-405B-6109-765C30D4665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83808" y="699542"/>
              <a:ext cx="270506" cy="432808"/>
            </a:xfrm>
            <a:prstGeom prst="rect">
              <a:avLst/>
            </a:prstGeom>
          </p:spPr>
        </p:pic>
        <p:pic>
          <p:nvPicPr>
            <p:cNvPr id="39" name="Graphic 38">
              <a:extLst>
                <a:ext uri="{FF2B5EF4-FFF2-40B4-BE49-F238E27FC236}">
                  <a16:creationId xmlns:a16="http://schemas.microsoft.com/office/drawing/2014/main" id="{938D5364-3B22-CFF9-49E0-547AA45C92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8076" y="1012576"/>
              <a:ext cx="270506" cy="432808"/>
            </a:xfrm>
            <a:prstGeom prst="rect">
              <a:avLst/>
            </a:prstGeom>
          </p:spPr>
        </p:pic>
        <p:pic>
          <p:nvPicPr>
            <p:cNvPr id="40" name="Graphic 39">
              <a:extLst>
                <a:ext uri="{FF2B5EF4-FFF2-40B4-BE49-F238E27FC236}">
                  <a16:creationId xmlns:a16="http://schemas.microsoft.com/office/drawing/2014/main" id="{4DF62A1D-59AB-7039-29C5-5B24E23D88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7939" y="1012576"/>
              <a:ext cx="270506" cy="432808"/>
            </a:xfrm>
            <a:prstGeom prst="rect">
              <a:avLst/>
            </a:prstGeom>
          </p:spPr>
        </p:pic>
        <p:pic>
          <p:nvPicPr>
            <p:cNvPr id="41" name="Graphic 40">
              <a:extLst>
                <a:ext uri="{FF2B5EF4-FFF2-40B4-BE49-F238E27FC236}">
                  <a16:creationId xmlns:a16="http://schemas.microsoft.com/office/drawing/2014/main" id="{5EA9BE2E-9674-1DA1-4721-419DD2834C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7801" y="1012576"/>
              <a:ext cx="270506" cy="432808"/>
            </a:xfrm>
            <a:prstGeom prst="rect">
              <a:avLst/>
            </a:prstGeom>
          </p:spPr>
        </p:pic>
        <p:pic>
          <p:nvPicPr>
            <p:cNvPr id="42" name="Graphic 41">
              <a:extLst>
                <a:ext uri="{FF2B5EF4-FFF2-40B4-BE49-F238E27FC236}">
                  <a16:creationId xmlns:a16="http://schemas.microsoft.com/office/drawing/2014/main" id="{02C0F75B-FC3A-F327-64D8-D832E273ED0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87663" y="1012576"/>
              <a:ext cx="270506" cy="432808"/>
            </a:xfrm>
            <a:prstGeom prst="rect">
              <a:avLst/>
            </a:prstGeom>
          </p:spPr>
        </p:pic>
        <p:pic>
          <p:nvPicPr>
            <p:cNvPr id="43" name="Graphic 42">
              <a:extLst>
                <a:ext uri="{FF2B5EF4-FFF2-40B4-BE49-F238E27FC236}">
                  <a16:creationId xmlns:a16="http://schemas.microsoft.com/office/drawing/2014/main" id="{0CAAA0A0-334E-BE36-0E04-3307CF33EC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37526" y="1012576"/>
              <a:ext cx="270506" cy="432808"/>
            </a:xfrm>
            <a:prstGeom prst="rect">
              <a:avLst/>
            </a:prstGeom>
          </p:spPr>
        </p:pic>
        <p:pic>
          <p:nvPicPr>
            <p:cNvPr id="44" name="Graphic 43">
              <a:extLst>
                <a:ext uri="{FF2B5EF4-FFF2-40B4-BE49-F238E27FC236}">
                  <a16:creationId xmlns:a16="http://schemas.microsoft.com/office/drawing/2014/main" id="{115EA4E2-A16B-824A-011F-AC33706119D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87388" y="1012576"/>
              <a:ext cx="270506" cy="432808"/>
            </a:xfrm>
            <a:prstGeom prst="rect">
              <a:avLst/>
            </a:prstGeom>
          </p:spPr>
        </p:pic>
        <p:pic>
          <p:nvPicPr>
            <p:cNvPr id="45" name="Graphic 44">
              <a:extLst>
                <a:ext uri="{FF2B5EF4-FFF2-40B4-BE49-F238E27FC236}">
                  <a16:creationId xmlns:a16="http://schemas.microsoft.com/office/drawing/2014/main" id="{C7CA8E0A-405F-606C-7DE8-63923D5342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37250" y="1012576"/>
              <a:ext cx="270506" cy="432808"/>
            </a:xfrm>
            <a:prstGeom prst="rect">
              <a:avLst/>
            </a:prstGeom>
          </p:spPr>
        </p:pic>
        <p:pic>
          <p:nvPicPr>
            <p:cNvPr id="46" name="Graphic 45">
              <a:extLst>
                <a:ext uri="{FF2B5EF4-FFF2-40B4-BE49-F238E27FC236}">
                  <a16:creationId xmlns:a16="http://schemas.microsoft.com/office/drawing/2014/main" id="{714AEE42-30F8-A9C0-0A41-37975EA652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87112" y="1012576"/>
              <a:ext cx="270506" cy="432808"/>
            </a:xfrm>
            <a:prstGeom prst="rect">
              <a:avLst/>
            </a:prstGeom>
          </p:spPr>
        </p:pic>
        <p:pic>
          <p:nvPicPr>
            <p:cNvPr id="47" name="Graphic 46">
              <a:extLst>
                <a:ext uri="{FF2B5EF4-FFF2-40B4-BE49-F238E27FC236}">
                  <a16:creationId xmlns:a16="http://schemas.microsoft.com/office/drawing/2014/main" id="{C37B338B-0805-B638-CD3E-693C775918E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36975" y="1012576"/>
              <a:ext cx="270506" cy="432808"/>
            </a:xfrm>
            <a:prstGeom prst="rect">
              <a:avLst/>
            </a:prstGeom>
          </p:spPr>
        </p:pic>
        <p:pic>
          <p:nvPicPr>
            <p:cNvPr id="48" name="Graphic 47">
              <a:extLst>
                <a:ext uri="{FF2B5EF4-FFF2-40B4-BE49-F238E27FC236}">
                  <a16:creationId xmlns:a16="http://schemas.microsoft.com/office/drawing/2014/main" id="{6AD16826-2F33-369E-2B22-F18F5CB9AC1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86837" y="1012576"/>
              <a:ext cx="270506" cy="432808"/>
            </a:xfrm>
            <a:prstGeom prst="rect">
              <a:avLst/>
            </a:prstGeom>
          </p:spPr>
        </p:pic>
        <p:pic>
          <p:nvPicPr>
            <p:cNvPr id="49" name="Graphic 48">
              <a:extLst>
                <a:ext uri="{FF2B5EF4-FFF2-40B4-BE49-F238E27FC236}">
                  <a16:creationId xmlns:a16="http://schemas.microsoft.com/office/drawing/2014/main" id="{7F1425F7-9277-821A-F168-4BD01598728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36699" y="1012576"/>
              <a:ext cx="270506" cy="432808"/>
            </a:xfrm>
            <a:prstGeom prst="rect">
              <a:avLst/>
            </a:prstGeom>
          </p:spPr>
        </p:pic>
        <p:pic>
          <p:nvPicPr>
            <p:cNvPr id="50" name="Graphic 49">
              <a:extLst>
                <a:ext uri="{FF2B5EF4-FFF2-40B4-BE49-F238E27FC236}">
                  <a16:creationId xmlns:a16="http://schemas.microsoft.com/office/drawing/2014/main" id="{490F7878-DAA2-3C16-0A2F-BC05BAD898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86562" y="1012576"/>
              <a:ext cx="270506" cy="432808"/>
            </a:xfrm>
            <a:prstGeom prst="rect">
              <a:avLst/>
            </a:prstGeom>
          </p:spPr>
        </p:pic>
        <p:pic>
          <p:nvPicPr>
            <p:cNvPr id="51" name="Graphic 50">
              <a:extLst>
                <a:ext uri="{FF2B5EF4-FFF2-40B4-BE49-F238E27FC236}">
                  <a16:creationId xmlns:a16="http://schemas.microsoft.com/office/drawing/2014/main" id="{925C2C29-72A0-7050-F765-E543041AAAD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36424" y="1012576"/>
              <a:ext cx="270506" cy="432808"/>
            </a:xfrm>
            <a:prstGeom prst="rect">
              <a:avLst/>
            </a:prstGeom>
          </p:spPr>
        </p:pic>
        <p:pic>
          <p:nvPicPr>
            <p:cNvPr id="52" name="Graphic 51">
              <a:extLst>
                <a:ext uri="{FF2B5EF4-FFF2-40B4-BE49-F238E27FC236}">
                  <a16:creationId xmlns:a16="http://schemas.microsoft.com/office/drawing/2014/main" id="{AB1415CB-A756-DCA8-6943-8CCAE4F916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86286" y="1012576"/>
              <a:ext cx="270506" cy="432808"/>
            </a:xfrm>
            <a:prstGeom prst="rect">
              <a:avLst/>
            </a:prstGeom>
          </p:spPr>
        </p:pic>
        <p:pic>
          <p:nvPicPr>
            <p:cNvPr id="53" name="Graphic 52">
              <a:extLst>
                <a:ext uri="{FF2B5EF4-FFF2-40B4-BE49-F238E27FC236}">
                  <a16:creationId xmlns:a16="http://schemas.microsoft.com/office/drawing/2014/main" id="{D76DF7B7-14D7-6144-8465-6E764E9C41A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36149" y="1012576"/>
              <a:ext cx="270506" cy="432808"/>
            </a:xfrm>
            <a:prstGeom prst="rect">
              <a:avLst/>
            </a:prstGeom>
          </p:spPr>
        </p:pic>
        <p:pic>
          <p:nvPicPr>
            <p:cNvPr id="54" name="Graphic 53">
              <a:extLst>
                <a:ext uri="{FF2B5EF4-FFF2-40B4-BE49-F238E27FC236}">
                  <a16:creationId xmlns:a16="http://schemas.microsoft.com/office/drawing/2014/main" id="{596D2E7A-9DBA-9E74-F71B-1297F153D0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86011" y="1012576"/>
              <a:ext cx="270506" cy="432808"/>
            </a:xfrm>
            <a:prstGeom prst="rect">
              <a:avLst/>
            </a:prstGeom>
          </p:spPr>
        </p:pic>
        <p:pic>
          <p:nvPicPr>
            <p:cNvPr id="55" name="Graphic 54">
              <a:extLst>
                <a:ext uri="{FF2B5EF4-FFF2-40B4-BE49-F238E27FC236}">
                  <a16:creationId xmlns:a16="http://schemas.microsoft.com/office/drawing/2014/main" id="{9720074F-BC88-EA3D-783D-072DF6FF82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35873" y="1012576"/>
              <a:ext cx="270506" cy="432808"/>
            </a:xfrm>
            <a:prstGeom prst="rect">
              <a:avLst/>
            </a:prstGeom>
          </p:spPr>
        </p:pic>
        <p:pic>
          <p:nvPicPr>
            <p:cNvPr id="56" name="Graphic 55">
              <a:extLst>
                <a:ext uri="{FF2B5EF4-FFF2-40B4-BE49-F238E27FC236}">
                  <a16:creationId xmlns:a16="http://schemas.microsoft.com/office/drawing/2014/main" id="{0573627E-0EC3-1852-130F-C194D9A83C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85736" y="1012576"/>
              <a:ext cx="270506" cy="432808"/>
            </a:xfrm>
            <a:prstGeom prst="rect">
              <a:avLst/>
            </a:prstGeom>
          </p:spPr>
        </p:pic>
        <p:pic>
          <p:nvPicPr>
            <p:cNvPr id="57" name="Graphic 56">
              <a:extLst>
                <a:ext uri="{FF2B5EF4-FFF2-40B4-BE49-F238E27FC236}">
                  <a16:creationId xmlns:a16="http://schemas.microsoft.com/office/drawing/2014/main" id="{E1A5F595-3DDF-3441-9C6B-22FC16E308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35598" y="1012576"/>
              <a:ext cx="270506" cy="432808"/>
            </a:xfrm>
            <a:prstGeom prst="rect">
              <a:avLst/>
            </a:prstGeom>
          </p:spPr>
        </p:pic>
        <p:pic>
          <p:nvPicPr>
            <p:cNvPr id="58" name="Graphic 57">
              <a:extLst>
                <a:ext uri="{FF2B5EF4-FFF2-40B4-BE49-F238E27FC236}">
                  <a16:creationId xmlns:a16="http://schemas.microsoft.com/office/drawing/2014/main" id="{FEDDF488-BD14-B313-0C12-38CAE987C2E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85460" y="1012576"/>
              <a:ext cx="270506" cy="432808"/>
            </a:xfrm>
            <a:prstGeom prst="rect">
              <a:avLst/>
            </a:prstGeom>
          </p:spPr>
        </p:pic>
        <p:pic>
          <p:nvPicPr>
            <p:cNvPr id="59" name="Graphic 58">
              <a:extLst>
                <a:ext uri="{FF2B5EF4-FFF2-40B4-BE49-F238E27FC236}">
                  <a16:creationId xmlns:a16="http://schemas.microsoft.com/office/drawing/2014/main" id="{17A8E9E9-C4CA-26AD-50FC-93BBCA6EB82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35323" y="1012576"/>
              <a:ext cx="270506" cy="432808"/>
            </a:xfrm>
            <a:prstGeom prst="rect">
              <a:avLst/>
            </a:prstGeom>
          </p:spPr>
        </p:pic>
        <p:pic>
          <p:nvPicPr>
            <p:cNvPr id="60" name="Graphic 59">
              <a:extLst>
                <a:ext uri="{FF2B5EF4-FFF2-40B4-BE49-F238E27FC236}">
                  <a16:creationId xmlns:a16="http://schemas.microsoft.com/office/drawing/2014/main" id="{43F30EA4-FD1F-8FB6-3D01-46F7C5D60C9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85185" y="1012576"/>
              <a:ext cx="270506" cy="432808"/>
            </a:xfrm>
            <a:prstGeom prst="rect">
              <a:avLst/>
            </a:prstGeom>
          </p:spPr>
        </p:pic>
        <p:pic>
          <p:nvPicPr>
            <p:cNvPr id="61" name="Graphic 60">
              <a:extLst>
                <a:ext uri="{FF2B5EF4-FFF2-40B4-BE49-F238E27FC236}">
                  <a16:creationId xmlns:a16="http://schemas.microsoft.com/office/drawing/2014/main" id="{13754D9A-7A3E-DE16-DD25-D238BF85012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35047" y="1012576"/>
              <a:ext cx="270506" cy="432808"/>
            </a:xfrm>
            <a:prstGeom prst="rect">
              <a:avLst/>
            </a:prstGeom>
          </p:spPr>
        </p:pic>
        <p:pic>
          <p:nvPicPr>
            <p:cNvPr id="62" name="Graphic 61">
              <a:extLst>
                <a:ext uri="{FF2B5EF4-FFF2-40B4-BE49-F238E27FC236}">
                  <a16:creationId xmlns:a16="http://schemas.microsoft.com/office/drawing/2014/main" id="{81A0DA2A-A774-7F81-E9A0-C180738251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84909" y="1012576"/>
              <a:ext cx="270506" cy="432808"/>
            </a:xfrm>
            <a:prstGeom prst="rect">
              <a:avLst/>
            </a:prstGeom>
          </p:spPr>
        </p:pic>
        <p:pic>
          <p:nvPicPr>
            <p:cNvPr id="63" name="Graphic 62">
              <a:extLst>
                <a:ext uri="{FF2B5EF4-FFF2-40B4-BE49-F238E27FC236}">
                  <a16:creationId xmlns:a16="http://schemas.microsoft.com/office/drawing/2014/main" id="{008BD147-F5D7-84D9-3973-5B2C416A8F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34772" y="1012576"/>
              <a:ext cx="270506" cy="432808"/>
            </a:xfrm>
            <a:prstGeom prst="rect">
              <a:avLst/>
            </a:prstGeom>
          </p:spPr>
        </p:pic>
        <p:pic>
          <p:nvPicPr>
            <p:cNvPr id="64" name="Graphic 63">
              <a:extLst>
                <a:ext uri="{FF2B5EF4-FFF2-40B4-BE49-F238E27FC236}">
                  <a16:creationId xmlns:a16="http://schemas.microsoft.com/office/drawing/2014/main" id="{9B465429-C931-724D-193A-8E8B916D124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84634" y="1012576"/>
              <a:ext cx="270506" cy="432808"/>
            </a:xfrm>
            <a:prstGeom prst="rect">
              <a:avLst/>
            </a:prstGeom>
          </p:spPr>
        </p:pic>
        <p:pic>
          <p:nvPicPr>
            <p:cNvPr id="65" name="Graphic 64">
              <a:extLst>
                <a:ext uri="{FF2B5EF4-FFF2-40B4-BE49-F238E27FC236}">
                  <a16:creationId xmlns:a16="http://schemas.microsoft.com/office/drawing/2014/main" id="{B63B68D8-219D-B40E-9ADF-AA2D68B2960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34496" y="1012576"/>
              <a:ext cx="270506" cy="432808"/>
            </a:xfrm>
            <a:prstGeom prst="rect">
              <a:avLst/>
            </a:prstGeom>
          </p:spPr>
        </p:pic>
        <p:pic>
          <p:nvPicPr>
            <p:cNvPr id="66" name="Graphic 65">
              <a:extLst>
                <a:ext uri="{FF2B5EF4-FFF2-40B4-BE49-F238E27FC236}">
                  <a16:creationId xmlns:a16="http://schemas.microsoft.com/office/drawing/2014/main" id="{E3EC01E8-8963-9065-0BFA-B056FFE7911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84359" y="1012576"/>
              <a:ext cx="270506" cy="432808"/>
            </a:xfrm>
            <a:prstGeom prst="rect">
              <a:avLst/>
            </a:prstGeom>
          </p:spPr>
        </p:pic>
        <p:pic>
          <p:nvPicPr>
            <p:cNvPr id="67" name="Graphic 66">
              <a:extLst>
                <a:ext uri="{FF2B5EF4-FFF2-40B4-BE49-F238E27FC236}">
                  <a16:creationId xmlns:a16="http://schemas.microsoft.com/office/drawing/2014/main" id="{EFCCA0FE-5EAD-63D9-C53F-512885354D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34221" y="1012576"/>
              <a:ext cx="270506" cy="432808"/>
            </a:xfrm>
            <a:prstGeom prst="rect">
              <a:avLst/>
            </a:prstGeom>
          </p:spPr>
        </p:pic>
        <p:pic>
          <p:nvPicPr>
            <p:cNvPr id="68" name="Graphic 67">
              <a:extLst>
                <a:ext uri="{FF2B5EF4-FFF2-40B4-BE49-F238E27FC236}">
                  <a16:creationId xmlns:a16="http://schemas.microsoft.com/office/drawing/2014/main" id="{0FFB399F-8CF1-8DE7-D864-3B0C5CC2C9E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84083" y="1012576"/>
              <a:ext cx="270506" cy="432808"/>
            </a:xfrm>
            <a:prstGeom prst="rect">
              <a:avLst/>
            </a:prstGeom>
          </p:spPr>
        </p:pic>
        <p:pic>
          <p:nvPicPr>
            <p:cNvPr id="69" name="Graphic 68">
              <a:extLst>
                <a:ext uri="{FF2B5EF4-FFF2-40B4-BE49-F238E27FC236}">
                  <a16:creationId xmlns:a16="http://schemas.microsoft.com/office/drawing/2014/main" id="{6DCED204-6426-4D9D-D35C-C4E50FBF647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33946" y="1012576"/>
              <a:ext cx="270506" cy="432808"/>
            </a:xfrm>
            <a:prstGeom prst="rect">
              <a:avLst/>
            </a:prstGeom>
          </p:spPr>
        </p:pic>
        <p:pic>
          <p:nvPicPr>
            <p:cNvPr id="70" name="Graphic 69">
              <a:extLst>
                <a:ext uri="{FF2B5EF4-FFF2-40B4-BE49-F238E27FC236}">
                  <a16:creationId xmlns:a16="http://schemas.microsoft.com/office/drawing/2014/main" id="{4B5A4F81-6BA0-787E-A6A4-B6891283201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83808" y="1012576"/>
              <a:ext cx="270506" cy="432808"/>
            </a:xfrm>
            <a:prstGeom prst="rect">
              <a:avLst/>
            </a:prstGeom>
          </p:spPr>
        </p:pic>
        <p:pic>
          <p:nvPicPr>
            <p:cNvPr id="71" name="Graphic 70">
              <a:extLst>
                <a:ext uri="{FF2B5EF4-FFF2-40B4-BE49-F238E27FC236}">
                  <a16:creationId xmlns:a16="http://schemas.microsoft.com/office/drawing/2014/main" id="{16C34124-D5AB-727A-C0A9-013BE5FB6D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8076" y="1325610"/>
              <a:ext cx="270506" cy="432808"/>
            </a:xfrm>
            <a:prstGeom prst="rect">
              <a:avLst/>
            </a:prstGeom>
          </p:spPr>
        </p:pic>
        <p:pic>
          <p:nvPicPr>
            <p:cNvPr id="72" name="Graphic 71">
              <a:extLst>
                <a:ext uri="{FF2B5EF4-FFF2-40B4-BE49-F238E27FC236}">
                  <a16:creationId xmlns:a16="http://schemas.microsoft.com/office/drawing/2014/main" id="{7D454FAA-67B7-16E3-638D-7B047C3F61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7939" y="1325610"/>
              <a:ext cx="270506" cy="432808"/>
            </a:xfrm>
            <a:prstGeom prst="rect">
              <a:avLst/>
            </a:prstGeom>
          </p:spPr>
        </p:pic>
        <p:pic>
          <p:nvPicPr>
            <p:cNvPr id="73" name="Graphic 72">
              <a:extLst>
                <a:ext uri="{FF2B5EF4-FFF2-40B4-BE49-F238E27FC236}">
                  <a16:creationId xmlns:a16="http://schemas.microsoft.com/office/drawing/2014/main" id="{D4D691B2-7BDA-3BB2-0F05-DCC983CAEDC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7801" y="1325610"/>
              <a:ext cx="270506" cy="432808"/>
            </a:xfrm>
            <a:prstGeom prst="rect">
              <a:avLst/>
            </a:prstGeom>
          </p:spPr>
        </p:pic>
        <p:pic>
          <p:nvPicPr>
            <p:cNvPr id="74" name="Graphic 73">
              <a:extLst>
                <a:ext uri="{FF2B5EF4-FFF2-40B4-BE49-F238E27FC236}">
                  <a16:creationId xmlns:a16="http://schemas.microsoft.com/office/drawing/2014/main" id="{D3E2189F-BDAC-F13A-9CFA-89244F33654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87663" y="1325610"/>
              <a:ext cx="270506" cy="432808"/>
            </a:xfrm>
            <a:prstGeom prst="rect">
              <a:avLst/>
            </a:prstGeom>
          </p:spPr>
        </p:pic>
        <p:pic>
          <p:nvPicPr>
            <p:cNvPr id="75" name="Graphic 74">
              <a:extLst>
                <a:ext uri="{FF2B5EF4-FFF2-40B4-BE49-F238E27FC236}">
                  <a16:creationId xmlns:a16="http://schemas.microsoft.com/office/drawing/2014/main" id="{4390B298-861B-1A62-F08E-7F4838DB62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37526" y="1325610"/>
              <a:ext cx="270506" cy="432808"/>
            </a:xfrm>
            <a:prstGeom prst="rect">
              <a:avLst/>
            </a:prstGeom>
          </p:spPr>
        </p:pic>
        <p:pic>
          <p:nvPicPr>
            <p:cNvPr id="76" name="Graphic 75">
              <a:extLst>
                <a:ext uri="{FF2B5EF4-FFF2-40B4-BE49-F238E27FC236}">
                  <a16:creationId xmlns:a16="http://schemas.microsoft.com/office/drawing/2014/main" id="{74BD2A21-746F-1981-4F11-7429423618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87388" y="1325610"/>
              <a:ext cx="270506" cy="432808"/>
            </a:xfrm>
            <a:prstGeom prst="rect">
              <a:avLst/>
            </a:prstGeom>
          </p:spPr>
        </p:pic>
        <p:pic>
          <p:nvPicPr>
            <p:cNvPr id="77" name="Graphic 76">
              <a:extLst>
                <a:ext uri="{FF2B5EF4-FFF2-40B4-BE49-F238E27FC236}">
                  <a16:creationId xmlns:a16="http://schemas.microsoft.com/office/drawing/2014/main" id="{ACBB4F69-CA10-E0C5-03CA-7B11D01C4E1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37250" y="1325610"/>
              <a:ext cx="270506" cy="432808"/>
            </a:xfrm>
            <a:prstGeom prst="rect">
              <a:avLst/>
            </a:prstGeom>
          </p:spPr>
        </p:pic>
        <p:pic>
          <p:nvPicPr>
            <p:cNvPr id="78" name="Graphic 77">
              <a:extLst>
                <a:ext uri="{FF2B5EF4-FFF2-40B4-BE49-F238E27FC236}">
                  <a16:creationId xmlns:a16="http://schemas.microsoft.com/office/drawing/2014/main" id="{B0980D38-D237-3001-10F0-1F3681DBD5D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87112" y="1325610"/>
              <a:ext cx="270506" cy="432808"/>
            </a:xfrm>
            <a:prstGeom prst="rect">
              <a:avLst/>
            </a:prstGeom>
          </p:spPr>
        </p:pic>
        <p:pic>
          <p:nvPicPr>
            <p:cNvPr id="79" name="Graphic 78">
              <a:extLst>
                <a:ext uri="{FF2B5EF4-FFF2-40B4-BE49-F238E27FC236}">
                  <a16:creationId xmlns:a16="http://schemas.microsoft.com/office/drawing/2014/main" id="{C0F5E7C1-8E02-9A39-FA6A-DF3828B0CEE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36975" y="1325610"/>
              <a:ext cx="270506" cy="432808"/>
            </a:xfrm>
            <a:prstGeom prst="rect">
              <a:avLst/>
            </a:prstGeom>
          </p:spPr>
        </p:pic>
        <p:pic>
          <p:nvPicPr>
            <p:cNvPr id="80" name="Graphic 79">
              <a:extLst>
                <a:ext uri="{FF2B5EF4-FFF2-40B4-BE49-F238E27FC236}">
                  <a16:creationId xmlns:a16="http://schemas.microsoft.com/office/drawing/2014/main" id="{C08CA376-6091-171F-1ABD-247060EE94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86837" y="1325610"/>
              <a:ext cx="270506" cy="432808"/>
            </a:xfrm>
            <a:prstGeom prst="rect">
              <a:avLst/>
            </a:prstGeom>
          </p:spPr>
        </p:pic>
        <p:pic>
          <p:nvPicPr>
            <p:cNvPr id="81" name="Graphic 80">
              <a:extLst>
                <a:ext uri="{FF2B5EF4-FFF2-40B4-BE49-F238E27FC236}">
                  <a16:creationId xmlns:a16="http://schemas.microsoft.com/office/drawing/2014/main" id="{1AD5B4ED-D99C-1BE0-E2AC-B5D74354B98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36699" y="1325610"/>
              <a:ext cx="270506" cy="432808"/>
            </a:xfrm>
            <a:prstGeom prst="rect">
              <a:avLst/>
            </a:prstGeom>
          </p:spPr>
        </p:pic>
        <p:pic>
          <p:nvPicPr>
            <p:cNvPr id="82" name="Graphic 81">
              <a:extLst>
                <a:ext uri="{FF2B5EF4-FFF2-40B4-BE49-F238E27FC236}">
                  <a16:creationId xmlns:a16="http://schemas.microsoft.com/office/drawing/2014/main" id="{6B732AE5-144C-7227-32A7-BFB02AA97E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86562" y="1325610"/>
              <a:ext cx="270506" cy="432808"/>
            </a:xfrm>
            <a:prstGeom prst="rect">
              <a:avLst/>
            </a:prstGeom>
          </p:spPr>
        </p:pic>
        <p:pic>
          <p:nvPicPr>
            <p:cNvPr id="83" name="Graphic 82">
              <a:extLst>
                <a:ext uri="{FF2B5EF4-FFF2-40B4-BE49-F238E27FC236}">
                  <a16:creationId xmlns:a16="http://schemas.microsoft.com/office/drawing/2014/main" id="{1D5BCCB6-1AF1-A14F-7826-E36F4403D3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36424" y="1325610"/>
              <a:ext cx="270506" cy="432808"/>
            </a:xfrm>
            <a:prstGeom prst="rect">
              <a:avLst/>
            </a:prstGeom>
          </p:spPr>
        </p:pic>
        <p:pic>
          <p:nvPicPr>
            <p:cNvPr id="84" name="Graphic 83">
              <a:extLst>
                <a:ext uri="{FF2B5EF4-FFF2-40B4-BE49-F238E27FC236}">
                  <a16:creationId xmlns:a16="http://schemas.microsoft.com/office/drawing/2014/main" id="{BF9814D5-D5C1-B003-987F-00962F4B416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86286" y="1325610"/>
              <a:ext cx="270506" cy="432808"/>
            </a:xfrm>
            <a:prstGeom prst="rect">
              <a:avLst/>
            </a:prstGeom>
          </p:spPr>
        </p:pic>
        <p:pic>
          <p:nvPicPr>
            <p:cNvPr id="85" name="Graphic 84">
              <a:extLst>
                <a:ext uri="{FF2B5EF4-FFF2-40B4-BE49-F238E27FC236}">
                  <a16:creationId xmlns:a16="http://schemas.microsoft.com/office/drawing/2014/main" id="{7A13F705-8864-4475-823D-727BDD4AF13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36149" y="1325610"/>
              <a:ext cx="270506" cy="432808"/>
            </a:xfrm>
            <a:prstGeom prst="rect">
              <a:avLst/>
            </a:prstGeom>
          </p:spPr>
        </p:pic>
        <p:pic>
          <p:nvPicPr>
            <p:cNvPr id="86" name="Graphic 85">
              <a:extLst>
                <a:ext uri="{FF2B5EF4-FFF2-40B4-BE49-F238E27FC236}">
                  <a16:creationId xmlns:a16="http://schemas.microsoft.com/office/drawing/2014/main" id="{44F2A315-EF95-AC7A-858A-4BE4A24789E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86011" y="1325610"/>
              <a:ext cx="270506" cy="432808"/>
            </a:xfrm>
            <a:prstGeom prst="rect">
              <a:avLst/>
            </a:prstGeom>
          </p:spPr>
        </p:pic>
        <p:pic>
          <p:nvPicPr>
            <p:cNvPr id="87" name="Graphic 86">
              <a:extLst>
                <a:ext uri="{FF2B5EF4-FFF2-40B4-BE49-F238E27FC236}">
                  <a16:creationId xmlns:a16="http://schemas.microsoft.com/office/drawing/2014/main" id="{0189832E-E359-E5C1-CEEE-C9EF5247E9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35873" y="1325610"/>
              <a:ext cx="270506" cy="432808"/>
            </a:xfrm>
            <a:prstGeom prst="rect">
              <a:avLst/>
            </a:prstGeom>
          </p:spPr>
        </p:pic>
        <p:pic>
          <p:nvPicPr>
            <p:cNvPr id="88" name="Graphic 87">
              <a:extLst>
                <a:ext uri="{FF2B5EF4-FFF2-40B4-BE49-F238E27FC236}">
                  <a16:creationId xmlns:a16="http://schemas.microsoft.com/office/drawing/2014/main" id="{A2D80612-F9D2-C19C-4593-70B03F39D7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85736" y="1325610"/>
              <a:ext cx="270506" cy="432808"/>
            </a:xfrm>
            <a:prstGeom prst="rect">
              <a:avLst/>
            </a:prstGeom>
          </p:spPr>
        </p:pic>
        <p:pic>
          <p:nvPicPr>
            <p:cNvPr id="89" name="Graphic 88">
              <a:extLst>
                <a:ext uri="{FF2B5EF4-FFF2-40B4-BE49-F238E27FC236}">
                  <a16:creationId xmlns:a16="http://schemas.microsoft.com/office/drawing/2014/main" id="{BDD0AC5F-DE7E-B057-0E1E-F3D909ACD5A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35598" y="1325610"/>
              <a:ext cx="270506" cy="432808"/>
            </a:xfrm>
            <a:prstGeom prst="rect">
              <a:avLst/>
            </a:prstGeom>
          </p:spPr>
        </p:pic>
        <p:pic>
          <p:nvPicPr>
            <p:cNvPr id="90" name="Graphic 89">
              <a:extLst>
                <a:ext uri="{FF2B5EF4-FFF2-40B4-BE49-F238E27FC236}">
                  <a16:creationId xmlns:a16="http://schemas.microsoft.com/office/drawing/2014/main" id="{D5D5713C-A8AE-29B9-CF5C-4762A7BADCA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85460" y="1325610"/>
              <a:ext cx="270506" cy="432808"/>
            </a:xfrm>
            <a:prstGeom prst="rect">
              <a:avLst/>
            </a:prstGeom>
          </p:spPr>
        </p:pic>
        <p:pic>
          <p:nvPicPr>
            <p:cNvPr id="91" name="Graphic 90">
              <a:extLst>
                <a:ext uri="{FF2B5EF4-FFF2-40B4-BE49-F238E27FC236}">
                  <a16:creationId xmlns:a16="http://schemas.microsoft.com/office/drawing/2014/main" id="{C6A032F0-40B0-E37C-BEC7-8C13BDACBB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35323" y="1325610"/>
              <a:ext cx="270506" cy="432808"/>
            </a:xfrm>
            <a:prstGeom prst="rect">
              <a:avLst/>
            </a:prstGeom>
          </p:spPr>
        </p:pic>
        <p:pic>
          <p:nvPicPr>
            <p:cNvPr id="92" name="Graphic 91">
              <a:extLst>
                <a:ext uri="{FF2B5EF4-FFF2-40B4-BE49-F238E27FC236}">
                  <a16:creationId xmlns:a16="http://schemas.microsoft.com/office/drawing/2014/main" id="{2CD3C01D-22A8-6A64-1325-9F7041633C2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85185" y="1325610"/>
              <a:ext cx="270506" cy="432808"/>
            </a:xfrm>
            <a:prstGeom prst="rect">
              <a:avLst/>
            </a:prstGeom>
          </p:spPr>
        </p:pic>
        <p:pic>
          <p:nvPicPr>
            <p:cNvPr id="93" name="Graphic 92">
              <a:extLst>
                <a:ext uri="{FF2B5EF4-FFF2-40B4-BE49-F238E27FC236}">
                  <a16:creationId xmlns:a16="http://schemas.microsoft.com/office/drawing/2014/main" id="{29C05589-D98C-0204-7B6C-3F7DEE652A2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35047" y="1325610"/>
              <a:ext cx="270506" cy="432808"/>
            </a:xfrm>
            <a:prstGeom prst="rect">
              <a:avLst/>
            </a:prstGeom>
          </p:spPr>
        </p:pic>
        <p:pic>
          <p:nvPicPr>
            <p:cNvPr id="94" name="Graphic 93">
              <a:extLst>
                <a:ext uri="{FF2B5EF4-FFF2-40B4-BE49-F238E27FC236}">
                  <a16:creationId xmlns:a16="http://schemas.microsoft.com/office/drawing/2014/main" id="{20FBA15E-F4CA-DAFF-F474-FAD11620169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84909" y="1325610"/>
              <a:ext cx="270506" cy="432808"/>
            </a:xfrm>
            <a:prstGeom prst="rect">
              <a:avLst/>
            </a:prstGeom>
          </p:spPr>
        </p:pic>
        <p:pic>
          <p:nvPicPr>
            <p:cNvPr id="95" name="Graphic 94">
              <a:extLst>
                <a:ext uri="{FF2B5EF4-FFF2-40B4-BE49-F238E27FC236}">
                  <a16:creationId xmlns:a16="http://schemas.microsoft.com/office/drawing/2014/main" id="{63B0C0AC-9BF1-F799-677F-C3BBB684BA1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34772" y="1325610"/>
              <a:ext cx="270506" cy="432808"/>
            </a:xfrm>
            <a:prstGeom prst="rect">
              <a:avLst/>
            </a:prstGeom>
          </p:spPr>
        </p:pic>
        <p:pic>
          <p:nvPicPr>
            <p:cNvPr id="96" name="Graphic 95">
              <a:extLst>
                <a:ext uri="{FF2B5EF4-FFF2-40B4-BE49-F238E27FC236}">
                  <a16:creationId xmlns:a16="http://schemas.microsoft.com/office/drawing/2014/main" id="{3B10D566-8670-C178-1FCE-91B72D9AB6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84634" y="1325610"/>
              <a:ext cx="270506" cy="432808"/>
            </a:xfrm>
            <a:prstGeom prst="rect">
              <a:avLst/>
            </a:prstGeom>
          </p:spPr>
        </p:pic>
        <p:pic>
          <p:nvPicPr>
            <p:cNvPr id="97" name="Graphic 96">
              <a:extLst>
                <a:ext uri="{FF2B5EF4-FFF2-40B4-BE49-F238E27FC236}">
                  <a16:creationId xmlns:a16="http://schemas.microsoft.com/office/drawing/2014/main" id="{CCB8836F-9BBB-DC7F-9CEC-935F3181AF6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34496" y="1325610"/>
              <a:ext cx="270506" cy="432808"/>
            </a:xfrm>
            <a:prstGeom prst="rect">
              <a:avLst/>
            </a:prstGeom>
          </p:spPr>
        </p:pic>
        <p:pic>
          <p:nvPicPr>
            <p:cNvPr id="98" name="Graphic 97">
              <a:extLst>
                <a:ext uri="{FF2B5EF4-FFF2-40B4-BE49-F238E27FC236}">
                  <a16:creationId xmlns:a16="http://schemas.microsoft.com/office/drawing/2014/main" id="{93DD2F42-A387-5DB8-1125-7E2E7ABBBBC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84359" y="1325610"/>
              <a:ext cx="270506" cy="432808"/>
            </a:xfrm>
            <a:prstGeom prst="rect">
              <a:avLst/>
            </a:prstGeom>
          </p:spPr>
        </p:pic>
        <p:pic>
          <p:nvPicPr>
            <p:cNvPr id="99" name="Graphic 98">
              <a:extLst>
                <a:ext uri="{FF2B5EF4-FFF2-40B4-BE49-F238E27FC236}">
                  <a16:creationId xmlns:a16="http://schemas.microsoft.com/office/drawing/2014/main" id="{CCF426E4-3912-8304-A887-4131D71B7B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34221" y="1325610"/>
              <a:ext cx="270506" cy="432808"/>
            </a:xfrm>
            <a:prstGeom prst="rect">
              <a:avLst/>
            </a:prstGeom>
          </p:spPr>
        </p:pic>
        <p:pic>
          <p:nvPicPr>
            <p:cNvPr id="100" name="Graphic 99">
              <a:extLst>
                <a:ext uri="{FF2B5EF4-FFF2-40B4-BE49-F238E27FC236}">
                  <a16:creationId xmlns:a16="http://schemas.microsoft.com/office/drawing/2014/main" id="{7144F59A-1509-E4E6-5FF7-17C4D7CD46C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84083" y="1325610"/>
              <a:ext cx="270506" cy="432808"/>
            </a:xfrm>
            <a:prstGeom prst="rect">
              <a:avLst/>
            </a:prstGeom>
          </p:spPr>
        </p:pic>
        <p:pic>
          <p:nvPicPr>
            <p:cNvPr id="101" name="Graphic 100">
              <a:extLst>
                <a:ext uri="{FF2B5EF4-FFF2-40B4-BE49-F238E27FC236}">
                  <a16:creationId xmlns:a16="http://schemas.microsoft.com/office/drawing/2014/main" id="{3754AFFF-741B-492F-2C62-96EB77C13A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33946" y="1325610"/>
              <a:ext cx="270506" cy="432808"/>
            </a:xfrm>
            <a:prstGeom prst="rect">
              <a:avLst/>
            </a:prstGeom>
          </p:spPr>
        </p:pic>
        <p:pic>
          <p:nvPicPr>
            <p:cNvPr id="102" name="Graphic 101">
              <a:extLst>
                <a:ext uri="{FF2B5EF4-FFF2-40B4-BE49-F238E27FC236}">
                  <a16:creationId xmlns:a16="http://schemas.microsoft.com/office/drawing/2014/main" id="{889568E3-F68C-4DDF-4566-429274D5E2D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83808" y="1325610"/>
              <a:ext cx="270506" cy="432808"/>
            </a:xfrm>
            <a:prstGeom prst="rect">
              <a:avLst/>
            </a:prstGeom>
          </p:spPr>
        </p:pic>
        <p:pic>
          <p:nvPicPr>
            <p:cNvPr id="103" name="Graphic 102">
              <a:extLst>
                <a:ext uri="{FF2B5EF4-FFF2-40B4-BE49-F238E27FC236}">
                  <a16:creationId xmlns:a16="http://schemas.microsoft.com/office/drawing/2014/main" id="{5D2DB328-FE33-B685-2C8E-826B770FBD7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8076" y="1638644"/>
              <a:ext cx="270506" cy="432808"/>
            </a:xfrm>
            <a:prstGeom prst="rect">
              <a:avLst/>
            </a:prstGeom>
          </p:spPr>
        </p:pic>
        <p:pic>
          <p:nvPicPr>
            <p:cNvPr id="104" name="Graphic 103">
              <a:extLst>
                <a:ext uri="{FF2B5EF4-FFF2-40B4-BE49-F238E27FC236}">
                  <a16:creationId xmlns:a16="http://schemas.microsoft.com/office/drawing/2014/main" id="{9C8452B6-B06D-8E03-B65A-912A279AFC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7939" y="1638644"/>
              <a:ext cx="270506" cy="432808"/>
            </a:xfrm>
            <a:prstGeom prst="rect">
              <a:avLst/>
            </a:prstGeom>
          </p:spPr>
        </p:pic>
        <p:pic>
          <p:nvPicPr>
            <p:cNvPr id="105" name="Graphic 104">
              <a:extLst>
                <a:ext uri="{FF2B5EF4-FFF2-40B4-BE49-F238E27FC236}">
                  <a16:creationId xmlns:a16="http://schemas.microsoft.com/office/drawing/2014/main" id="{C220850D-5019-0301-C613-CE26624E2F0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7801" y="1638644"/>
              <a:ext cx="270506" cy="432808"/>
            </a:xfrm>
            <a:prstGeom prst="rect">
              <a:avLst/>
            </a:prstGeom>
          </p:spPr>
        </p:pic>
        <p:pic>
          <p:nvPicPr>
            <p:cNvPr id="106" name="Graphic 105">
              <a:extLst>
                <a:ext uri="{FF2B5EF4-FFF2-40B4-BE49-F238E27FC236}">
                  <a16:creationId xmlns:a16="http://schemas.microsoft.com/office/drawing/2014/main" id="{28950649-9460-3D8A-35B9-4EC2D741042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87663" y="1638644"/>
              <a:ext cx="270506" cy="432808"/>
            </a:xfrm>
            <a:prstGeom prst="rect">
              <a:avLst/>
            </a:prstGeom>
          </p:spPr>
        </p:pic>
        <p:pic>
          <p:nvPicPr>
            <p:cNvPr id="107" name="Graphic 106">
              <a:extLst>
                <a:ext uri="{FF2B5EF4-FFF2-40B4-BE49-F238E27FC236}">
                  <a16:creationId xmlns:a16="http://schemas.microsoft.com/office/drawing/2014/main" id="{8E43D4B6-AEDD-179A-6ECE-54F8DB3A8FD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37526" y="1638644"/>
              <a:ext cx="270506" cy="432808"/>
            </a:xfrm>
            <a:prstGeom prst="rect">
              <a:avLst/>
            </a:prstGeom>
          </p:spPr>
        </p:pic>
        <p:pic>
          <p:nvPicPr>
            <p:cNvPr id="108" name="Graphic 107">
              <a:extLst>
                <a:ext uri="{FF2B5EF4-FFF2-40B4-BE49-F238E27FC236}">
                  <a16:creationId xmlns:a16="http://schemas.microsoft.com/office/drawing/2014/main" id="{F72C5193-B583-D5F2-F7B2-33CA7A6F334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87388" y="1638644"/>
              <a:ext cx="270506" cy="432808"/>
            </a:xfrm>
            <a:prstGeom prst="rect">
              <a:avLst/>
            </a:prstGeom>
          </p:spPr>
        </p:pic>
        <p:pic>
          <p:nvPicPr>
            <p:cNvPr id="109" name="Graphic 108">
              <a:extLst>
                <a:ext uri="{FF2B5EF4-FFF2-40B4-BE49-F238E27FC236}">
                  <a16:creationId xmlns:a16="http://schemas.microsoft.com/office/drawing/2014/main" id="{5B5FF29F-E0C8-FC33-561B-3E8A4934484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37250" y="1638644"/>
              <a:ext cx="270506" cy="432808"/>
            </a:xfrm>
            <a:prstGeom prst="rect">
              <a:avLst/>
            </a:prstGeom>
          </p:spPr>
        </p:pic>
        <p:pic>
          <p:nvPicPr>
            <p:cNvPr id="110" name="Graphic 109">
              <a:extLst>
                <a:ext uri="{FF2B5EF4-FFF2-40B4-BE49-F238E27FC236}">
                  <a16:creationId xmlns:a16="http://schemas.microsoft.com/office/drawing/2014/main" id="{B3F50CE1-A54E-DCED-42A0-3783F63C8E1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87112" y="1638644"/>
              <a:ext cx="270506" cy="432808"/>
            </a:xfrm>
            <a:prstGeom prst="rect">
              <a:avLst/>
            </a:prstGeom>
          </p:spPr>
        </p:pic>
        <p:pic>
          <p:nvPicPr>
            <p:cNvPr id="111" name="Graphic 110">
              <a:extLst>
                <a:ext uri="{FF2B5EF4-FFF2-40B4-BE49-F238E27FC236}">
                  <a16:creationId xmlns:a16="http://schemas.microsoft.com/office/drawing/2014/main" id="{F64F996A-B907-3A9E-FE85-4A4BB8EEF1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36975" y="1638644"/>
              <a:ext cx="270506" cy="432808"/>
            </a:xfrm>
            <a:prstGeom prst="rect">
              <a:avLst/>
            </a:prstGeom>
          </p:spPr>
        </p:pic>
        <p:pic>
          <p:nvPicPr>
            <p:cNvPr id="112" name="Graphic 111">
              <a:extLst>
                <a:ext uri="{FF2B5EF4-FFF2-40B4-BE49-F238E27FC236}">
                  <a16:creationId xmlns:a16="http://schemas.microsoft.com/office/drawing/2014/main" id="{10F77EFE-4B97-640E-0577-AF0122A2BB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86837" y="1638644"/>
              <a:ext cx="270506" cy="432808"/>
            </a:xfrm>
            <a:prstGeom prst="rect">
              <a:avLst/>
            </a:prstGeom>
          </p:spPr>
        </p:pic>
        <p:pic>
          <p:nvPicPr>
            <p:cNvPr id="113" name="Graphic 112">
              <a:extLst>
                <a:ext uri="{FF2B5EF4-FFF2-40B4-BE49-F238E27FC236}">
                  <a16:creationId xmlns:a16="http://schemas.microsoft.com/office/drawing/2014/main" id="{4659F00A-1B0B-984A-FE18-0DECB7E63DC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36699" y="1638644"/>
              <a:ext cx="270506" cy="432808"/>
            </a:xfrm>
            <a:prstGeom prst="rect">
              <a:avLst/>
            </a:prstGeom>
          </p:spPr>
        </p:pic>
        <p:pic>
          <p:nvPicPr>
            <p:cNvPr id="114" name="Graphic 113">
              <a:extLst>
                <a:ext uri="{FF2B5EF4-FFF2-40B4-BE49-F238E27FC236}">
                  <a16:creationId xmlns:a16="http://schemas.microsoft.com/office/drawing/2014/main" id="{A044710E-D448-A147-5AAF-B5B70061D8F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86562" y="1638644"/>
              <a:ext cx="270506" cy="432808"/>
            </a:xfrm>
            <a:prstGeom prst="rect">
              <a:avLst/>
            </a:prstGeom>
          </p:spPr>
        </p:pic>
        <p:pic>
          <p:nvPicPr>
            <p:cNvPr id="115" name="Graphic 114">
              <a:extLst>
                <a:ext uri="{FF2B5EF4-FFF2-40B4-BE49-F238E27FC236}">
                  <a16:creationId xmlns:a16="http://schemas.microsoft.com/office/drawing/2014/main" id="{884849F7-14F9-3881-1419-FBF6C96D012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36424" y="1638644"/>
              <a:ext cx="270506" cy="432808"/>
            </a:xfrm>
            <a:prstGeom prst="rect">
              <a:avLst/>
            </a:prstGeom>
          </p:spPr>
        </p:pic>
        <p:pic>
          <p:nvPicPr>
            <p:cNvPr id="116" name="Graphic 115">
              <a:extLst>
                <a:ext uri="{FF2B5EF4-FFF2-40B4-BE49-F238E27FC236}">
                  <a16:creationId xmlns:a16="http://schemas.microsoft.com/office/drawing/2014/main" id="{5D9E7817-1652-6DD9-788D-9EA015518B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86286" y="1638644"/>
              <a:ext cx="270506" cy="432808"/>
            </a:xfrm>
            <a:prstGeom prst="rect">
              <a:avLst/>
            </a:prstGeom>
          </p:spPr>
        </p:pic>
        <p:pic>
          <p:nvPicPr>
            <p:cNvPr id="117" name="Graphic 116">
              <a:extLst>
                <a:ext uri="{FF2B5EF4-FFF2-40B4-BE49-F238E27FC236}">
                  <a16:creationId xmlns:a16="http://schemas.microsoft.com/office/drawing/2014/main" id="{397FED97-F0AF-9113-6E67-2DF074AEC45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36149" y="1638644"/>
              <a:ext cx="270506" cy="432808"/>
            </a:xfrm>
            <a:prstGeom prst="rect">
              <a:avLst/>
            </a:prstGeom>
          </p:spPr>
        </p:pic>
        <p:pic>
          <p:nvPicPr>
            <p:cNvPr id="118" name="Graphic 117">
              <a:extLst>
                <a:ext uri="{FF2B5EF4-FFF2-40B4-BE49-F238E27FC236}">
                  <a16:creationId xmlns:a16="http://schemas.microsoft.com/office/drawing/2014/main" id="{C1829EDD-E488-EF8B-AC19-33BD56F420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86011" y="1638644"/>
              <a:ext cx="270506" cy="432808"/>
            </a:xfrm>
            <a:prstGeom prst="rect">
              <a:avLst/>
            </a:prstGeom>
          </p:spPr>
        </p:pic>
        <p:pic>
          <p:nvPicPr>
            <p:cNvPr id="119" name="Graphic 118">
              <a:extLst>
                <a:ext uri="{FF2B5EF4-FFF2-40B4-BE49-F238E27FC236}">
                  <a16:creationId xmlns:a16="http://schemas.microsoft.com/office/drawing/2014/main" id="{634D996F-992F-9D91-23E5-E539AD7754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35873" y="1638644"/>
              <a:ext cx="270506" cy="432808"/>
            </a:xfrm>
            <a:prstGeom prst="rect">
              <a:avLst/>
            </a:prstGeom>
          </p:spPr>
        </p:pic>
        <p:pic>
          <p:nvPicPr>
            <p:cNvPr id="120" name="Graphic 119">
              <a:extLst>
                <a:ext uri="{FF2B5EF4-FFF2-40B4-BE49-F238E27FC236}">
                  <a16:creationId xmlns:a16="http://schemas.microsoft.com/office/drawing/2014/main" id="{475811F9-C5B4-DBE9-FAB0-DB0C1AF2522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85736" y="1638644"/>
              <a:ext cx="270506" cy="432808"/>
            </a:xfrm>
            <a:prstGeom prst="rect">
              <a:avLst/>
            </a:prstGeom>
          </p:spPr>
        </p:pic>
        <p:pic>
          <p:nvPicPr>
            <p:cNvPr id="121" name="Graphic 120">
              <a:extLst>
                <a:ext uri="{FF2B5EF4-FFF2-40B4-BE49-F238E27FC236}">
                  <a16:creationId xmlns:a16="http://schemas.microsoft.com/office/drawing/2014/main" id="{5D19BB99-AC35-93B4-2843-F88F198DCB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35598" y="1638644"/>
              <a:ext cx="270506" cy="432808"/>
            </a:xfrm>
            <a:prstGeom prst="rect">
              <a:avLst/>
            </a:prstGeom>
          </p:spPr>
        </p:pic>
        <p:pic>
          <p:nvPicPr>
            <p:cNvPr id="122" name="Graphic 121">
              <a:extLst>
                <a:ext uri="{FF2B5EF4-FFF2-40B4-BE49-F238E27FC236}">
                  <a16:creationId xmlns:a16="http://schemas.microsoft.com/office/drawing/2014/main" id="{F6142A27-64FA-F7FE-DAF6-F2B9476B2A4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85460" y="1638644"/>
              <a:ext cx="270506" cy="432808"/>
            </a:xfrm>
            <a:prstGeom prst="rect">
              <a:avLst/>
            </a:prstGeom>
          </p:spPr>
        </p:pic>
        <p:pic>
          <p:nvPicPr>
            <p:cNvPr id="123" name="Graphic 122">
              <a:extLst>
                <a:ext uri="{FF2B5EF4-FFF2-40B4-BE49-F238E27FC236}">
                  <a16:creationId xmlns:a16="http://schemas.microsoft.com/office/drawing/2014/main" id="{B9E8473F-FED2-C99A-B960-7F2A90371C4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35323" y="1638644"/>
              <a:ext cx="270506" cy="432808"/>
            </a:xfrm>
            <a:prstGeom prst="rect">
              <a:avLst/>
            </a:prstGeom>
          </p:spPr>
        </p:pic>
        <p:pic>
          <p:nvPicPr>
            <p:cNvPr id="124" name="Graphic 123">
              <a:extLst>
                <a:ext uri="{FF2B5EF4-FFF2-40B4-BE49-F238E27FC236}">
                  <a16:creationId xmlns:a16="http://schemas.microsoft.com/office/drawing/2014/main" id="{D11CEB39-1F27-FE52-EA91-033D2958AA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85185" y="1638644"/>
              <a:ext cx="270506" cy="432808"/>
            </a:xfrm>
            <a:prstGeom prst="rect">
              <a:avLst/>
            </a:prstGeom>
          </p:spPr>
        </p:pic>
        <p:pic>
          <p:nvPicPr>
            <p:cNvPr id="125" name="Graphic 124">
              <a:extLst>
                <a:ext uri="{FF2B5EF4-FFF2-40B4-BE49-F238E27FC236}">
                  <a16:creationId xmlns:a16="http://schemas.microsoft.com/office/drawing/2014/main" id="{AE11BDA8-2CF9-D46A-012E-006EF39798D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35047" y="1638644"/>
              <a:ext cx="270506" cy="432808"/>
            </a:xfrm>
            <a:prstGeom prst="rect">
              <a:avLst/>
            </a:prstGeom>
          </p:spPr>
        </p:pic>
        <p:pic>
          <p:nvPicPr>
            <p:cNvPr id="126" name="Graphic 125">
              <a:extLst>
                <a:ext uri="{FF2B5EF4-FFF2-40B4-BE49-F238E27FC236}">
                  <a16:creationId xmlns:a16="http://schemas.microsoft.com/office/drawing/2014/main" id="{B4DC51E4-77E7-735A-992B-3767A775F5D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84909" y="1638644"/>
              <a:ext cx="270506" cy="432808"/>
            </a:xfrm>
            <a:prstGeom prst="rect">
              <a:avLst/>
            </a:prstGeom>
          </p:spPr>
        </p:pic>
        <p:pic>
          <p:nvPicPr>
            <p:cNvPr id="127" name="Graphic 126">
              <a:extLst>
                <a:ext uri="{FF2B5EF4-FFF2-40B4-BE49-F238E27FC236}">
                  <a16:creationId xmlns:a16="http://schemas.microsoft.com/office/drawing/2014/main" id="{EC0282D5-7BD8-6E81-0B2E-87B2EFC2E87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34772" y="1638644"/>
              <a:ext cx="270506" cy="432808"/>
            </a:xfrm>
            <a:prstGeom prst="rect">
              <a:avLst/>
            </a:prstGeom>
          </p:spPr>
        </p:pic>
        <p:pic>
          <p:nvPicPr>
            <p:cNvPr id="128" name="Graphic 127">
              <a:extLst>
                <a:ext uri="{FF2B5EF4-FFF2-40B4-BE49-F238E27FC236}">
                  <a16:creationId xmlns:a16="http://schemas.microsoft.com/office/drawing/2014/main" id="{6534313F-599B-FD1E-42F1-6E0A8BE4909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84634" y="1638644"/>
              <a:ext cx="270506" cy="432808"/>
            </a:xfrm>
            <a:prstGeom prst="rect">
              <a:avLst/>
            </a:prstGeom>
          </p:spPr>
        </p:pic>
        <p:pic>
          <p:nvPicPr>
            <p:cNvPr id="129" name="Graphic 128">
              <a:extLst>
                <a:ext uri="{FF2B5EF4-FFF2-40B4-BE49-F238E27FC236}">
                  <a16:creationId xmlns:a16="http://schemas.microsoft.com/office/drawing/2014/main" id="{90424955-2EE9-EBD9-1807-97C790748EB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34496" y="1638644"/>
              <a:ext cx="270506" cy="432808"/>
            </a:xfrm>
            <a:prstGeom prst="rect">
              <a:avLst/>
            </a:prstGeom>
          </p:spPr>
        </p:pic>
        <p:pic>
          <p:nvPicPr>
            <p:cNvPr id="130" name="Graphic 129">
              <a:extLst>
                <a:ext uri="{FF2B5EF4-FFF2-40B4-BE49-F238E27FC236}">
                  <a16:creationId xmlns:a16="http://schemas.microsoft.com/office/drawing/2014/main" id="{1635339C-0B6C-4D63-1042-B01B5554C50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84359" y="1638644"/>
              <a:ext cx="270506" cy="432808"/>
            </a:xfrm>
            <a:prstGeom prst="rect">
              <a:avLst/>
            </a:prstGeom>
          </p:spPr>
        </p:pic>
        <p:pic>
          <p:nvPicPr>
            <p:cNvPr id="131" name="Graphic 130">
              <a:extLst>
                <a:ext uri="{FF2B5EF4-FFF2-40B4-BE49-F238E27FC236}">
                  <a16:creationId xmlns:a16="http://schemas.microsoft.com/office/drawing/2014/main" id="{54FA3D84-7F22-857B-EB49-0BEF7AB9B5B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34221" y="1638644"/>
              <a:ext cx="270506" cy="432808"/>
            </a:xfrm>
            <a:prstGeom prst="rect">
              <a:avLst/>
            </a:prstGeom>
          </p:spPr>
        </p:pic>
        <p:pic>
          <p:nvPicPr>
            <p:cNvPr id="132" name="Graphic 131">
              <a:extLst>
                <a:ext uri="{FF2B5EF4-FFF2-40B4-BE49-F238E27FC236}">
                  <a16:creationId xmlns:a16="http://schemas.microsoft.com/office/drawing/2014/main" id="{A6E279E3-442C-DFAD-F2EF-71CDE5145B5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84083" y="1638644"/>
              <a:ext cx="270506" cy="432808"/>
            </a:xfrm>
            <a:prstGeom prst="rect">
              <a:avLst/>
            </a:prstGeom>
          </p:spPr>
        </p:pic>
        <p:pic>
          <p:nvPicPr>
            <p:cNvPr id="133" name="Graphic 132">
              <a:extLst>
                <a:ext uri="{FF2B5EF4-FFF2-40B4-BE49-F238E27FC236}">
                  <a16:creationId xmlns:a16="http://schemas.microsoft.com/office/drawing/2014/main" id="{8651B22B-713D-9885-0029-1FFF0AF0A6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33946" y="1638644"/>
              <a:ext cx="270506" cy="432808"/>
            </a:xfrm>
            <a:prstGeom prst="rect">
              <a:avLst/>
            </a:prstGeom>
          </p:spPr>
        </p:pic>
        <p:pic>
          <p:nvPicPr>
            <p:cNvPr id="134" name="Graphic 133">
              <a:extLst>
                <a:ext uri="{FF2B5EF4-FFF2-40B4-BE49-F238E27FC236}">
                  <a16:creationId xmlns:a16="http://schemas.microsoft.com/office/drawing/2014/main" id="{4603F2CC-8EC5-6F96-9C33-C3F7B041C7F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83808" y="1638644"/>
              <a:ext cx="270506" cy="432808"/>
            </a:xfrm>
            <a:prstGeom prst="rect">
              <a:avLst/>
            </a:prstGeom>
          </p:spPr>
        </p:pic>
        <p:pic>
          <p:nvPicPr>
            <p:cNvPr id="135" name="Graphic 134">
              <a:extLst>
                <a:ext uri="{FF2B5EF4-FFF2-40B4-BE49-F238E27FC236}">
                  <a16:creationId xmlns:a16="http://schemas.microsoft.com/office/drawing/2014/main" id="{CC171C25-3D23-0D2C-94A7-2ECC3237339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8076" y="1951678"/>
              <a:ext cx="270506" cy="432808"/>
            </a:xfrm>
            <a:prstGeom prst="rect">
              <a:avLst/>
            </a:prstGeom>
          </p:spPr>
        </p:pic>
        <p:pic>
          <p:nvPicPr>
            <p:cNvPr id="136" name="Graphic 135">
              <a:extLst>
                <a:ext uri="{FF2B5EF4-FFF2-40B4-BE49-F238E27FC236}">
                  <a16:creationId xmlns:a16="http://schemas.microsoft.com/office/drawing/2014/main" id="{26CB1016-99E6-2F20-B8BF-FA68621AC6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7939" y="1951678"/>
              <a:ext cx="270506" cy="432808"/>
            </a:xfrm>
            <a:prstGeom prst="rect">
              <a:avLst/>
            </a:prstGeom>
          </p:spPr>
        </p:pic>
        <p:pic>
          <p:nvPicPr>
            <p:cNvPr id="137" name="Graphic 136">
              <a:extLst>
                <a:ext uri="{FF2B5EF4-FFF2-40B4-BE49-F238E27FC236}">
                  <a16:creationId xmlns:a16="http://schemas.microsoft.com/office/drawing/2014/main" id="{A200B4B1-D926-CA00-CF82-9E67F9A479C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7801" y="1951678"/>
              <a:ext cx="270506" cy="432808"/>
            </a:xfrm>
            <a:prstGeom prst="rect">
              <a:avLst/>
            </a:prstGeom>
          </p:spPr>
        </p:pic>
        <p:pic>
          <p:nvPicPr>
            <p:cNvPr id="138" name="Graphic 137">
              <a:extLst>
                <a:ext uri="{FF2B5EF4-FFF2-40B4-BE49-F238E27FC236}">
                  <a16:creationId xmlns:a16="http://schemas.microsoft.com/office/drawing/2014/main" id="{F57F2292-2BF8-C70D-D13B-655BA0C18B3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87663" y="1951678"/>
              <a:ext cx="270506" cy="432808"/>
            </a:xfrm>
            <a:prstGeom prst="rect">
              <a:avLst/>
            </a:prstGeom>
          </p:spPr>
        </p:pic>
        <p:pic>
          <p:nvPicPr>
            <p:cNvPr id="139" name="Graphic 138">
              <a:extLst>
                <a:ext uri="{FF2B5EF4-FFF2-40B4-BE49-F238E27FC236}">
                  <a16:creationId xmlns:a16="http://schemas.microsoft.com/office/drawing/2014/main" id="{71AAFD11-4B88-237A-F261-1DC6CD2B475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37526" y="1951678"/>
              <a:ext cx="270506" cy="432808"/>
            </a:xfrm>
            <a:prstGeom prst="rect">
              <a:avLst/>
            </a:prstGeom>
          </p:spPr>
        </p:pic>
        <p:pic>
          <p:nvPicPr>
            <p:cNvPr id="140" name="Graphic 139">
              <a:extLst>
                <a:ext uri="{FF2B5EF4-FFF2-40B4-BE49-F238E27FC236}">
                  <a16:creationId xmlns:a16="http://schemas.microsoft.com/office/drawing/2014/main" id="{57FB69FF-E71B-7C56-6816-736915EBD35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87388" y="1951678"/>
              <a:ext cx="270506" cy="432808"/>
            </a:xfrm>
            <a:prstGeom prst="rect">
              <a:avLst/>
            </a:prstGeom>
          </p:spPr>
        </p:pic>
        <p:pic>
          <p:nvPicPr>
            <p:cNvPr id="141" name="Graphic 140">
              <a:extLst>
                <a:ext uri="{FF2B5EF4-FFF2-40B4-BE49-F238E27FC236}">
                  <a16:creationId xmlns:a16="http://schemas.microsoft.com/office/drawing/2014/main" id="{A18C400F-4456-C598-9718-161C97D491C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37250" y="1951678"/>
              <a:ext cx="270506" cy="432808"/>
            </a:xfrm>
            <a:prstGeom prst="rect">
              <a:avLst/>
            </a:prstGeom>
          </p:spPr>
        </p:pic>
        <p:pic>
          <p:nvPicPr>
            <p:cNvPr id="142" name="Graphic 141">
              <a:extLst>
                <a:ext uri="{FF2B5EF4-FFF2-40B4-BE49-F238E27FC236}">
                  <a16:creationId xmlns:a16="http://schemas.microsoft.com/office/drawing/2014/main" id="{E0E59993-DAF9-AFD5-C2CC-88222F0D342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87112" y="1951678"/>
              <a:ext cx="270506" cy="432808"/>
            </a:xfrm>
            <a:prstGeom prst="rect">
              <a:avLst/>
            </a:prstGeom>
          </p:spPr>
        </p:pic>
        <p:pic>
          <p:nvPicPr>
            <p:cNvPr id="143" name="Graphic 142">
              <a:extLst>
                <a:ext uri="{FF2B5EF4-FFF2-40B4-BE49-F238E27FC236}">
                  <a16:creationId xmlns:a16="http://schemas.microsoft.com/office/drawing/2014/main" id="{8E85EEC8-D0DB-4EE0-47C4-098C09D231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36975" y="1951678"/>
              <a:ext cx="270506" cy="432808"/>
            </a:xfrm>
            <a:prstGeom prst="rect">
              <a:avLst/>
            </a:prstGeom>
          </p:spPr>
        </p:pic>
        <p:pic>
          <p:nvPicPr>
            <p:cNvPr id="144" name="Graphic 143">
              <a:extLst>
                <a:ext uri="{FF2B5EF4-FFF2-40B4-BE49-F238E27FC236}">
                  <a16:creationId xmlns:a16="http://schemas.microsoft.com/office/drawing/2014/main" id="{9EAF2C9A-15F9-E203-CB14-9FD0BB430C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86837" y="1951678"/>
              <a:ext cx="270506" cy="432808"/>
            </a:xfrm>
            <a:prstGeom prst="rect">
              <a:avLst/>
            </a:prstGeom>
          </p:spPr>
        </p:pic>
        <p:pic>
          <p:nvPicPr>
            <p:cNvPr id="145" name="Graphic 144">
              <a:extLst>
                <a:ext uri="{FF2B5EF4-FFF2-40B4-BE49-F238E27FC236}">
                  <a16:creationId xmlns:a16="http://schemas.microsoft.com/office/drawing/2014/main" id="{113823BE-7AA4-B472-05E4-EF23B79270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36699" y="1951678"/>
              <a:ext cx="270506" cy="432808"/>
            </a:xfrm>
            <a:prstGeom prst="rect">
              <a:avLst/>
            </a:prstGeom>
          </p:spPr>
        </p:pic>
        <p:pic>
          <p:nvPicPr>
            <p:cNvPr id="146" name="Graphic 145">
              <a:extLst>
                <a:ext uri="{FF2B5EF4-FFF2-40B4-BE49-F238E27FC236}">
                  <a16:creationId xmlns:a16="http://schemas.microsoft.com/office/drawing/2014/main" id="{172A53C9-4845-E6A4-2908-C36C6C8D00E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86562" y="1951678"/>
              <a:ext cx="270506" cy="432808"/>
            </a:xfrm>
            <a:prstGeom prst="rect">
              <a:avLst/>
            </a:prstGeom>
          </p:spPr>
        </p:pic>
        <p:pic>
          <p:nvPicPr>
            <p:cNvPr id="147" name="Graphic 146">
              <a:extLst>
                <a:ext uri="{FF2B5EF4-FFF2-40B4-BE49-F238E27FC236}">
                  <a16:creationId xmlns:a16="http://schemas.microsoft.com/office/drawing/2014/main" id="{E99ABACA-3AEC-B1D0-15C0-DBA469A9A9B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36424" y="1951678"/>
              <a:ext cx="270506" cy="432808"/>
            </a:xfrm>
            <a:prstGeom prst="rect">
              <a:avLst/>
            </a:prstGeom>
          </p:spPr>
        </p:pic>
        <p:pic>
          <p:nvPicPr>
            <p:cNvPr id="148" name="Graphic 147">
              <a:extLst>
                <a:ext uri="{FF2B5EF4-FFF2-40B4-BE49-F238E27FC236}">
                  <a16:creationId xmlns:a16="http://schemas.microsoft.com/office/drawing/2014/main" id="{3854CEAB-49F4-C56E-BE94-FD75D8C5F8C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86286" y="1951678"/>
              <a:ext cx="270506" cy="432808"/>
            </a:xfrm>
            <a:prstGeom prst="rect">
              <a:avLst/>
            </a:prstGeom>
          </p:spPr>
        </p:pic>
        <p:pic>
          <p:nvPicPr>
            <p:cNvPr id="149" name="Graphic 148">
              <a:extLst>
                <a:ext uri="{FF2B5EF4-FFF2-40B4-BE49-F238E27FC236}">
                  <a16:creationId xmlns:a16="http://schemas.microsoft.com/office/drawing/2014/main" id="{F4A10A5C-B1A8-DAEA-10F9-4494DB4FC67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36149" y="1951678"/>
              <a:ext cx="270506" cy="432808"/>
            </a:xfrm>
            <a:prstGeom prst="rect">
              <a:avLst/>
            </a:prstGeom>
          </p:spPr>
        </p:pic>
        <p:pic>
          <p:nvPicPr>
            <p:cNvPr id="150" name="Graphic 149">
              <a:extLst>
                <a:ext uri="{FF2B5EF4-FFF2-40B4-BE49-F238E27FC236}">
                  <a16:creationId xmlns:a16="http://schemas.microsoft.com/office/drawing/2014/main" id="{C4BB6061-32B9-BEBA-843D-DEF15069BC2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86011" y="1951678"/>
              <a:ext cx="270506" cy="432808"/>
            </a:xfrm>
            <a:prstGeom prst="rect">
              <a:avLst/>
            </a:prstGeom>
          </p:spPr>
        </p:pic>
        <p:pic>
          <p:nvPicPr>
            <p:cNvPr id="151" name="Graphic 150">
              <a:extLst>
                <a:ext uri="{FF2B5EF4-FFF2-40B4-BE49-F238E27FC236}">
                  <a16:creationId xmlns:a16="http://schemas.microsoft.com/office/drawing/2014/main" id="{FEC8D4BD-790D-E987-F48B-80A94E6C97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35873" y="1951678"/>
              <a:ext cx="270506" cy="432808"/>
            </a:xfrm>
            <a:prstGeom prst="rect">
              <a:avLst/>
            </a:prstGeom>
          </p:spPr>
        </p:pic>
        <p:pic>
          <p:nvPicPr>
            <p:cNvPr id="152" name="Graphic 151">
              <a:extLst>
                <a:ext uri="{FF2B5EF4-FFF2-40B4-BE49-F238E27FC236}">
                  <a16:creationId xmlns:a16="http://schemas.microsoft.com/office/drawing/2014/main" id="{9848595D-E046-C207-6F7C-2624ACCED7F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85736" y="1951678"/>
              <a:ext cx="270506" cy="432808"/>
            </a:xfrm>
            <a:prstGeom prst="rect">
              <a:avLst/>
            </a:prstGeom>
          </p:spPr>
        </p:pic>
        <p:pic>
          <p:nvPicPr>
            <p:cNvPr id="153" name="Graphic 152">
              <a:extLst>
                <a:ext uri="{FF2B5EF4-FFF2-40B4-BE49-F238E27FC236}">
                  <a16:creationId xmlns:a16="http://schemas.microsoft.com/office/drawing/2014/main" id="{F2690BD9-F132-1890-9E14-AB38FCEE937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35598" y="1951678"/>
              <a:ext cx="270506" cy="432808"/>
            </a:xfrm>
            <a:prstGeom prst="rect">
              <a:avLst/>
            </a:prstGeom>
          </p:spPr>
        </p:pic>
        <p:pic>
          <p:nvPicPr>
            <p:cNvPr id="154" name="Graphic 153">
              <a:extLst>
                <a:ext uri="{FF2B5EF4-FFF2-40B4-BE49-F238E27FC236}">
                  <a16:creationId xmlns:a16="http://schemas.microsoft.com/office/drawing/2014/main" id="{2E0B80FF-DDD1-4EC5-A2CF-5CD82D5AD74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85460" y="1951678"/>
              <a:ext cx="270506" cy="432808"/>
            </a:xfrm>
            <a:prstGeom prst="rect">
              <a:avLst/>
            </a:prstGeom>
          </p:spPr>
        </p:pic>
        <p:pic>
          <p:nvPicPr>
            <p:cNvPr id="155" name="Graphic 154">
              <a:extLst>
                <a:ext uri="{FF2B5EF4-FFF2-40B4-BE49-F238E27FC236}">
                  <a16:creationId xmlns:a16="http://schemas.microsoft.com/office/drawing/2014/main" id="{4DE3F836-5471-025E-0C62-26DC10A4B9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35323" y="1951678"/>
              <a:ext cx="270506" cy="432808"/>
            </a:xfrm>
            <a:prstGeom prst="rect">
              <a:avLst/>
            </a:prstGeom>
          </p:spPr>
        </p:pic>
        <p:pic>
          <p:nvPicPr>
            <p:cNvPr id="156" name="Graphic 155">
              <a:extLst>
                <a:ext uri="{FF2B5EF4-FFF2-40B4-BE49-F238E27FC236}">
                  <a16:creationId xmlns:a16="http://schemas.microsoft.com/office/drawing/2014/main" id="{52872FB2-AB2F-E4B6-3809-4543DEA925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85185" y="1951678"/>
              <a:ext cx="270506" cy="432808"/>
            </a:xfrm>
            <a:prstGeom prst="rect">
              <a:avLst/>
            </a:prstGeom>
          </p:spPr>
        </p:pic>
        <p:pic>
          <p:nvPicPr>
            <p:cNvPr id="157" name="Graphic 156">
              <a:extLst>
                <a:ext uri="{FF2B5EF4-FFF2-40B4-BE49-F238E27FC236}">
                  <a16:creationId xmlns:a16="http://schemas.microsoft.com/office/drawing/2014/main" id="{39774611-765F-D31A-7E5B-18E754B639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35047" y="1951678"/>
              <a:ext cx="270506" cy="432808"/>
            </a:xfrm>
            <a:prstGeom prst="rect">
              <a:avLst/>
            </a:prstGeom>
          </p:spPr>
        </p:pic>
        <p:pic>
          <p:nvPicPr>
            <p:cNvPr id="158" name="Graphic 157">
              <a:extLst>
                <a:ext uri="{FF2B5EF4-FFF2-40B4-BE49-F238E27FC236}">
                  <a16:creationId xmlns:a16="http://schemas.microsoft.com/office/drawing/2014/main" id="{361B3CC5-3F1B-383F-B311-6B0FF341073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84909" y="1951678"/>
              <a:ext cx="270506" cy="432808"/>
            </a:xfrm>
            <a:prstGeom prst="rect">
              <a:avLst/>
            </a:prstGeom>
          </p:spPr>
        </p:pic>
        <p:pic>
          <p:nvPicPr>
            <p:cNvPr id="159" name="Graphic 158">
              <a:extLst>
                <a:ext uri="{FF2B5EF4-FFF2-40B4-BE49-F238E27FC236}">
                  <a16:creationId xmlns:a16="http://schemas.microsoft.com/office/drawing/2014/main" id="{397428A3-4524-58E9-5D82-DFC707E7B1C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34772" y="1951678"/>
              <a:ext cx="270506" cy="432808"/>
            </a:xfrm>
            <a:prstGeom prst="rect">
              <a:avLst/>
            </a:prstGeom>
          </p:spPr>
        </p:pic>
        <p:pic>
          <p:nvPicPr>
            <p:cNvPr id="160" name="Graphic 159">
              <a:extLst>
                <a:ext uri="{FF2B5EF4-FFF2-40B4-BE49-F238E27FC236}">
                  <a16:creationId xmlns:a16="http://schemas.microsoft.com/office/drawing/2014/main" id="{4221FBFB-90D4-22B6-F712-D8FC3D363E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84634" y="1951678"/>
              <a:ext cx="270506" cy="432808"/>
            </a:xfrm>
            <a:prstGeom prst="rect">
              <a:avLst/>
            </a:prstGeom>
          </p:spPr>
        </p:pic>
        <p:pic>
          <p:nvPicPr>
            <p:cNvPr id="161" name="Graphic 160">
              <a:extLst>
                <a:ext uri="{FF2B5EF4-FFF2-40B4-BE49-F238E27FC236}">
                  <a16:creationId xmlns:a16="http://schemas.microsoft.com/office/drawing/2014/main" id="{ACCBB060-2059-E539-C5EC-14650E9642B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34496" y="1951678"/>
              <a:ext cx="270506" cy="432808"/>
            </a:xfrm>
            <a:prstGeom prst="rect">
              <a:avLst/>
            </a:prstGeom>
          </p:spPr>
        </p:pic>
        <p:pic>
          <p:nvPicPr>
            <p:cNvPr id="162" name="Graphic 161">
              <a:extLst>
                <a:ext uri="{FF2B5EF4-FFF2-40B4-BE49-F238E27FC236}">
                  <a16:creationId xmlns:a16="http://schemas.microsoft.com/office/drawing/2014/main" id="{34E17652-B009-93C4-9D96-BAEEF8574D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84359" y="1951678"/>
              <a:ext cx="270506" cy="432808"/>
            </a:xfrm>
            <a:prstGeom prst="rect">
              <a:avLst/>
            </a:prstGeom>
          </p:spPr>
        </p:pic>
        <p:pic>
          <p:nvPicPr>
            <p:cNvPr id="163" name="Graphic 162">
              <a:extLst>
                <a:ext uri="{FF2B5EF4-FFF2-40B4-BE49-F238E27FC236}">
                  <a16:creationId xmlns:a16="http://schemas.microsoft.com/office/drawing/2014/main" id="{822B9660-D30D-A1E0-4DD3-AD5DD1EFC91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34221" y="1951678"/>
              <a:ext cx="270506" cy="432808"/>
            </a:xfrm>
            <a:prstGeom prst="rect">
              <a:avLst/>
            </a:prstGeom>
          </p:spPr>
        </p:pic>
        <p:pic>
          <p:nvPicPr>
            <p:cNvPr id="164" name="Graphic 163">
              <a:extLst>
                <a:ext uri="{FF2B5EF4-FFF2-40B4-BE49-F238E27FC236}">
                  <a16:creationId xmlns:a16="http://schemas.microsoft.com/office/drawing/2014/main" id="{C99FD11E-ED6C-CD77-AB46-491B0501F0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84083" y="1951678"/>
              <a:ext cx="270506" cy="432808"/>
            </a:xfrm>
            <a:prstGeom prst="rect">
              <a:avLst/>
            </a:prstGeom>
          </p:spPr>
        </p:pic>
        <p:pic>
          <p:nvPicPr>
            <p:cNvPr id="165" name="Graphic 164">
              <a:extLst>
                <a:ext uri="{FF2B5EF4-FFF2-40B4-BE49-F238E27FC236}">
                  <a16:creationId xmlns:a16="http://schemas.microsoft.com/office/drawing/2014/main" id="{458F490F-FA37-1363-28FD-2DBEBCC3095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33946" y="1951678"/>
              <a:ext cx="270506" cy="432808"/>
            </a:xfrm>
            <a:prstGeom prst="rect">
              <a:avLst/>
            </a:prstGeom>
          </p:spPr>
        </p:pic>
        <p:pic>
          <p:nvPicPr>
            <p:cNvPr id="166" name="Graphic 165">
              <a:extLst>
                <a:ext uri="{FF2B5EF4-FFF2-40B4-BE49-F238E27FC236}">
                  <a16:creationId xmlns:a16="http://schemas.microsoft.com/office/drawing/2014/main" id="{F7A9DFD6-B06C-2189-9D0A-3C822C49B35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83808" y="1951678"/>
              <a:ext cx="270506" cy="432808"/>
            </a:xfrm>
            <a:prstGeom prst="rect">
              <a:avLst/>
            </a:prstGeom>
          </p:spPr>
        </p:pic>
        <p:pic>
          <p:nvPicPr>
            <p:cNvPr id="167" name="Graphic 166">
              <a:extLst>
                <a:ext uri="{FF2B5EF4-FFF2-40B4-BE49-F238E27FC236}">
                  <a16:creationId xmlns:a16="http://schemas.microsoft.com/office/drawing/2014/main" id="{F9E1AC6B-DB61-358A-AB07-DD17D0039A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7939" y="2264712"/>
              <a:ext cx="270506" cy="432808"/>
            </a:xfrm>
            <a:prstGeom prst="rect">
              <a:avLst/>
            </a:prstGeom>
          </p:spPr>
        </p:pic>
        <p:pic>
          <p:nvPicPr>
            <p:cNvPr id="168" name="Graphic 167">
              <a:extLst>
                <a:ext uri="{FF2B5EF4-FFF2-40B4-BE49-F238E27FC236}">
                  <a16:creationId xmlns:a16="http://schemas.microsoft.com/office/drawing/2014/main" id="{E45C8F65-E83F-0F12-D96B-1C5E5944802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7801" y="2264712"/>
              <a:ext cx="270506" cy="432808"/>
            </a:xfrm>
            <a:prstGeom prst="rect">
              <a:avLst/>
            </a:prstGeom>
          </p:spPr>
        </p:pic>
        <p:pic>
          <p:nvPicPr>
            <p:cNvPr id="169" name="Graphic 168">
              <a:extLst>
                <a:ext uri="{FF2B5EF4-FFF2-40B4-BE49-F238E27FC236}">
                  <a16:creationId xmlns:a16="http://schemas.microsoft.com/office/drawing/2014/main" id="{6E7F66EE-2291-E8AF-9C5A-3C25095C39D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87663" y="2264712"/>
              <a:ext cx="270506" cy="432808"/>
            </a:xfrm>
            <a:prstGeom prst="rect">
              <a:avLst/>
            </a:prstGeom>
          </p:spPr>
        </p:pic>
        <p:pic>
          <p:nvPicPr>
            <p:cNvPr id="170" name="Graphic 169">
              <a:extLst>
                <a:ext uri="{FF2B5EF4-FFF2-40B4-BE49-F238E27FC236}">
                  <a16:creationId xmlns:a16="http://schemas.microsoft.com/office/drawing/2014/main" id="{B70F2D97-CD53-CD4C-CB95-65F3F7494B4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37526" y="2264712"/>
              <a:ext cx="270506" cy="432808"/>
            </a:xfrm>
            <a:prstGeom prst="rect">
              <a:avLst/>
            </a:prstGeom>
          </p:spPr>
        </p:pic>
        <p:pic>
          <p:nvPicPr>
            <p:cNvPr id="171" name="Graphic 170">
              <a:extLst>
                <a:ext uri="{FF2B5EF4-FFF2-40B4-BE49-F238E27FC236}">
                  <a16:creationId xmlns:a16="http://schemas.microsoft.com/office/drawing/2014/main" id="{B0A0F77F-D289-FC0E-2B27-79212837E2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87388" y="2264712"/>
              <a:ext cx="270506" cy="432808"/>
            </a:xfrm>
            <a:prstGeom prst="rect">
              <a:avLst/>
            </a:prstGeom>
          </p:spPr>
        </p:pic>
        <p:pic>
          <p:nvPicPr>
            <p:cNvPr id="172" name="Graphic 171">
              <a:extLst>
                <a:ext uri="{FF2B5EF4-FFF2-40B4-BE49-F238E27FC236}">
                  <a16:creationId xmlns:a16="http://schemas.microsoft.com/office/drawing/2014/main" id="{6A5C41A4-0FED-63C3-E0E2-BED8F2957A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37250" y="2264712"/>
              <a:ext cx="270506" cy="432808"/>
            </a:xfrm>
            <a:prstGeom prst="rect">
              <a:avLst/>
            </a:prstGeom>
          </p:spPr>
        </p:pic>
        <p:pic>
          <p:nvPicPr>
            <p:cNvPr id="173" name="Graphic 172">
              <a:extLst>
                <a:ext uri="{FF2B5EF4-FFF2-40B4-BE49-F238E27FC236}">
                  <a16:creationId xmlns:a16="http://schemas.microsoft.com/office/drawing/2014/main" id="{FC42E5E5-C3AD-8CC5-567A-A5250313793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87112" y="2264712"/>
              <a:ext cx="270506" cy="432808"/>
            </a:xfrm>
            <a:prstGeom prst="rect">
              <a:avLst/>
            </a:prstGeom>
          </p:spPr>
        </p:pic>
        <p:pic>
          <p:nvPicPr>
            <p:cNvPr id="174" name="Graphic 173">
              <a:extLst>
                <a:ext uri="{FF2B5EF4-FFF2-40B4-BE49-F238E27FC236}">
                  <a16:creationId xmlns:a16="http://schemas.microsoft.com/office/drawing/2014/main" id="{8F8838DF-B6D1-A192-5145-FDFF60F1CE3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36975" y="2264712"/>
              <a:ext cx="270506" cy="432808"/>
            </a:xfrm>
            <a:prstGeom prst="rect">
              <a:avLst/>
            </a:prstGeom>
          </p:spPr>
        </p:pic>
        <p:pic>
          <p:nvPicPr>
            <p:cNvPr id="175" name="Graphic 174">
              <a:extLst>
                <a:ext uri="{FF2B5EF4-FFF2-40B4-BE49-F238E27FC236}">
                  <a16:creationId xmlns:a16="http://schemas.microsoft.com/office/drawing/2014/main" id="{FC81113A-4FEA-C069-B92F-E5C64C2F051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86837" y="2264712"/>
              <a:ext cx="270506" cy="432808"/>
            </a:xfrm>
            <a:prstGeom prst="rect">
              <a:avLst/>
            </a:prstGeom>
          </p:spPr>
        </p:pic>
        <p:pic>
          <p:nvPicPr>
            <p:cNvPr id="176" name="Graphic 175">
              <a:extLst>
                <a:ext uri="{FF2B5EF4-FFF2-40B4-BE49-F238E27FC236}">
                  <a16:creationId xmlns:a16="http://schemas.microsoft.com/office/drawing/2014/main" id="{41D803EF-AC42-89F1-1A40-DB5F2BA36CD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36699" y="2264712"/>
              <a:ext cx="270506" cy="432808"/>
            </a:xfrm>
            <a:prstGeom prst="rect">
              <a:avLst/>
            </a:prstGeom>
          </p:spPr>
        </p:pic>
        <p:pic>
          <p:nvPicPr>
            <p:cNvPr id="177" name="Graphic 176">
              <a:extLst>
                <a:ext uri="{FF2B5EF4-FFF2-40B4-BE49-F238E27FC236}">
                  <a16:creationId xmlns:a16="http://schemas.microsoft.com/office/drawing/2014/main" id="{D0059E59-C632-51A3-4095-A0A6EEB9DC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86562" y="2264712"/>
              <a:ext cx="270506" cy="432808"/>
            </a:xfrm>
            <a:prstGeom prst="rect">
              <a:avLst/>
            </a:prstGeom>
          </p:spPr>
        </p:pic>
        <p:pic>
          <p:nvPicPr>
            <p:cNvPr id="178" name="Graphic 177">
              <a:extLst>
                <a:ext uri="{FF2B5EF4-FFF2-40B4-BE49-F238E27FC236}">
                  <a16:creationId xmlns:a16="http://schemas.microsoft.com/office/drawing/2014/main" id="{AAF489AF-5F6C-C79A-77A6-450F6C2F5A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36424" y="2264712"/>
              <a:ext cx="270506" cy="432808"/>
            </a:xfrm>
            <a:prstGeom prst="rect">
              <a:avLst/>
            </a:prstGeom>
          </p:spPr>
        </p:pic>
        <p:pic>
          <p:nvPicPr>
            <p:cNvPr id="179" name="Graphic 178">
              <a:extLst>
                <a:ext uri="{FF2B5EF4-FFF2-40B4-BE49-F238E27FC236}">
                  <a16:creationId xmlns:a16="http://schemas.microsoft.com/office/drawing/2014/main" id="{A9666437-E6E0-6070-8DBC-79BC483D953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86286" y="2264712"/>
              <a:ext cx="270506" cy="432808"/>
            </a:xfrm>
            <a:prstGeom prst="rect">
              <a:avLst/>
            </a:prstGeom>
          </p:spPr>
        </p:pic>
        <p:pic>
          <p:nvPicPr>
            <p:cNvPr id="180" name="Graphic 179">
              <a:extLst>
                <a:ext uri="{FF2B5EF4-FFF2-40B4-BE49-F238E27FC236}">
                  <a16:creationId xmlns:a16="http://schemas.microsoft.com/office/drawing/2014/main" id="{B450A4DE-B617-2898-1CA4-33FD1F019F1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36149" y="2264712"/>
              <a:ext cx="270506" cy="432808"/>
            </a:xfrm>
            <a:prstGeom prst="rect">
              <a:avLst/>
            </a:prstGeom>
          </p:spPr>
        </p:pic>
        <p:pic>
          <p:nvPicPr>
            <p:cNvPr id="181" name="Graphic 180">
              <a:extLst>
                <a:ext uri="{FF2B5EF4-FFF2-40B4-BE49-F238E27FC236}">
                  <a16:creationId xmlns:a16="http://schemas.microsoft.com/office/drawing/2014/main" id="{6CC299AD-CD34-82A3-B07E-314EDEF2069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86011" y="2264712"/>
              <a:ext cx="270506" cy="432808"/>
            </a:xfrm>
            <a:prstGeom prst="rect">
              <a:avLst/>
            </a:prstGeom>
          </p:spPr>
        </p:pic>
        <p:pic>
          <p:nvPicPr>
            <p:cNvPr id="182" name="Graphic 181">
              <a:extLst>
                <a:ext uri="{FF2B5EF4-FFF2-40B4-BE49-F238E27FC236}">
                  <a16:creationId xmlns:a16="http://schemas.microsoft.com/office/drawing/2014/main" id="{796847B5-64FD-D3AF-DD2A-0BA452E253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35873" y="2264712"/>
              <a:ext cx="270506" cy="432808"/>
            </a:xfrm>
            <a:prstGeom prst="rect">
              <a:avLst/>
            </a:prstGeom>
          </p:spPr>
        </p:pic>
        <p:pic>
          <p:nvPicPr>
            <p:cNvPr id="183" name="Graphic 182">
              <a:extLst>
                <a:ext uri="{FF2B5EF4-FFF2-40B4-BE49-F238E27FC236}">
                  <a16:creationId xmlns:a16="http://schemas.microsoft.com/office/drawing/2014/main" id="{D0D94112-5BC2-CCB2-0E2C-97571DC06F6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85736" y="2264712"/>
              <a:ext cx="270506" cy="432808"/>
            </a:xfrm>
            <a:prstGeom prst="rect">
              <a:avLst/>
            </a:prstGeom>
          </p:spPr>
        </p:pic>
        <p:pic>
          <p:nvPicPr>
            <p:cNvPr id="184" name="Graphic 183">
              <a:extLst>
                <a:ext uri="{FF2B5EF4-FFF2-40B4-BE49-F238E27FC236}">
                  <a16:creationId xmlns:a16="http://schemas.microsoft.com/office/drawing/2014/main" id="{C114A077-B089-7163-6BF6-1B1533620E4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35598" y="2264712"/>
              <a:ext cx="270506" cy="432808"/>
            </a:xfrm>
            <a:prstGeom prst="rect">
              <a:avLst/>
            </a:prstGeom>
          </p:spPr>
        </p:pic>
        <p:pic>
          <p:nvPicPr>
            <p:cNvPr id="185" name="Graphic 184">
              <a:extLst>
                <a:ext uri="{FF2B5EF4-FFF2-40B4-BE49-F238E27FC236}">
                  <a16:creationId xmlns:a16="http://schemas.microsoft.com/office/drawing/2014/main" id="{E0B9E75D-A06F-C298-704B-750CA078C6E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85460" y="2264712"/>
              <a:ext cx="270506" cy="432808"/>
            </a:xfrm>
            <a:prstGeom prst="rect">
              <a:avLst/>
            </a:prstGeom>
          </p:spPr>
        </p:pic>
        <p:pic>
          <p:nvPicPr>
            <p:cNvPr id="186" name="Graphic 185">
              <a:extLst>
                <a:ext uri="{FF2B5EF4-FFF2-40B4-BE49-F238E27FC236}">
                  <a16:creationId xmlns:a16="http://schemas.microsoft.com/office/drawing/2014/main" id="{2C3F4945-FF7C-7C18-05C3-0578380898D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35323" y="2264712"/>
              <a:ext cx="270506" cy="432808"/>
            </a:xfrm>
            <a:prstGeom prst="rect">
              <a:avLst/>
            </a:prstGeom>
          </p:spPr>
        </p:pic>
        <p:pic>
          <p:nvPicPr>
            <p:cNvPr id="187" name="Graphic 186">
              <a:extLst>
                <a:ext uri="{FF2B5EF4-FFF2-40B4-BE49-F238E27FC236}">
                  <a16:creationId xmlns:a16="http://schemas.microsoft.com/office/drawing/2014/main" id="{78A2F229-2709-1941-6C5E-BDD2A0FD07F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85185" y="2264712"/>
              <a:ext cx="270506" cy="432808"/>
            </a:xfrm>
            <a:prstGeom prst="rect">
              <a:avLst/>
            </a:prstGeom>
          </p:spPr>
        </p:pic>
        <p:pic>
          <p:nvPicPr>
            <p:cNvPr id="188" name="Graphic 187">
              <a:extLst>
                <a:ext uri="{FF2B5EF4-FFF2-40B4-BE49-F238E27FC236}">
                  <a16:creationId xmlns:a16="http://schemas.microsoft.com/office/drawing/2014/main" id="{5EB4C680-9CD4-F30C-D2BA-D8638628A12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35047" y="2264712"/>
              <a:ext cx="270506" cy="432808"/>
            </a:xfrm>
            <a:prstGeom prst="rect">
              <a:avLst/>
            </a:prstGeom>
          </p:spPr>
        </p:pic>
        <p:pic>
          <p:nvPicPr>
            <p:cNvPr id="189" name="Graphic 188">
              <a:extLst>
                <a:ext uri="{FF2B5EF4-FFF2-40B4-BE49-F238E27FC236}">
                  <a16:creationId xmlns:a16="http://schemas.microsoft.com/office/drawing/2014/main" id="{7B6E4664-15F2-E637-2818-4D84E6B8549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84909" y="2264712"/>
              <a:ext cx="270506" cy="432808"/>
            </a:xfrm>
            <a:prstGeom prst="rect">
              <a:avLst/>
            </a:prstGeom>
          </p:spPr>
        </p:pic>
        <p:pic>
          <p:nvPicPr>
            <p:cNvPr id="190" name="Graphic 189">
              <a:extLst>
                <a:ext uri="{FF2B5EF4-FFF2-40B4-BE49-F238E27FC236}">
                  <a16:creationId xmlns:a16="http://schemas.microsoft.com/office/drawing/2014/main" id="{D201DF1E-4D39-9924-90EB-AF3B23A6CDB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34772" y="2264712"/>
              <a:ext cx="270506" cy="432808"/>
            </a:xfrm>
            <a:prstGeom prst="rect">
              <a:avLst/>
            </a:prstGeom>
          </p:spPr>
        </p:pic>
        <p:pic>
          <p:nvPicPr>
            <p:cNvPr id="191" name="Graphic 190">
              <a:extLst>
                <a:ext uri="{FF2B5EF4-FFF2-40B4-BE49-F238E27FC236}">
                  <a16:creationId xmlns:a16="http://schemas.microsoft.com/office/drawing/2014/main" id="{DAAD1B37-3331-1FC4-E7DB-0EC2EF41B91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84634" y="2264712"/>
              <a:ext cx="270506" cy="432808"/>
            </a:xfrm>
            <a:prstGeom prst="rect">
              <a:avLst/>
            </a:prstGeom>
          </p:spPr>
        </p:pic>
        <p:pic>
          <p:nvPicPr>
            <p:cNvPr id="192" name="Graphic 191">
              <a:extLst>
                <a:ext uri="{FF2B5EF4-FFF2-40B4-BE49-F238E27FC236}">
                  <a16:creationId xmlns:a16="http://schemas.microsoft.com/office/drawing/2014/main" id="{16A81C1E-BD51-D622-5002-76F3FC4FA9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34496" y="2264712"/>
              <a:ext cx="270506" cy="432808"/>
            </a:xfrm>
            <a:prstGeom prst="rect">
              <a:avLst/>
            </a:prstGeom>
          </p:spPr>
        </p:pic>
        <p:pic>
          <p:nvPicPr>
            <p:cNvPr id="193" name="Graphic 192">
              <a:extLst>
                <a:ext uri="{FF2B5EF4-FFF2-40B4-BE49-F238E27FC236}">
                  <a16:creationId xmlns:a16="http://schemas.microsoft.com/office/drawing/2014/main" id="{9FFFD9A3-A069-64E6-986E-FD4B479EE02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84359" y="2264712"/>
              <a:ext cx="270506" cy="432808"/>
            </a:xfrm>
            <a:prstGeom prst="rect">
              <a:avLst/>
            </a:prstGeom>
          </p:spPr>
        </p:pic>
        <p:pic>
          <p:nvPicPr>
            <p:cNvPr id="194" name="Graphic 193">
              <a:extLst>
                <a:ext uri="{FF2B5EF4-FFF2-40B4-BE49-F238E27FC236}">
                  <a16:creationId xmlns:a16="http://schemas.microsoft.com/office/drawing/2014/main" id="{C84E59CF-B1E8-CEB8-C505-30AE1594803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34221" y="2264712"/>
              <a:ext cx="270506" cy="432808"/>
            </a:xfrm>
            <a:prstGeom prst="rect">
              <a:avLst/>
            </a:prstGeom>
          </p:spPr>
        </p:pic>
        <p:pic>
          <p:nvPicPr>
            <p:cNvPr id="195" name="Graphic 194">
              <a:extLst>
                <a:ext uri="{FF2B5EF4-FFF2-40B4-BE49-F238E27FC236}">
                  <a16:creationId xmlns:a16="http://schemas.microsoft.com/office/drawing/2014/main" id="{0FF8979E-7C72-9C5F-9281-32F68CA042E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84083" y="2264712"/>
              <a:ext cx="270506" cy="432808"/>
            </a:xfrm>
            <a:prstGeom prst="rect">
              <a:avLst/>
            </a:prstGeom>
          </p:spPr>
        </p:pic>
        <p:pic>
          <p:nvPicPr>
            <p:cNvPr id="196" name="Graphic 195">
              <a:extLst>
                <a:ext uri="{FF2B5EF4-FFF2-40B4-BE49-F238E27FC236}">
                  <a16:creationId xmlns:a16="http://schemas.microsoft.com/office/drawing/2014/main" id="{1103DD01-D2E1-56CA-9CAD-8174378B72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33946" y="2264712"/>
              <a:ext cx="270506" cy="432808"/>
            </a:xfrm>
            <a:prstGeom prst="rect">
              <a:avLst/>
            </a:prstGeom>
          </p:spPr>
        </p:pic>
        <p:pic>
          <p:nvPicPr>
            <p:cNvPr id="197" name="Graphic 196">
              <a:extLst>
                <a:ext uri="{FF2B5EF4-FFF2-40B4-BE49-F238E27FC236}">
                  <a16:creationId xmlns:a16="http://schemas.microsoft.com/office/drawing/2014/main" id="{5526FD67-CD8B-5BB5-FBA3-0E4CDA755BB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7801" y="2577746"/>
              <a:ext cx="270506" cy="432808"/>
            </a:xfrm>
            <a:prstGeom prst="rect">
              <a:avLst/>
            </a:prstGeom>
          </p:spPr>
        </p:pic>
        <p:pic>
          <p:nvPicPr>
            <p:cNvPr id="198" name="Graphic 197">
              <a:extLst>
                <a:ext uri="{FF2B5EF4-FFF2-40B4-BE49-F238E27FC236}">
                  <a16:creationId xmlns:a16="http://schemas.microsoft.com/office/drawing/2014/main" id="{7E2BD1EA-6F6A-2B62-9B73-06E7350973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87663" y="2577746"/>
              <a:ext cx="270506" cy="432808"/>
            </a:xfrm>
            <a:prstGeom prst="rect">
              <a:avLst/>
            </a:prstGeom>
          </p:spPr>
        </p:pic>
        <p:pic>
          <p:nvPicPr>
            <p:cNvPr id="199" name="Graphic 198">
              <a:extLst>
                <a:ext uri="{FF2B5EF4-FFF2-40B4-BE49-F238E27FC236}">
                  <a16:creationId xmlns:a16="http://schemas.microsoft.com/office/drawing/2014/main" id="{C7314446-3AB8-08EA-3CC9-E58D6CEBCCB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37526" y="2577746"/>
              <a:ext cx="270506" cy="432808"/>
            </a:xfrm>
            <a:prstGeom prst="rect">
              <a:avLst/>
            </a:prstGeom>
          </p:spPr>
        </p:pic>
        <p:pic>
          <p:nvPicPr>
            <p:cNvPr id="200" name="Graphic 199">
              <a:extLst>
                <a:ext uri="{FF2B5EF4-FFF2-40B4-BE49-F238E27FC236}">
                  <a16:creationId xmlns:a16="http://schemas.microsoft.com/office/drawing/2014/main" id="{682FD485-DC13-8BB0-29B5-E30A53129A0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87388" y="2577746"/>
              <a:ext cx="270506" cy="432808"/>
            </a:xfrm>
            <a:prstGeom prst="rect">
              <a:avLst/>
            </a:prstGeom>
          </p:spPr>
        </p:pic>
        <p:pic>
          <p:nvPicPr>
            <p:cNvPr id="201" name="Graphic 200">
              <a:extLst>
                <a:ext uri="{FF2B5EF4-FFF2-40B4-BE49-F238E27FC236}">
                  <a16:creationId xmlns:a16="http://schemas.microsoft.com/office/drawing/2014/main" id="{DF1B3F3F-B996-E78F-291B-FFDDA9C9E2C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37250" y="2577746"/>
              <a:ext cx="270506" cy="432808"/>
            </a:xfrm>
            <a:prstGeom prst="rect">
              <a:avLst/>
            </a:prstGeom>
          </p:spPr>
        </p:pic>
        <p:pic>
          <p:nvPicPr>
            <p:cNvPr id="202" name="Graphic 201">
              <a:extLst>
                <a:ext uri="{FF2B5EF4-FFF2-40B4-BE49-F238E27FC236}">
                  <a16:creationId xmlns:a16="http://schemas.microsoft.com/office/drawing/2014/main" id="{D9F89C09-BB23-25BA-9AB5-A504C9C58DB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87112" y="2577746"/>
              <a:ext cx="270506" cy="432808"/>
            </a:xfrm>
            <a:prstGeom prst="rect">
              <a:avLst/>
            </a:prstGeom>
          </p:spPr>
        </p:pic>
        <p:pic>
          <p:nvPicPr>
            <p:cNvPr id="203" name="Graphic 202">
              <a:extLst>
                <a:ext uri="{FF2B5EF4-FFF2-40B4-BE49-F238E27FC236}">
                  <a16:creationId xmlns:a16="http://schemas.microsoft.com/office/drawing/2014/main" id="{5D1B0517-72D0-9019-F2B6-0988D6DB0FE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36975" y="2577746"/>
              <a:ext cx="270506" cy="432808"/>
            </a:xfrm>
            <a:prstGeom prst="rect">
              <a:avLst/>
            </a:prstGeom>
          </p:spPr>
        </p:pic>
        <p:pic>
          <p:nvPicPr>
            <p:cNvPr id="204" name="Graphic 203">
              <a:extLst>
                <a:ext uri="{FF2B5EF4-FFF2-40B4-BE49-F238E27FC236}">
                  <a16:creationId xmlns:a16="http://schemas.microsoft.com/office/drawing/2014/main" id="{E1F86D76-1774-9446-A78F-4A36D896403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86837" y="2577746"/>
              <a:ext cx="270506" cy="432808"/>
            </a:xfrm>
            <a:prstGeom prst="rect">
              <a:avLst/>
            </a:prstGeom>
          </p:spPr>
        </p:pic>
        <p:pic>
          <p:nvPicPr>
            <p:cNvPr id="205" name="Graphic 204">
              <a:extLst>
                <a:ext uri="{FF2B5EF4-FFF2-40B4-BE49-F238E27FC236}">
                  <a16:creationId xmlns:a16="http://schemas.microsoft.com/office/drawing/2014/main" id="{198CA514-9152-D96E-5D00-AA840694ADB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36699" y="2577746"/>
              <a:ext cx="270506" cy="432808"/>
            </a:xfrm>
            <a:prstGeom prst="rect">
              <a:avLst/>
            </a:prstGeom>
          </p:spPr>
        </p:pic>
        <p:pic>
          <p:nvPicPr>
            <p:cNvPr id="206" name="Graphic 205">
              <a:extLst>
                <a:ext uri="{FF2B5EF4-FFF2-40B4-BE49-F238E27FC236}">
                  <a16:creationId xmlns:a16="http://schemas.microsoft.com/office/drawing/2014/main" id="{8FC12FDE-89CF-B76E-E24A-71C3FA9880F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86562" y="2577746"/>
              <a:ext cx="270506" cy="432808"/>
            </a:xfrm>
            <a:prstGeom prst="rect">
              <a:avLst/>
            </a:prstGeom>
          </p:spPr>
        </p:pic>
        <p:pic>
          <p:nvPicPr>
            <p:cNvPr id="207" name="Graphic 206">
              <a:extLst>
                <a:ext uri="{FF2B5EF4-FFF2-40B4-BE49-F238E27FC236}">
                  <a16:creationId xmlns:a16="http://schemas.microsoft.com/office/drawing/2014/main" id="{1F384B6F-E94C-6E81-A1E0-25C88369AD4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36424" y="2577746"/>
              <a:ext cx="270506" cy="432808"/>
            </a:xfrm>
            <a:prstGeom prst="rect">
              <a:avLst/>
            </a:prstGeom>
          </p:spPr>
        </p:pic>
        <p:pic>
          <p:nvPicPr>
            <p:cNvPr id="208" name="Graphic 207">
              <a:extLst>
                <a:ext uri="{FF2B5EF4-FFF2-40B4-BE49-F238E27FC236}">
                  <a16:creationId xmlns:a16="http://schemas.microsoft.com/office/drawing/2014/main" id="{43ADED6B-1397-99A0-CD54-A17CF93E40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86286" y="2577746"/>
              <a:ext cx="270506" cy="432808"/>
            </a:xfrm>
            <a:prstGeom prst="rect">
              <a:avLst/>
            </a:prstGeom>
          </p:spPr>
        </p:pic>
        <p:pic>
          <p:nvPicPr>
            <p:cNvPr id="209" name="Graphic 208">
              <a:extLst>
                <a:ext uri="{FF2B5EF4-FFF2-40B4-BE49-F238E27FC236}">
                  <a16:creationId xmlns:a16="http://schemas.microsoft.com/office/drawing/2014/main" id="{ACB3EBE0-D218-8B3E-7D27-496E84619E2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36149" y="2577746"/>
              <a:ext cx="270506" cy="432808"/>
            </a:xfrm>
            <a:prstGeom prst="rect">
              <a:avLst/>
            </a:prstGeom>
          </p:spPr>
        </p:pic>
        <p:pic>
          <p:nvPicPr>
            <p:cNvPr id="210" name="Graphic 209">
              <a:extLst>
                <a:ext uri="{FF2B5EF4-FFF2-40B4-BE49-F238E27FC236}">
                  <a16:creationId xmlns:a16="http://schemas.microsoft.com/office/drawing/2014/main" id="{F5BE251C-5B3D-7CBC-1DC8-29CF8AE26B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86011" y="2577746"/>
              <a:ext cx="270506" cy="432808"/>
            </a:xfrm>
            <a:prstGeom prst="rect">
              <a:avLst/>
            </a:prstGeom>
          </p:spPr>
        </p:pic>
        <p:pic>
          <p:nvPicPr>
            <p:cNvPr id="211" name="Graphic 210">
              <a:extLst>
                <a:ext uri="{FF2B5EF4-FFF2-40B4-BE49-F238E27FC236}">
                  <a16:creationId xmlns:a16="http://schemas.microsoft.com/office/drawing/2014/main" id="{ED85D666-5FD1-E9AC-A0B3-3281801FE0C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35873" y="2577746"/>
              <a:ext cx="270506" cy="432808"/>
            </a:xfrm>
            <a:prstGeom prst="rect">
              <a:avLst/>
            </a:prstGeom>
          </p:spPr>
        </p:pic>
        <p:pic>
          <p:nvPicPr>
            <p:cNvPr id="212" name="Graphic 211">
              <a:extLst>
                <a:ext uri="{FF2B5EF4-FFF2-40B4-BE49-F238E27FC236}">
                  <a16:creationId xmlns:a16="http://schemas.microsoft.com/office/drawing/2014/main" id="{71D1C610-90C6-77ED-026D-4361285A140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85736" y="2577746"/>
              <a:ext cx="270506" cy="432808"/>
            </a:xfrm>
            <a:prstGeom prst="rect">
              <a:avLst/>
            </a:prstGeom>
          </p:spPr>
        </p:pic>
        <p:pic>
          <p:nvPicPr>
            <p:cNvPr id="213" name="Graphic 212">
              <a:extLst>
                <a:ext uri="{FF2B5EF4-FFF2-40B4-BE49-F238E27FC236}">
                  <a16:creationId xmlns:a16="http://schemas.microsoft.com/office/drawing/2014/main" id="{A3349D1B-E8FC-823C-A16C-9BF6A177FB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35598" y="2577746"/>
              <a:ext cx="270506" cy="432808"/>
            </a:xfrm>
            <a:prstGeom prst="rect">
              <a:avLst/>
            </a:prstGeom>
          </p:spPr>
        </p:pic>
        <p:pic>
          <p:nvPicPr>
            <p:cNvPr id="214" name="Graphic 213">
              <a:extLst>
                <a:ext uri="{FF2B5EF4-FFF2-40B4-BE49-F238E27FC236}">
                  <a16:creationId xmlns:a16="http://schemas.microsoft.com/office/drawing/2014/main" id="{EAE42378-FF6B-0C0A-F05F-58A17742AF4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85460" y="2577746"/>
              <a:ext cx="270506" cy="432808"/>
            </a:xfrm>
            <a:prstGeom prst="rect">
              <a:avLst/>
            </a:prstGeom>
          </p:spPr>
        </p:pic>
        <p:pic>
          <p:nvPicPr>
            <p:cNvPr id="215" name="Graphic 214">
              <a:extLst>
                <a:ext uri="{FF2B5EF4-FFF2-40B4-BE49-F238E27FC236}">
                  <a16:creationId xmlns:a16="http://schemas.microsoft.com/office/drawing/2014/main" id="{D510C20A-4329-97AA-25C4-B3716FACE81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35323" y="2577746"/>
              <a:ext cx="270506" cy="432808"/>
            </a:xfrm>
            <a:prstGeom prst="rect">
              <a:avLst/>
            </a:prstGeom>
          </p:spPr>
        </p:pic>
        <p:pic>
          <p:nvPicPr>
            <p:cNvPr id="216" name="Graphic 215">
              <a:extLst>
                <a:ext uri="{FF2B5EF4-FFF2-40B4-BE49-F238E27FC236}">
                  <a16:creationId xmlns:a16="http://schemas.microsoft.com/office/drawing/2014/main" id="{470BD32A-AF07-F9DB-E6EC-D38890FAF29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85185" y="2577746"/>
              <a:ext cx="270506" cy="432808"/>
            </a:xfrm>
            <a:prstGeom prst="rect">
              <a:avLst/>
            </a:prstGeom>
          </p:spPr>
        </p:pic>
        <p:pic>
          <p:nvPicPr>
            <p:cNvPr id="217" name="Graphic 216">
              <a:extLst>
                <a:ext uri="{FF2B5EF4-FFF2-40B4-BE49-F238E27FC236}">
                  <a16:creationId xmlns:a16="http://schemas.microsoft.com/office/drawing/2014/main" id="{F1DF6D18-6A90-5ACD-7E72-20F1E987F5E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35047" y="2577746"/>
              <a:ext cx="270506" cy="432808"/>
            </a:xfrm>
            <a:prstGeom prst="rect">
              <a:avLst/>
            </a:prstGeom>
          </p:spPr>
        </p:pic>
        <p:pic>
          <p:nvPicPr>
            <p:cNvPr id="218" name="Graphic 217">
              <a:extLst>
                <a:ext uri="{FF2B5EF4-FFF2-40B4-BE49-F238E27FC236}">
                  <a16:creationId xmlns:a16="http://schemas.microsoft.com/office/drawing/2014/main" id="{C262E98B-424F-56EF-51FE-9BFEBF885F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84909" y="2577746"/>
              <a:ext cx="270506" cy="432808"/>
            </a:xfrm>
            <a:prstGeom prst="rect">
              <a:avLst/>
            </a:prstGeom>
          </p:spPr>
        </p:pic>
        <p:pic>
          <p:nvPicPr>
            <p:cNvPr id="219" name="Graphic 218">
              <a:extLst>
                <a:ext uri="{FF2B5EF4-FFF2-40B4-BE49-F238E27FC236}">
                  <a16:creationId xmlns:a16="http://schemas.microsoft.com/office/drawing/2014/main" id="{F3F6E585-A5E5-6714-E0EA-128ABC1EDAC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34772" y="2577746"/>
              <a:ext cx="270506" cy="432808"/>
            </a:xfrm>
            <a:prstGeom prst="rect">
              <a:avLst/>
            </a:prstGeom>
          </p:spPr>
        </p:pic>
        <p:pic>
          <p:nvPicPr>
            <p:cNvPr id="220" name="Graphic 219">
              <a:extLst>
                <a:ext uri="{FF2B5EF4-FFF2-40B4-BE49-F238E27FC236}">
                  <a16:creationId xmlns:a16="http://schemas.microsoft.com/office/drawing/2014/main" id="{CB31165D-54D2-817B-3E70-A7196D01A2A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84634" y="2577746"/>
              <a:ext cx="270506" cy="432808"/>
            </a:xfrm>
            <a:prstGeom prst="rect">
              <a:avLst/>
            </a:prstGeom>
          </p:spPr>
        </p:pic>
        <p:pic>
          <p:nvPicPr>
            <p:cNvPr id="221" name="Graphic 220">
              <a:extLst>
                <a:ext uri="{FF2B5EF4-FFF2-40B4-BE49-F238E27FC236}">
                  <a16:creationId xmlns:a16="http://schemas.microsoft.com/office/drawing/2014/main" id="{996881F1-793B-FA84-5E3F-13196134F01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34496" y="2577746"/>
              <a:ext cx="270506" cy="432808"/>
            </a:xfrm>
            <a:prstGeom prst="rect">
              <a:avLst/>
            </a:prstGeom>
          </p:spPr>
        </p:pic>
        <p:pic>
          <p:nvPicPr>
            <p:cNvPr id="222" name="Graphic 221">
              <a:extLst>
                <a:ext uri="{FF2B5EF4-FFF2-40B4-BE49-F238E27FC236}">
                  <a16:creationId xmlns:a16="http://schemas.microsoft.com/office/drawing/2014/main" id="{89034BA8-88E6-B9D8-8499-71622BE6A7C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84359" y="2577746"/>
              <a:ext cx="270506" cy="432808"/>
            </a:xfrm>
            <a:prstGeom prst="rect">
              <a:avLst/>
            </a:prstGeom>
          </p:spPr>
        </p:pic>
        <p:pic>
          <p:nvPicPr>
            <p:cNvPr id="223" name="Graphic 222">
              <a:extLst>
                <a:ext uri="{FF2B5EF4-FFF2-40B4-BE49-F238E27FC236}">
                  <a16:creationId xmlns:a16="http://schemas.microsoft.com/office/drawing/2014/main" id="{5E31CC95-3B7A-6A47-A6EE-B927B829B4A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34221" y="2577746"/>
              <a:ext cx="270506" cy="432808"/>
            </a:xfrm>
            <a:prstGeom prst="rect">
              <a:avLst/>
            </a:prstGeom>
          </p:spPr>
        </p:pic>
        <p:pic>
          <p:nvPicPr>
            <p:cNvPr id="224" name="Graphic 223">
              <a:extLst>
                <a:ext uri="{FF2B5EF4-FFF2-40B4-BE49-F238E27FC236}">
                  <a16:creationId xmlns:a16="http://schemas.microsoft.com/office/drawing/2014/main" id="{80BED871-040C-01B0-FC2E-A3883B4AE9A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84083" y="2577746"/>
              <a:ext cx="270506" cy="432808"/>
            </a:xfrm>
            <a:prstGeom prst="rect">
              <a:avLst/>
            </a:prstGeom>
          </p:spPr>
        </p:pic>
        <p:pic>
          <p:nvPicPr>
            <p:cNvPr id="225" name="Graphic 224">
              <a:extLst>
                <a:ext uri="{FF2B5EF4-FFF2-40B4-BE49-F238E27FC236}">
                  <a16:creationId xmlns:a16="http://schemas.microsoft.com/office/drawing/2014/main" id="{6508CA17-7A4B-B8CE-9885-2D5D82973F1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87388" y="2890780"/>
              <a:ext cx="270506" cy="432808"/>
            </a:xfrm>
            <a:prstGeom prst="rect">
              <a:avLst/>
            </a:prstGeom>
          </p:spPr>
        </p:pic>
        <p:pic>
          <p:nvPicPr>
            <p:cNvPr id="226" name="Graphic 225">
              <a:extLst>
                <a:ext uri="{FF2B5EF4-FFF2-40B4-BE49-F238E27FC236}">
                  <a16:creationId xmlns:a16="http://schemas.microsoft.com/office/drawing/2014/main" id="{50C0E762-2011-5814-5E41-AE3549AEFF2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37250" y="2890780"/>
              <a:ext cx="270506" cy="432808"/>
            </a:xfrm>
            <a:prstGeom prst="rect">
              <a:avLst/>
            </a:prstGeom>
          </p:spPr>
        </p:pic>
        <p:pic>
          <p:nvPicPr>
            <p:cNvPr id="227" name="Graphic 226">
              <a:extLst>
                <a:ext uri="{FF2B5EF4-FFF2-40B4-BE49-F238E27FC236}">
                  <a16:creationId xmlns:a16="http://schemas.microsoft.com/office/drawing/2014/main" id="{28658542-84DA-C7F0-C159-EFF4631AB3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87112" y="2890780"/>
              <a:ext cx="270506" cy="432808"/>
            </a:xfrm>
            <a:prstGeom prst="rect">
              <a:avLst/>
            </a:prstGeom>
          </p:spPr>
        </p:pic>
        <p:pic>
          <p:nvPicPr>
            <p:cNvPr id="228" name="Graphic 227">
              <a:extLst>
                <a:ext uri="{FF2B5EF4-FFF2-40B4-BE49-F238E27FC236}">
                  <a16:creationId xmlns:a16="http://schemas.microsoft.com/office/drawing/2014/main" id="{22B37E39-4D78-EE41-C999-1D3500D2F44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36975" y="2890780"/>
              <a:ext cx="270506" cy="432808"/>
            </a:xfrm>
            <a:prstGeom prst="rect">
              <a:avLst/>
            </a:prstGeom>
          </p:spPr>
        </p:pic>
        <p:pic>
          <p:nvPicPr>
            <p:cNvPr id="229" name="Graphic 228">
              <a:extLst>
                <a:ext uri="{FF2B5EF4-FFF2-40B4-BE49-F238E27FC236}">
                  <a16:creationId xmlns:a16="http://schemas.microsoft.com/office/drawing/2014/main" id="{5765F697-7B7E-26BC-619A-B378014E2B7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86837" y="2890780"/>
              <a:ext cx="270506" cy="432808"/>
            </a:xfrm>
            <a:prstGeom prst="rect">
              <a:avLst/>
            </a:prstGeom>
          </p:spPr>
        </p:pic>
        <p:pic>
          <p:nvPicPr>
            <p:cNvPr id="230" name="Graphic 229">
              <a:extLst>
                <a:ext uri="{FF2B5EF4-FFF2-40B4-BE49-F238E27FC236}">
                  <a16:creationId xmlns:a16="http://schemas.microsoft.com/office/drawing/2014/main" id="{A118D76A-EABF-49C2-6C75-20FF604D2BF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36699" y="2890780"/>
              <a:ext cx="270506" cy="432808"/>
            </a:xfrm>
            <a:prstGeom prst="rect">
              <a:avLst/>
            </a:prstGeom>
          </p:spPr>
        </p:pic>
        <p:pic>
          <p:nvPicPr>
            <p:cNvPr id="231" name="Graphic 230">
              <a:extLst>
                <a:ext uri="{FF2B5EF4-FFF2-40B4-BE49-F238E27FC236}">
                  <a16:creationId xmlns:a16="http://schemas.microsoft.com/office/drawing/2014/main" id="{7B0823B6-B001-A7A9-5D44-468BE1BFB8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86562" y="2890780"/>
              <a:ext cx="270506" cy="432808"/>
            </a:xfrm>
            <a:prstGeom prst="rect">
              <a:avLst/>
            </a:prstGeom>
          </p:spPr>
        </p:pic>
        <p:pic>
          <p:nvPicPr>
            <p:cNvPr id="232" name="Graphic 231">
              <a:extLst>
                <a:ext uri="{FF2B5EF4-FFF2-40B4-BE49-F238E27FC236}">
                  <a16:creationId xmlns:a16="http://schemas.microsoft.com/office/drawing/2014/main" id="{1B5C4B8D-1C81-CD66-D242-DB3EB3BCB06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36424" y="2890780"/>
              <a:ext cx="270506" cy="432808"/>
            </a:xfrm>
            <a:prstGeom prst="rect">
              <a:avLst/>
            </a:prstGeom>
          </p:spPr>
        </p:pic>
        <p:pic>
          <p:nvPicPr>
            <p:cNvPr id="233" name="Graphic 232">
              <a:extLst>
                <a:ext uri="{FF2B5EF4-FFF2-40B4-BE49-F238E27FC236}">
                  <a16:creationId xmlns:a16="http://schemas.microsoft.com/office/drawing/2014/main" id="{365CCBEC-BB20-C743-FF09-203E7AD538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86286" y="2890780"/>
              <a:ext cx="270506" cy="432808"/>
            </a:xfrm>
            <a:prstGeom prst="rect">
              <a:avLst/>
            </a:prstGeom>
          </p:spPr>
        </p:pic>
        <p:pic>
          <p:nvPicPr>
            <p:cNvPr id="234" name="Graphic 233">
              <a:extLst>
                <a:ext uri="{FF2B5EF4-FFF2-40B4-BE49-F238E27FC236}">
                  <a16:creationId xmlns:a16="http://schemas.microsoft.com/office/drawing/2014/main" id="{B7E2CA60-7EB6-7812-249A-1666BCB8229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36149" y="2890780"/>
              <a:ext cx="270506" cy="432808"/>
            </a:xfrm>
            <a:prstGeom prst="rect">
              <a:avLst/>
            </a:prstGeom>
          </p:spPr>
        </p:pic>
        <p:pic>
          <p:nvPicPr>
            <p:cNvPr id="235" name="Graphic 234">
              <a:extLst>
                <a:ext uri="{FF2B5EF4-FFF2-40B4-BE49-F238E27FC236}">
                  <a16:creationId xmlns:a16="http://schemas.microsoft.com/office/drawing/2014/main" id="{3B33CDEA-656B-1A1D-24A0-E5E895C7E03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86011" y="2890780"/>
              <a:ext cx="270506" cy="432808"/>
            </a:xfrm>
            <a:prstGeom prst="rect">
              <a:avLst/>
            </a:prstGeom>
          </p:spPr>
        </p:pic>
        <p:pic>
          <p:nvPicPr>
            <p:cNvPr id="236" name="Graphic 235">
              <a:extLst>
                <a:ext uri="{FF2B5EF4-FFF2-40B4-BE49-F238E27FC236}">
                  <a16:creationId xmlns:a16="http://schemas.microsoft.com/office/drawing/2014/main" id="{63FF6F09-210E-D665-247C-D7BFDB7DCF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35873" y="2890780"/>
              <a:ext cx="270506" cy="432808"/>
            </a:xfrm>
            <a:prstGeom prst="rect">
              <a:avLst/>
            </a:prstGeom>
          </p:spPr>
        </p:pic>
        <p:pic>
          <p:nvPicPr>
            <p:cNvPr id="237" name="Graphic 236">
              <a:extLst>
                <a:ext uri="{FF2B5EF4-FFF2-40B4-BE49-F238E27FC236}">
                  <a16:creationId xmlns:a16="http://schemas.microsoft.com/office/drawing/2014/main" id="{2A417E6A-8676-ED35-BA1F-8D54F8907E7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85736" y="2890780"/>
              <a:ext cx="270506" cy="432808"/>
            </a:xfrm>
            <a:prstGeom prst="rect">
              <a:avLst/>
            </a:prstGeom>
          </p:spPr>
        </p:pic>
        <p:pic>
          <p:nvPicPr>
            <p:cNvPr id="238" name="Graphic 237">
              <a:extLst>
                <a:ext uri="{FF2B5EF4-FFF2-40B4-BE49-F238E27FC236}">
                  <a16:creationId xmlns:a16="http://schemas.microsoft.com/office/drawing/2014/main" id="{9D03834C-5E9F-F68A-684B-DCECEDF2DD3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35598" y="2890780"/>
              <a:ext cx="270506" cy="432808"/>
            </a:xfrm>
            <a:prstGeom prst="rect">
              <a:avLst/>
            </a:prstGeom>
          </p:spPr>
        </p:pic>
        <p:pic>
          <p:nvPicPr>
            <p:cNvPr id="239" name="Graphic 238">
              <a:extLst>
                <a:ext uri="{FF2B5EF4-FFF2-40B4-BE49-F238E27FC236}">
                  <a16:creationId xmlns:a16="http://schemas.microsoft.com/office/drawing/2014/main" id="{B10DDA86-6A5C-1B4B-E9CD-B2AC6CF1D4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85460" y="2890780"/>
              <a:ext cx="270506" cy="432808"/>
            </a:xfrm>
            <a:prstGeom prst="rect">
              <a:avLst/>
            </a:prstGeom>
          </p:spPr>
        </p:pic>
        <p:pic>
          <p:nvPicPr>
            <p:cNvPr id="240" name="Graphic 239">
              <a:extLst>
                <a:ext uri="{FF2B5EF4-FFF2-40B4-BE49-F238E27FC236}">
                  <a16:creationId xmlns:a16="http://schemas.microsoft.com/office/drawing/2014/main" id="{E44ADD00-189F-7785-ACD8-0EF179EE402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35323" y="2890780"/>
              <a:ext cx="270506" cy="432808"/>
            </a:xfrm>
            <a:prstGeom prst="rect">
              <a:avLst/>
            </a:prstGeom>
          </p:spPr>
        </p:pic>
        <p:pic>
          <p:nvPicPr>
            <p:cNvPr id="241" name="Graphic 240">
              <a:extLst>
                <a:ext uri="{FF2B5EF4-FFF2-40B4-BE49-F238E27FC236}">
                  <a16:creationId xmlns:a16="http://schemas.microsoft.com/office/drawing/2014/main" id="{560D867A-3B40-7E1F-303E-3B5D756C378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85185" y="2890780"/>
              <a:ext cx="270506" cy="432808"/>
            </a:xfrm>
            <a:prstGeom prst="rect">
              <a:avLst/>
            </a:prstGeom>
          </p:spPr>
        </p:pic>
        <p:pic>
          <p:nvPicPr>
            <p:cNvPr id="242" name="Graphic 241">
              <a:extLst>
                <a:ext uri="{FF2B5EF4-FFF2-40B4-BE49-F238E27FC236}">
                  <a16:creationId xmlns:a16="http://schemas.microsoft.com/office/drawing/2014/main" id="{7D185832-3010-07C4-9115-11BEE9C7A0A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35047" y="2890780"/>
              <a:ext cx="270506" cy="432808"/>
            </a:xfrm>
            <a:prstGeom prst="rect">
              <a:avLst/>
            </a:prstGeom>
          </p:spPr>
        </p:pic>
        <p:pic>
          <p:nvPicPr>
            <p:cNvPr id="243" name="Graphic 242">
              <a:extLst>
                <a:ext uri="{FF2B5EF4-FFF2-40B4-BE49-F238E27FC236}">
                  <a16:creationId xmlns:a16="http://schemas.microsoft.com/office/drawing/2014/main" id="{E6928F20-E401-817B-7A42-70CF009FF4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84909" y="2890780"/>
              <a:ext cx="270506" cy="432808"/>
            </a:xfrm>
            <a:prstGeom prst="rect">
              <a:avLst/>
            </a:prstGeom>
          </p:spPr>
        </p:pic>
        <p:pic>
          <p:nvPicPr>
            <p:cNvPr id="244" name="Graphic 243">
              <a:extLst>
                <a:ext uri="{FF2B5EF4-FFF2-40B4-BE49-F238E27FC236}">
                  <a16:creationId xmlns:a16="http://schemas.microsoft.com/office/drawing/2014/main" id="{04B998C4-85C9-9BA5-DC4C-EEB9F32953C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34772" y="2890780"/>
              <a:ext cx="270506" cy="432808"/>
            </a:xfrm>
            <a:prstGeom prst="rect">
              <a:avLst/>
            </a:prstGeom>
          </p:spPr>
        </p:pic>
        <p:pic>
          <p:nvPicPr>
            <p:cNvPr id="245" name="Graphic 244">
              <a:extLst>
                <a:ext uri="{FF2B5EF4-FFF2-40B4-BE49-F238E27FC236}">
                  <a16:creationId xmlns:a16="http://schemas.microsoft.com/office/drawing/2014/main" id="{79CC4113-4A53-8CEC-A3EE-62A2F1F34D8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84634" y="2890780"/>
              <a:ext cx="270506" cy="432808"/>
            </a:xfrm>
            <a:prstGeom prst="rect">
              <a:avLst/>
            </a:prstGeom>
          </p:spPr>
        </p:pic>
        <p:pic>
          <p:nvPicPr>
            <p:cNvPr id="246" name="Graphic 245">
              <a:extLst>
                <a:ext uri="{FF2B5EF4-FFF2-40B4-BE49-F238E27FC236}">
                  <a16:creationId xmlns:a16="http://schemas.microsoft.com/office/drawing/2014/main" id="{1F50A75C-4E3B-C1B3-8B8B-F1F20C070C0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34496" y="2890780"/>
              <a:ext cx="270506" cy="432808"/>
            </a:xfrm>
            <a:prstGeom prst="rect">
              <a:avLst/>
            </a:prstGeom>
          </p:spPr>
        </p:pic>
      </p:grpSp>
      <p:sp>
        <p:nvSpPr>
          <p:cNvPr id="247" name="Title 1">
            <a:extLst>
              <a:ext uri="{FF2B5EF4-FFF2-40B4-BE49-F238E27FC236}">
                <a16:creationId xmlns:a16="http://schemas.microsoft.com/office/drawing/2014/main" id="{64147926-0EA5-EF21-35D7-DB78117AD10A}"/>
              </a:ext>
            </a:extLst>
          </p:cNvPr>
          <p:cNvSpPr txBox="1">
            <a:spLocks/>
          </p:cNvSpPr>
          <p:nvPr/>
        </p:nvSpPr>
        <p:spPr>
          <a:xfrm>
            <a:off x="323528" y="4015761"/>
            <a:ext cx="3462758" cy="505064"/>
          </a:xfrm>
          <a:prstGeom prst="rect">
            <a:avLst/>
          </a:prstGeom>
        </p:spPr>
        <p:txBody>
          <a:bodyPr lIns="91440" tIns="45720" rIns="91440" bIns="45720" anchor="t"/>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1200">
                <a:ea typeface="Noto Serif"/>
                <a:cs typeface="Noto Serif"/>
              </a:rPr>
              <a:t>= det </a:t>
            </a:r>
            <a:r>
              <a:rPr lang="en-GB" sz="1200" err="1">
                <a:ea typeface="Noto Serif"/>
                <a:cs typeface="Noto Serif"/>
              </a:rPr>
              <a:t>globale</a:t>
            </a:r>
            <a:r>
              <a:rPr lang="en-GB" sz="1200">
                <a:ea typeface="Noto Serif"/>
                <a:cs typeface="Noto Serif"/>
              </a:rPr>
              <a:t> </a:t>
            </a:r>
            <a:r>
              <a:rPr lang="en-GB" sz="1200" err="1">
                <a:ea typeface="Noto Serif"/>
                <a:cs typeface="Noto Serif"/>
              </a:rPr>
              <a:t>årlige</a:t>
            </a:r>
            <a:r>
              <a:rPr lang="en-GB" sz="1200">
                <a:ea typeface="Noto Serif"/>
                <a:cs typeface="Noto Serif"/>
              </a:rPr>
              <a:t> </a:t>
            </a:r>
            <a:r>
              <a:rPr lang="en-GB" sz="1200" err="1">
                <a:ea typeface="Noto Serif"/>
                <a:cs typeface="Noto Serif"/>
              </a:rPr>
              <a:t>behovet</a:t>
            </a:r>
            <a:r>
              <a:rPr lang="en-GB" sz="1200">
                <a:ea typeface="Noto Serif"/>
                <a:cs typeface="Noto Serif"/>
              </a:rPr>
              <a:t> for </a:t>
            </a:r>
            <a:r>
              <a:rPr lang="en-GB" sz="1200" err="1">
                <a:ea typeface="Noto Serif"/>
                <a:cs typeface="Noto Serif"/>
              </a:rPr>
              <a:t>nødhjelp</a:t>
            </a:r>
            <a:endParaRPr lang="en-GB" sz="1200">
              <a:ea typeface="Noto Serif"/>
              <a:cs typeface="Noto Serif"/>
            </a:endParaRPr>
          </a:p>
        </p:txBody>
      </p:sp>
      <p:pic>
        <p:nvPicPr>
          <p:cNvPr id="248" name="Graphic 247">
            <a:extLst>
              <a:ext uri="{FF2B5EF4-FFF2-40B4-BE49-F238E27FC236}">
                <a16:creationId xmlns:a16="http://schemas.microsoft.com/office/drawing/2014/main" id="{FF9216AF-DA6C-6BF1-3B7F-AE4905B6CDB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4178" y="3887576"/>
            <a:ext cx="289501" cy="463201"/>
          </a:xfrm>
          <a:prstGeom prst="rect">
            <a:avLst/>
          </a:prstGeom>
        </p:spPr>
      </p:pic>
    </p:spTree>
    <p:extLst>
      <p:ext uri="{BB962C8B-B14F-4D97-AF65-F5344CB8AC3E}">
        <p14:creationId xmlns:p14="http://schemas.microsoft.com/office/powerpoint/2010/main" val="2096794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A7416DB-2844-D5E0-2B40-A9FA9F25F28E}"/>
              </a:ext>
            </a:extLst>
          </p:cNvPr>
          <p:cNvSpPr>
            <a:spLocks noGrp="1"/>
          </p:cNvSpPr>
          <p:nvPr>
            <p:ph type="pic" sz="quarter" idx="10"/>
          </p:nvPr>
        </p:nvSpPr>
        <p:spPr/>
      </p:sp>
      <p:pic>
        <p:nvPicPr>
          <p:cNvPr id="3" name="Picture Placeholder 3">
            <a:extLst>
              <a:ext uri="{FF2B5EF4-FFF2-40B4-BE49-F238E27FC236}">
                <a16:creationId xmlns:a16="http://schemas.microsoft.com/office/drawing/2014/main" id="{AE5D3596-E6AE-1181-B5C5-6D01C9E5FA01}"/>
              </a:ext>
            </a:extLst>
          </p:cNvPr>
          <p:cNvPicPr>
            <a:picLocks noChangeAspect="1"/>
          </p:cNvPicPr>
          <p:nvPr/>
        </p:nvPicPr>
        <p:blipFill>
          <a:blip r:embed="rId3"/>
          <a:srcRect t="2" b="2"/>
          <a:stretch>
            <a:fillRect/>
          </a:stretch>
        </p:blipFill>
        <p:spPr>
          <a:xfrm>
            <a:off x="180000" y="180000"/>
            <a:ext cx="8784000" cy="4291200"/>
          </a:xfrm>
          <a:prstGeom prst="rect">
            <a:avLst/>
          </a:prstGeom>
        </p:spPr>
      </p:pic>
      <p:sp>
        <p:nvSpPr>
          <p:cNvPr id="4" name="Title 1">
            <a:extLst>
              <a:ext uri="{FF2B5EF4-FFF2-40B4-BE49-F238E27FC236}">
                <a16:creationId xmlns:a16="http://schemas.microsoft.com/office/drawing/2014/main" id="{22A1FDD1-2EEC-3DE6-4156-1FADFAFEF779}"/>
              </a:ext>
            </a:extLst>
          </p:cNvPr>
          <p:cNvSpPr txBox="1">
            <a:spLocks/>
          </p:cNvSpPr>
          <p:nvPr/>
        </p:nvSpPr>
        <p:spPr>
          <a:xfrm>
            <a:off x="827584" y="1419622"/>
            <a:ext cx="3096344" cy="836158"/>
          </a:xfrm>
          <a:prstGeom prst="rect">
            <a:avLst/>
          </a:prstGeom>
        </p:spPr>
        <p:txBody>
          <a:bodyPr lIns="91440" tIns="45720" rIns="91440" bIns="45720" anchor="t"/>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7200">
                <a:ea typeface="Noto Serif"/>
                <a:cs typeface="Noto Serif"/>
              </a:rPr>
              <a:t>108,4</a:t>
            </a:r>
          </a:p>
        </p:txBody>
      </p:sp>
      <p:sp>
        <p:nvSpPr>
          <p:cNvPr id="5" name="Title 1">
            <a:extLst>
              <a:ext uri="{FF2B5EF4-FFF2-40B4-BE49-F238E27FC236}">
                <a16:creationId xmlns:a16="http://schemas.microsoft.com/office/drawing/2014/main" id="{31D1E6E8-814C-8358-25DB-4DE5B664AC0E}"/>
              </a:ext>
            </a:extLst>
          </p:cNvPr>
          <p:cNvSpPr txBox="1">
            <a:spLocks/>
          </p:cNvSpPr>
          <p:nvPr/>
        </p:nvSpPr>
        <p:spPr>
          <a:xfrm>
            <a:off x="827584" y="2499742"/>
            <a:ext cx="3096344" cy="836158"/>
          </a:xfrm>
          <a:prstGeom prst="rect">
            <a:avLst/>
          </a:prstGeom>
        </p:spPr>
        <p:txBody>
          <a:bodyPr lIns="91440" tIns="45720" rIns="91440" bIns="45720" anchor="t"/>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000" err="1">
                <a:ea typeface="Noto Serif"/>
                <a:cs typeface="Noto Serif"/>
              </a:rPr>
              <a:t>millioner</a:t>
            </a:r>
            <a:r>
              <a:rPr lang="en-GB" sz="2000">
                <a:ea typeface="Noto Serif"/>
                <a:cs typeface="Noto Serif"/>
              </a:rPr>
              <a:t> </a:t>
            </a:r>
            <a:r>
              <a:rPr lang="en-GB" sz="2000" err="1">
                <a:ea typeface="Noto Serif"/>
                <a:cs typeface="Noto Serif"/>
              </a:rPr>
              <a:t>mennesker</a:t>
            </a:r>
            <a:endParaRPr lang="en-GB" sz="2000">
              <a:ea typeface="Noto Serif"/>
              <a:cs typeface="Noto Serif"/>
            </a:endParaRPr>
          </a:p>
          <a:p>
            <a:r>
              <a:rPr lang="en-GB" sz="2000" err="1">
                <a:ea typeface="Noto Serif"/>
                <a:cs typeface="Noto Serif"/>
              </a:rPr>
              <a:t>på</a:t>
            </a:r>
            <a:r>
              <a:rPr lang="en-GB" sz="2000">
                <a:ea typeface="Noto Serif"/>
                <a:cs typeface="Noto Serif"/>
              </a:rPr>
              <a:t> </a:t>
            </a:r>
            <a:r>
              <a:rPr lang="en-GB" sz="2000" err="1">
                <a:ea typeface="Noto Serif"/>
                <a:cs typeface="Noto Serif"/>
              </a:rPr>
              <a:t>flukt</a:t>
            </a:r>
            <a:endParaRPr lang="en-GB" sz="2000">
              <a:ea typeface="Noto Serif"/>
              <a:cs typeface="Noto Serif"/>
            </a:endParaRPr>
          </a:p>
        </p:txBody>
      </p:sp>
      <p:sp>
        <p:nvSpPr>
          <p:cNvPr id="6" name="Title 1">
            <a:extLst>
              <a:ext uri="{FF2B5EF4-FFF2-40B4-BE49-F238E27FC236}">
                <a16:creationId xmlns:a16="http://schemas.microsoft.com/office/drawing/2014/main" id="{39C2F870-7855-66FF-2AA6-9EB915121F42}"/>
              </a:ext>
            </a:extLst>
          </p:cNvPr>
          <p:cNvSpPr txBox="1">
            <a:spLocks/>
          </p:cNvSpPr>
          <p:nvPr/>
        </p:nvSpPr>
        <p:spPr>
          <a:xfrm>
            <a:off x="4572000" y="564568"/>
            <a:ext cx="3960440" cy="836158"/>
          </a:xfrm>
          <a:prstGeom prst="rect">
            <a:avLst/>
          </a:prstGeom>
        </p:spPr>
        <p:txBody>
          <a:bodyPr lIns="91440" tIns="45720" rIns="91440" bIns="45720" anchor="t"/>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000" err="1">
                <a:ea typeface="Noto Serif"/>
                <a:cs typeface="Noto Serif"/>
              </a:rPr>
              <a:t>Norges</a:t>
            </a:r>
            <a:r>
              <a:rPr lang="en-GB" sz="2000">
                <a:ea typeface="Noto Serif"/>
                <a:cs typeface="Noto Serif"/>
              </a:rPr>
              <a:t> </a:t>
            </a:r>
            <a:r>
              <a:rPr lang="en-GB" sz="2000" err="1">
                <a:ea typeface="Noto Serif"/>
                <a:cs typeface="Noto Serif"/>
              </a:rPr>
              <a:t>befolkning</a:t>
            </a:r>
            <a:r>
              <a:rPr lang="en-GB" sz="2000">
                <a:ea typeface="Noto Serif"/>
                <a:cs typeface="Noto Serif"/>
              </a:rPr>
              <a:t> 20 ganger</a:t>
            </a:r>
          </a:p>
        </p:txBody>
      </p:sp>
      <p:pic>
        <p:nvPicPr>
          <p:cNvPr id="7" name="Graphic 6">
            <a:extLst>
              <a:ext uri="{FF2B5EF4-FFF2-40B4-BE49-F238E27FC236}">
                <a16:creationId xmlns:a16="http://schemas.microsoft.com/office/drawing/2014/main" id="{D1074EB7-CEF1-0A53-A561-4E585E55557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06961" y="1134406"/>
            <a:ext cx="671240" cy="1073984"/>
          </a:xfrm>
          <a:prstGeom prst="rect">
            <a:avLst/>
          </a:prstGeom>
        </p:spPr>
      </p:pic>
      <p:pic>
        <p:nvPicPr>
          <p:cNvPr id="8" name="Graphic 7">
            <a:extLst>
              <a:ext uri="{FF2B5EF4-FFF2-40B4-BE49-F238E27FC236}">
                <a16:creationId xmlns:a16="http://schemas.microsoft.com/office/drawing/2014/main" id="{59C9044B-7B92-FAF0-E795-4C69C3FE60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72026" y="1134406"/>
            <a:ext cx="671240" cy="1073984"/>
          </a:xfrm>
          <a:prstGeom prst="rect">
            <a:avLst/>
          </a:prstGeom>
        </p:spPr>
      </p:pic>
      <p:pic>
        <p:nvPicPr>
          <p:cNvPr id="9" name="Graphic 8">
            <a:extLst>
              <a:ext uri="{FF2B5EF4-FFF2-40B4-BE49-F238E27FC236}">
                <a16:creationId xmlns:a16="http://schemas.microsoft.com/office/drawing/2014/main" id="{B261FA5C-7CEC-F547-70A0-39F46A08B9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37091" y="1134406"/>
            <a:ext cx="671240" cy="1073984"/>
          </a:xfrm>
          <a:prstGeom prst="rect">
            <a:avLst/>
          </a:prstGeom>
        </p:spPr>
      </p:pic>
      <p:pic>
        <p:nvPicPr>
          <p:cNvPr id="10" name="Graphic 9">
            <a:extLst>
              <a:ext uri="{FF2B5EF4-FFF2-40B4-BE49-F238E27FC236}">
                <a16:creationId xmlns:a16="http://schemas.microsoft.com/office/drawing/2014/main" id="{E31C6BD9-FBDA-74C1-C514-15D69C8E1D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02156" y="1134406"/>
            <a:ext cx="671240" cy="1073984"/>
          </a:xfrm>
          <a:prstGeom prst="rect">
            <a:avLst/>
          </a:prstGeom>
        </p:spPr>
      </p:pic>
      <p:pic>
        <p:nvPicPr>
          <p:cNvPr id="11" name="Graphic 10">
            <a:extLst>
              <a:ext uri="{FF2B5EF4-FFF2-40B4-BE49-F238E27FC236}">
                <a16:creationId xmlns:a16="http://schemas.microsoft.com/office/drawing/2014/main" id="{ADEBA297-2FA1-06F7-9C5D-7EDA498716B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67221" y="1134406"/>
            <a:ext cx="671240" cy="1073984"/>
          </a:xfrm>
          <a:prstGeom prst="rect">
            <a:avLst/>
          </a:prstGeom>
        </p:spPr>
      </p:pic>
      <p:pic>
        <p:nvPicPr>
          <p:cNvPr id="12" name="Graphic 11">
            <a:extLst>
              <a:ext uri="{FF2B5EF4-FFF2-40B4-BE49-F238E27FC236}">
                <a16:creationId xmlns:a16="http://schemas.microsoft.com/office/drawing/2014/main" id="{2B056381-0AE3-F9AD-C97F-A887602572C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32286" y="1134406"/>
            <a:ext cx="671240" cy="1073984"/>
          </a:xfrm>
          <a:prstGeom prst="rect">
            <a:avLst/>
          </a:prstGeom>
        </p:spPr>
      </p:pic>
      <p:pic>
        <p:nvPicPr>
          <p:cNvPr id="13" name="Graphic 12">
            <a:extLst>
              <a:ext uri="{FF2B5EF4-FFF2-40B4-BE49-F238E27FC236}">
                <a16:creationId xmlns:a16="http://schemas.microsoft.com/office/drawing/2014/main" id="{B5C8C3C3-DDAD-B1BC-E2E2-44206C94F4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97348" y="1134406"/>
            <a:ext cx="671240" cy="1073984"/>
          </a:xfrm>
          <a:prstGeom prst="rect">
            <a:avLst/>
          </a:prstGeom>
        </p:spPr>
      </p:pic>
      <p:pic>
        <p:nvPicPr>
          <p:cNvPr id="14" name="Graphic 13">
            <a:extLst>
              <a:ext uri="{FF2B5EF4-FFF2-40B4-BE49-F238E27FC236}">
                <a16:creationId xmlns:a16="http://schemas.microsoft.com/office/drawing/2014/main" id="{087F909A-CF8F-DA75-4667-4B61A16E6B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99992" y="2115612"/>
            <a:ext cx="671240" cy="1073984"/>
          </a:xfrm>
          <a:prstGeom prst="rect">
            <a:avLst/>
          </a:prstGeom>
        </p:spPr>
      </p:pic>
      <p:pic>
        <p:nvPicPr>
          <p:cNvPr id="15" name="Graphic 14">
            <a:extLst>
              <a:ext uri="{FF2B5EF4-FFF2-40B4-BE49-F238E27FC236}">
                <a16:creationId xmlns:a16="http://schemas.microsoft.com/office/drawing/2014/main" id="{78912F32-B804-05C5-7B19-91220D946A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65057" y="2115612"/>
            <a:ext cx="671240" cy="1073984"/>
          </a:xfrm>
          <a:prstGeom prst="rect">
            <a:avLst/>
          </a:prstGeom>
        </p:spPr>
      </p:pic>
      <p:pic>
        <p:nvPicPr>
          <p:cNvPr id="16" name="Graphic 15">
            <a:extLst>
              <a:ext uri="{FF2B5EF4-FFF2-40B4-BE49-F238E27FC236}">
                <a16:creationId xmlns:a16="http://schemas.microsoft.com/office/drawing/2014/main" id="{FF13FB12-7F92-14C9-7145-86FF970CDBC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30122" y="2115612"/>
            <a:ext cx="671240" cy="1073984"/>
          </a:xfrm>
          <a:prstGeom prst="rect">
            <a:avLst/>
          </a:prstGeom>
        </p:spPr>
      </p:pic>
      <p:pic>
        <p:nvPicPr>
          <p:cNvPr id="17" name="Graphic 16">
            <a:extLst>
              <a:ext uri="{FF2B5EF4-FFF2-40B4-BE49-F238E27FC236}">
                <a16:creationId xmlns:a16="http://schemas.microsoft.com/office/drawing/2014/main" id="{3143F6B2-46D4-39C4-A555-3621F9ED9DB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95187" y="2115612"/>
            <a:ext cx="671240" cy="1073984"/>
          </a:xfrm>
          <a:prstGeom prst="rect">
            <a:avLst/>
          </a:prstGeom>
        </p:spPr>
      </p:pic>
      <p:pic>
        <p:nvPicPr>
          <p:cNvPr id="18" name="Graphic 17">
            <a:extLst>
              <a:ext uri="{FF2B5EF4-FFF2-40B4-BE49-F238E27FC236}">
                <a16:creationId xmlns:a16="http://schemas.microsoft.com/office/drawing/2014/main" id="{731A1650-3905-C1F1-B38F-D3BB838584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60252" y="2115612"/>
            <a:ext cx="671240" cy="1073984"/>
          </a:xfrm>
          <a:prstGeom prst="rect">
            <a:avLst/>
          </a:prstGeom>
        </p:spPr>
      </p:pic>
      <p:pic>
        <p:nvPicPr>
          <p:cNvPr id="19" name="Graphic 18">
            <a:extLst>
              <a:ext uri="{FF2B5EF4-FFF2-40B4-BE49-F238E27FC236}">
                <a16:creationId xmlns:a16="http://schemas.microsoft.com/office/drawing/2014/main" id="{D03AAF11-055E-1014-964E-37BA3FC9FF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25317" y="2115612"/>
            <a:ext cx="671240" cy="1073984"/>
          </a:xfrm>
          <a:prstGeom prst="rect">
            <a:avLst/>
          </a:prstGeom>
        </p:spPr>
      </p:pic>
      <p:pic>
        <p:nvPicPr>
          <p:cNvPr id="20" name="Graphic 19">
            <a:extLst>
              <a:ext uri="{FF2B5EF4-FFF2-40B4-BE49-F238E27FC236}">
                <a16:creationId xmlns:a16="http://schemas.microsoft.com/office/drawing/2014/main" id="{96082E65-263E-A604-781A-1951F3B1E6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90379" y="2115612"/>
            <a:ext cx="671240" cy="1073984"/>
          </a:xfrm>
          <a:prstGeom prst="rect">
            <a:avLst/>
          </a:prstGeom>
        </p:spPr>
      </p:pic>
      <p:pic>
        <p:nvPicPr>
          <p:cNvPr id="21" name="Graphic 20">
            <a:extLst>
              <a:ext uri="{FF2B5EF4-FFF2-40B4-BE49-F238E27FC236}">
                <a16:creationId xmlns:a16="http://schemas.microsoft.com/office/drawing/2014/main" id="{25EF6966-4102-D13F-D19F-6CE95380E7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63938" y="3081942"/>
            <a:ext cx="671240" cy="1073984"/>
          </a:xfrm>
          <a:prstGeom prst="rect">
            <a:avLst/>
          </a:prstGeom>
        </p:spPr>
      </p:pic>
      <p:pic>
        <p:nvPicPr>
          <p:cNvPr id="22" name="Graphic 21">
            <a:extLst>
              <a:ext uri="{FF2B5EF4-FFF2-40B4-BE49-F238E27FC236}">
                <a16:creationId xmlns:a16="http://schemas.microsoft.com/office/drawing/2014/main" id="{4592F0A5-D926-F20A-2A18-9D863F86318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29003" y="3081942"/>
            <a:ext cx="671240" cy="1073984"/>
          </a:xfrm>
          <a:prstGeom prst="rect">
            <a:avLst/>
          </a:prstGeom>
        </p:spPr>
      </p:pic>
      <p:pic>
        <p:nvPicPr>
          <p:cNvPr id="23" name="Graphic 22">
            <a:extLst>
              <a:ext uri="{FF2B5EF4-FFF2-40B4-BE49-F238E27FC236}">
                <a16:creationId xmlns:a16="http://schemas.microsoft.com/office/drawing/2014/main" id="{41B03DCF-8883-8B9A-0A0C-BAFA4EE551D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94068" y="3081942"/>
            <a:ext cx="671240" cy="1073984"/>
          </a:xfrm>
          <a:prstGeom prst="rect">
            <a:avLst/>
          </a:prstGeom>
        </p:spPr>
      </p:pic>
      <p:pic>
        <p:nvPicPr>
          <p:cNvPr id="24" name="Graphic 23">
            <a:extLst>
              <a:ext uri="{FF2B5EF4-FFF2-40B4-BE49-F238E27FC236}">
                <a16:creationId xmlns:a16="http://schemas.microsoft.com/office/drawing/2014/main" id="{C64EA185-8084-62D2-AA27-61D9E514854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59133" y="3081942"/>
            <a:ext cx="671240" cy="1073984"/>
          </a:xfrm>
          <a:prstGeom prst="rect">
            <a:avLst/>
          </a:prstGeom>
        </p:spPr>
      </p:pic>
      <p:pic>
        <p:nvPicPr>
          <p:cNvPr id="25" name="Graphic 24">
            <a:extLst>
              <a:ext uri="{FF2B5EF4-FFF2-40B4-BE49-F238E27FC236}">
                <a16:creationId xmlns:a16="http://schemas.microsoft.com/office/drawing/2014/main" id="{3C3674EF-1D2E-88DD-5C34-887E333D274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24198" y="3081942"/>
            <a:ext cx="671240" cy="1073984"/>
          </a:xfrm>
          <a:prstGeom prst="rect">
            <a:avLst/>
          </a:prstGeom>
        </p:spPr>
      </p:pic>
      <p:pic>
        <p:nvPicPr>
          <p:cNvPr id="26" name="Graphic 25">
            <a:extLst>
              <a:ext uri="{FF2B5EF4-FFF2-40B4-BE49-F238E27FC236}">
                <a16:creationId xmlns:a16="http://schemas.microsoft.com/office/drawing/2014/main" id="{F4F295A2-9E4D-4409-22DF-6E7DD2D876C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89263" y="3081942"/>
            <a:ext cx="671240" cy="1073984"/>
          </a:xfrm>
          <a:prstGeom prst="rect">
            <a:avLst/>
          </a:prstGeom>
        </p:spPr>
      </p:pic>
    </p:spTree>
    <p:extLst>
      <p:ext uri="{BB962C8B-B14F-4D97-AF65-F5344CB8AC3E}">
        <p14:creationId xmlns:p14="http://schemas.microsoft.com/office/powerpoint/2010/main" val="42423226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1A495A9-3C35-5995-E3BC-57AA6953D9F3}"/>
              </a:ext>
            </a:extLst>
          </p:cNvPr>
          <p:cNvSpPr>
            <a:spLocks noGrp="1"/>
          </p:cNvSpPr>
          <p:nvPr>
            <p:ph type="pic" sz="quarter" idx="10"/>
          </p:nvPr>
        </p:nvSpPr>
        <p:spPr/>
      </p:sp>
      <p:pic>
        <p:nvPicPr>
          <p:cNvPr id="5" name="Picture 6">
            <a:extLst>
              <a:ext uri="{FF2B5EF4-FFF2-40B4-BE49-F238E27FC236}">
                <a16:creationId xmlns:a16="http://schemas.microsoft.com/office/drawing/2014/main" id="{FD7B6BAD-D480-FAF3-5C74-38B9EAECA612}"/>
              </a:ext>
            </a:extLst>
          </p:cNvPr>
          <p:cNvPicPr>
            <a:picLocks noChangeAspect="1"/>
          </p:cNvPicPr>
          <p:nvPr/>
        </p:nvPicPr>
        <p:blipFill rotWithShape="1">
          <a:blip r:embed="rId3"/>
          <a:srcRect t="13354" b="13354"/>
          <a:stretch/>
        </p:blipFill>
        <p:spPr>
          <a:xfrm>
            <a:off x="180000" y="180000"/>
            <a:ext cx="8784000" cy="4291200"/>
          </a:xfrm>
          <a:prstGeom prst="rect">
            <a:avLst/>
          </a:prstGeom>
        </p:spPr>
      </p:pic>
      <p:sp>
        <p:nvSpPr>
          <p:cNvPr id="6" name="Rectangle 5">
            <a:extLst>
              <a:ext uri="{FF2B5EF4-FFF2-40B4-BE49-F238E27FC236}">
                <a16:creationId xmlns:a16="http://schemas.microsoft.com/office/drawing/2014/main" id="{62819FA9-2EFF-9B9D-9E00-E0FC0ACC510C}"/>
              </a:ext>
            </a:extLst>
          </p:cNvPr>
          <p:cNvSpPr/>
          <p:nvPr/>
        </p:nvSpPr>
        <p:spPr>
          <a:xfrm>
            <a:off x="180000" y="180000"/>
            <a:ext cx="8789829" cy="4291200"/>
          </a:xfrm>
          <a:prstGeom prst="rect">
            <a:avLst/>
          </a:prstGeom>
          <a:gradFill>
            <a:gsLst>
              <a:gs pos="62000">
                <a:schemeClr val="tx1">
                  <a:alpha val="0"/>
                </a:schemeClr>
              </a:gs>
              <a:gs pos="100000">
                <a:schemeClr val="tx1"/>
              </a:gs>
              <a:gs pos="100000">
                <a:schemeClr val="tx1"/>
              </a:gs>
              <a:gs pos="100000">
                <a:schemeClr val="tx1"/>
              </a:gs>
            </a:gsLst>
            <a:lin ang="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O"/>
          </a:p>
        </p:txBody>
      </p:sp>
      <p:sp>
        <p:nvSpPr>
          <p:cNvPr id="7" name="Title 1">
            <a:extLst>
              <a:ext uri="{FF2B5EF4-FFF2-40B4-BE49-F238E27FC236}">
                <a16:creationId xmlns:a16="http://schemas.microsoft.com/office/drawing/2014/main" id="{A24198FD-8DCA-D1A3-F1F5-AFA01EBA1B47}"/>
              </a:ext>
            </a:extLst>
          </p:cNvPr>
          <p:cNvSpPr txBox="1">
            <a:spLocks/>
          </p:cNvSpPr>
          <p:nvPr/>
        </p:nvSpPr>
        <p:spPr>
          <a:xfrm>
            <a:off x="3700438" y="2158032"/>
            <a:ext cx="4940009" cy="1474043"/>
          </a:xfrm>
          <a:prstGeom prst="rect">
            <a:avLst/>
          </a:prstGeom>
        </p:spPr>
        <p:txBody>
          <a:bodyPr lIns="91440" tIns="45720" rIns="91440" bIns="4572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GB" sz="3600" b="1">
                <a:solidFill>
                  <a:schemeClr val="bg1"/>
                </a:solidFill>
                <a:latin typeface="Noto Serif" panose="02020600060500020200" pitchFamily="18" charset="0"/>
                <a:ea typeface="Noto Serif" panose="02020600060500020200" pitchFamily="18" charset="0"/>
                <a:cs typeface="Noto Serif" panose="02020600060500020200" pitchFamily="18" charset="0"/>
              </a:rPr>
              <a:t>Hva er </a:t>
            </a:r>
            <a:br>
              <a:rPr lang="en-GB" sz="3600" b="1">
                <a:solidFill>
                  <a:schemeClr val="bg1"/>
                </a:solidFill>
                <a:latin typeface="Noto Serif" panose="02020600060500020200" pitchFamily="18" charset="0"/>
                <a:ea typeface="Noto Serif" panose="02020600060500020200" pitchFamily="18" charset="0"/>
                <a:cs typeface="Noto Serif" panose="02020600060500020200" pitchFamily="18" charset="0"/>
              </a:rPr>
            </a:br>
            <a:r>
              <a:rPr lang="en-GB" sz="3600" b="1">
                <a:solidFill>
                  <a:schemeClr val="bg1"/>
                </a:solidFill>
                <a:latin typeface="Noto Serif" panose="02020600060500020200" pitchFamily="18" charset="0"/>
                <a:ea typeface="Noto Serif" panose="02020600060500020200" pitchFamily="18" charset="0"/>
                <a:cs typeface="Noto Serif" panose="02020600060500020200" pitchFamily="18" charset="0"/>
              </a:rPr>
              <a:t>konsekvensene </a:t>
            </a:r>
            <a:br>
              <a:rPr lang="en-GB" sz="3600" b="1">
                <a:solidFill>
                  <a:schemeClr val="bg1"/>
                </a:solidFill>
                <a:latin typeface="Noto Serif" panose="02020600060500020200" pitchFamily="18" charset="0"/>
                <a:ea typeface="Noto Serif" panose="02020600060500020200" pitchFamily="18" charset="0"/>
                <a:cs typeface="Noto Serif" panose="02020600060500020200" pitchFamily="18" charset="0"/>
              </a:rPr>
            </a:br>
            <a:r>
              <a:rPr lang="en-GB" sz="3600" b="1">
                <a:solidFill>
                  <a:schemeClr val="bg1"/>
                </a:solidFill>
                <a:latin typeface="Noto Serif" panose="02020600060500020200" pitchFamily="18" charset="0"/>
                <a:ea typeface="Noto Serif" panose="02020600060500020200" pitchFamily="18" charset="0"/>
                <a:cs typeface="Noto Serif" panose="02020600060500020200" pitchFamily="18" charset="0"/>
              </a:rPr>
              <a:t>av flukt?</a:t>
            </a:r>
          </a:p>
        </p:txBody>
      </p:sp>
    </p:spTree>
    <p:extLst>
      <p:ext uri="{BB962C8B-B14F-4D97-AF65-F5344CB8AC3E}">
        <p14:creationId xmlns:p14="http://schemas.microsoft.com/office/powerpoint/2010/main" val="20319389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E9E0D26-C200-EB0E-6C23-341ECE62E703}"/>
              </a:ext>
            </a:extLst>
          </p:cNvPr>
          <p:cNvSpPr>
            <a:spLocks noGrp="1"/>
          </p:cNvSpPr>
          <p:nvPr>
            <p:ph type="subTitle" idx="1"/>
          </p:nvPr>
        </p:nvSpPr>
        <p:spPr>
          <a:xfrm>
            <a:off x="6300192" y="483518"/>
            <a:ext cx="2592288" cy="3816424"/>
          </a:xfrm>
        </p:spPr>
        <p:txBody>
          <a:bodyPr/>
          <a:lstStyle/>
          <a:p>
            <a:pPr marL="0" indent="0">
              <a:buNone/>
            </a:pPr>
            <a:r>
              <a:rPr lang="en-GB" b="1" dirty="0" err="1">
                <a:latin typeface="Roboto"/>
                <a:ea typeface="Roboto"/>
              </a:rPr>
              <a:t>Neglisjerte</a:t>
            </a:r>
            <a:r>
              <a:rPr lang="en-GB" b="1" dirty="0">
                <a:latin typeface="Roboto"/>
                <a:ea typeface="Roboto"/>
              </a:rPr>
              <a:t> </a:t>
            </a:r>
            <a:r>
              <a:rPr lang="en-GB" b="1" dirty="0" err="1">
                <a:latin typeface="Roboto"/>
                <a:ea typeface="Roboto"/>
              </a:rPr>
              <a:t>fluktkriser</a:t>
            </a:r>
            <a:br>
              <a:rPr lang="en-GB" b="1" dirty="0">
                <a:latin typeface="Roboto"/>
                <a:ea typeface="Roboto"/>
              </a:rPr>
            </a:br>
            <a:endParaRPr lang="en-GB" dirty="0">
              <a:latin typeface="Roboto"/>
              <a:ea typeface="Roboto"/>
            </a:endParaRPr>
          </a:p>
          <a:p>
            <a:r>
              <a:rPr lang="en-GB" sz="1500" dirty="0">
                <a:latin typeface="Roboto"/>
                <a:ea typeface="Roboto"/>
              </a:rPr>
              <a:t>Tre </a:t>
            </a:r>
            <a:r>
              <a:rPr lang="en-GB" sz="1500" dirty="0" err="1">
                <a:latin typeface="Roboto"/>
                <a:ea typeface="Roboto"/>
              </a:rPr>
              <a:t>kriterier</a:t>
            </a:r>
            <a:r>
              <a:rPr lang="en-GB" sz="1500" dirty="0">
                <a:latin typeface="Roboto"/>
                <a:ea typeface="Roboto"/>
              </a:rPr>
              <a:t>: </a:t>
            </a:r>
            <a:r>
              <a:rPr lang="en-GB" sz="1500" i="1" dirty="0" err="1">
                <a:solidFill>
                  <a:schemeClr val="tx1"/>
                </a:solidFill>
              </a:rPr>
              <a:t>Mangel</a:t>
            </a:r>
            <a:r>
              <a:rPr lang="en-GB" sz="1500" i="1" dirty="0">
                <a:solidFill>
                  <a:schemeClr val="tx1"/>
                </a:solidFill>
              </a:rPr>
              <a:t> </a:t>
            </a:r>
            <a:r>
              <a:rPr lang="en-GB" sz="1500" i="1" dirty="0" err="1">
                <a:solidFill>
                  <a:schemeClr val="tx1"/>
                </a:solidFill>
              </a:rPr>
              <a:t>på</a:t>
            </a:r>
            <a:r>
              <a:rPr lang="en-GB" sz="1500" i="1" dirty="0">
                <a:solidFill>
                  <a:schemeClr val="tx1"/>
                </a:solidFill>
              </a:rPr>
              <a:t> </a:t>
            </a:r>
            <a:r>
              <a:rPr lang="en-GB" sz="1500" i="1" dirty="0" err="1">
                <a:solidFill>
                  <a:schemeClr val="tx1"/>
                </a:solidFill>
              </a:rPr>
              <a:t>penger</a:t>
            </a:r>
            <a:r>
              <a:rPr lang="en-GB" sz="1500" i="1" dirty="0">
                <a:ea typeface="Roboto"/>
              </a:rPr>
              <a:t>, </a:t>
            </a:r>
            <a:r>
              <a:rPr lang="en-GB" sz="1500" i="1" dirty="0" err="1">
                <a:ea typeface="Roboto"/>
              </a:rPr>
              <a:t>manglende</a:t>
            </a:r>
            <a:r>
              <a:rPr lang="en-GB" sz="1500" i="1" dirty="0">
                <a:ea typeface="Roboto"/>
              </a:rPr>
              <a:t> </a:t>
            </a:r>
            <a:r>
              <a:rPr lang="en-GB" sz="1500" i="1" dirty="0" err="1">
                <a:ea typeface="Roboto"/>
              </a:rPr>
              <a:t>m</a:t>
            </a:r>
            <a:r>
              <a:rPr lang="en-GB" sz="1500" i="1" dirty="0" err="1">
                <a:solidFill>
                  <a:schemeClr val="tx1"/>
                </a:solidFill>
              </a:rPr>
              <a:t>edie-oppmerksomhet</a:t>
            </a:r>
            <a:r>
              <a:rPr lang="en-GB" sz="1500" i="1" dirty="0">
                <a:solidFill>
                  <a:schemeClr val="tx1"/>
                </a:solidFill>
                <a:ea typeface="Roboto"/>
              </a:rPr>
              <a:t> </a:t>
            </a:r>
            <a:r>
              <a:rPr lang="en-GB" sz="1500" i="1" dirty="0" err="1">
                <a:solidFill>
                  <a:schemeClr val="tx1"/>
                </a:solidFill>
                <a:ea typeface="Roboto"/>
              </a:rPr>
              <a:t>og</a:t>
            </a:r>
            <a:r>
              <a:rPr lang="en-GB" sz="1500" i="1" dirty="0">
                <a:ea typeface="Roboto"/>
              </a:rPr>
              <a:t> </a:t>
            </a:r>
            <a:r>
              <a:rPr lang="en-GB" sz="1500" i="1" dirty="0" err="1">
                <a:ea typeface="Roboto"/>
              </a:rPr>
              <a:t>p</a:t>
            </a:r>
            <a:r>
              <a:rPr lang="en-GB" sz="1500" i="1" dirty="0" err="1">
                <a:solidFill>
                  <a:schemeClr val="tx1"/>
                </a:solidFill>
              </a:rPr>
              <a:t>olitisk</a:t>
            </a:r>
            <a:r>
              <a:rPr lang="en-GB" sz="1500" i="1" dirty="0">
                <a:solidFill>
                  <a:schemeClr val="tx1"/>
                </a:solidFill>
              </a:rPr>
              <a:t> </a:t>
            </a:r>
            <a:r>
              <a:rPr lang="en-GB" sz="1500" i="1" dirty="0" err="1">
                <a:solidFill>
                  <a:schemeClr val="tx1"/>
                </a:solidFill>
              </a:rPr>
              <a:t>vilje</a:t>
            </a:r>
            <a:r>
              <a:rPr lang="en-GB" sz="1500" dirty="0">
                <a:solidFill>
                  <a:schemeClr val="tx1"/>
                </a:solidFill>
              </a:rPr>
              <a:t>.</a:t>
            </a:r>
            <a:br>
              <a:rPr lang="en-NO" sz="1500" dirty="0"/>
            </a:br>
            <a:endParaRPr lang="en-GB" sz="1500" dirty="0">
              <a:solidFill>
                <a:schemeClr val="tx1"/>
              </a:solidFill>
              <a:latin typeface="Roboto"/>
              <a:ea typeface="Roboto"/>
            </a:endParaRPr>
          </a:p>
          <a:p>
            <a:r>
              <a:rPr lang="en-GB" sz="1500" dirty="0">
                <a:latin typeface="Roboto"/>
                <a:ea typeface="Roboto"/>
                <a:cs typeface="Roboto"/>
              </a:rPr>
              <a:t>I 2021 var alle land </a:t>
            </a:r>
            <a:r>
              <a:rPr lang="en-GB" sz="1500" dirty="0" err="1">
                <a:latin typeface="Roboto"/>
                <a:ea typeface="Roboto"/>
                <a:cs typeface="Roboto"/>
              </a:rPr>
              <a:t>på</a:t>
            </a:r>
            <a:r>
              <a:rPr lang="en-GB" sz="1500" dirty="0">
                <a:latin typeface="Roboto"/>
                <a:ea typeface="Roboto"/>
                <a:cs typeface="Roboto"/>
              </a:rPr>
              <a:t> listen </a:t>
            </a:r>
            <a:r>
              <a:rPr lang="en-GB" sz="1500" dirty="0" err="1">
                <a:latin typeface="Roboto"/>
                <a:ea typeface="Roboto"/>
                <a:cs typeface="Roboto"/>
              </a:rPr>
              <a:t>i</a:t>
            </a:r>
            <a:r>
              <a:rPr lang="en-GB" sz="1500" dirty="0">
                <a:latin typeface="Roboto"/>
                <a:ea typeface="Roboto"/>
                <a:cs typeface="Roboto"/>
              </a:rPr>
              <a:t> Afrika.</a:t>
            </a:r>
          </a:p>
          <a:p>
            <a:endParaRPr lang="en-GB" sz="1500" dirty="0">
              <a:latin typeface="Roboto"/>
              <a:ea typeface="Roboto"/>
              <a:cs typeface="Roboto"/>
            </a:endParaRPr>
          </a:p>
          <a:p>
            <a:r>
              <a:rPr lang="en-GB" sz="1500" dirty="0">
                <a:latin typeface="Roboto"/>
                <a:ea typeface="Roboto"/>
                <a:cs typeface="Roboto"/>
              </a:rPr>
              <a:t>Burkina Faso er </a:t>
            </a:r>
            <a:r>
              <a:rPr lang="en-GB" sz="1500" dirty="0" err="1">
                <a:latin typeface="Roboto"/>
                <a:ea typeface="Roboto"/>
                <a:cs typeface="Roboto"/>
              </a:rPr>
              <a:t>verdens</a:t>
            </a:r>
            <a:r>
              <a:rPr lang="en-GB" sz="1500" dirty="0">
                <a:latin typeface="Roboto"/>
                <a:ea typeface="Roboto"/>
                <a:cs typeface="Roboto"/>
              </a:rPr>
              <a:t> </a:t>
            </a:r>
            <a:r>
              <a:rPr lang="en-GB" sz="1500" dirty="0" err="1">
                <a:latin typeface="Roboto"/>
                <a:ea typeface="Roboto"/>
                <a:cs typeface="Roboto"/>
              </a:rPr>
              <a:t>mest</a:t>
            </a:r>
            <a:r>
              <a:rPr lang="en-GB" sz="1500" dirty="0">
                <a:latin typeface="Roboto"/>
                <a:ea typeface="Roboto"/>
                <a:cs typeface="Roboto"/>
              </a:rPr>
              <a:t> </a:t>
            </a:r>
            <a:r>
              <a:rPr lang="en-GB" sz="1500" dirty="0" err="1">
                <a:latin typeface="Roboto"/>
                <a:ea typeface="Roboto"/>
                <a:cs typeface="Roboto"/>
              </a:rPr>
              <a:t>neglisjerte</a:t>
            </a:r>
            <a:r>
              <a:rPr lang="en-GB" sz="1500" dirty="0">
                <a:latin typeface="Roboto"/>
                <a:ea typeface="Roboto"/>
                <a:cs typeface="Roboto"/>
              </a:rPr>
              <a:t> </a:t>
            </a:r>
            <a:r>
              <a:rPr lang="en-GB" sz="1500" dirty="0" err="1">
                <a:latin typeface="Roboto"/>
                <a:ea typeface="Roboto"/>
                <a:cs typeface="Roboto"/>
              </a:rPr>
              <a:t>fluktkrise</a:t>
            </a:r>
            <a:r>
              <a:rPr lang="en-GB" sz="1500" dirty="0">
                <a:latin typeface="Roboto"/>
                <a:ea typeface="Roboto"/>
                <a:cs typeface="Roboto"/>
              </a:rPr>
              <a:t>.</a:t>
            </a:r>
            <a:endParaRPr lang="en-NO" sz="1500" dirty="0"/>
          </a:p>
        </p:txBody>
      </p:sp>
      <p:pic>
        <p:nvPicPr>
          <p:cNvPr id="4" name="Picture Placeholder 9">
            <a:extLst>
              <a:ext uri="{FF2B5EF4-FFF2-40B4-BE49-F238E27FC236}">
                <a16:creationId xmlns:a16="http://schemas.microsoft.com/office/drawing/2014/main" id="{EB578375-0969-17C9-145E-4BA38EC30221}"/>
              </a:ext>
            </a:extLst>
          </p:cNvPr>
          <p:cNvPicPr>
            <a:picLocks noGrp="1" noChangeAspect="1"/>
          </p:cNvPicPr>
          <p:nvPr>
            <p:ph type="pic" sz="quarter" idx="11"/>
          </p:nvPr>
        </p:nvPicPr>
        <p:blipFill rotWithShape="1">
          <a:blip r:embed="rId3"/>
          <a:srcRect l="5009" r="5009"/>
          <a:stretch/>
        </p:blipFill>
        <p:spPr/>
      </p:pic>
      <p:sp>
        <p:nvSpPr>
          <p:cNvPr id="5" name="TextBox 4">
            <a:extLst>
              <a:ext uri="{FF2B5EF4-FFF2-40B4-BE49-F238E27FC236}">
                <a16:creationId xmlns:a16="http://schemas.microsoft.com/office/drawing/2014/main" id="{62A4ACFE-B729-5E8C-5390-C1AAFFD3F543}"/>
              </a:ext>
            </a:extLst>
          </p:cNvPr>
          <p:cNvSpPr txBox="1"/>
          <p:nvPr/>
        </p:nvSpPr>
        <p:spPr>
          <a:xfrm>
            <a:off x="6155567" y="4011910"/>
            <a:ext cx="2807824" cy="459290"/>
          </a:xfrm>
          <a:prstGeom prst="rect">
            <a:avLst/>
          </a:prstGeom>
          <a:solidFill>
            <a:schemeClr val="accent1"/>
          </a:solidFill>
          <a:effectLst/>
        </p:spPr>
        <p:txBody>
          <a:bodyPr wrap="square" lIns="108000" tIns="72000" rIns="108000" bIns="72000" rtlCol="0" anchor="ctr" anchorCtr="0">
            <a:noAutofit/>
          </a:bodyPr>
          <a:lstStyle/>
          <a:p>
            <a:pPr algn="ctr"/>
            <a:r>
              <a:rPr lang="en-GB" sz="1050" b="1" err="1">
                <a:latin typeface="Roboto"/>
                <a:ea typeface="Roboto"/>
              </a:rPr>
              <a:t>Neglisjere</a:t>
            </a:r>
            <a:r>
              <a:rPr lang="en-GB" sz="1050" b="1">
                <a:latin typeface="Roboto"/>
                <a:ea typeface="Roboto"/>
              </a:rPr>
              <a:t>: </a:t>
            </a:r>
            <a:r>
              <a:rPr lang="en-GB" sz="1050" i="1">
                <a:latin typeface="Roboto"/>
                <a:ea typeface="Roboto"/>
              </a:rPr>
              <a:t>verb </a:t>
            </a:r>
            <a:r>
              <a:rPr lang="en-GB" sz="1050">
                <a:latin typeface="Roboto"/>
                <a:ea typeface="Roboto"/>
              </a:rPr>
              <a:t>'</a:t>
            </a:r>
            <a:r>
              <a:rPr lang="en-GB" sz="1050" err="1">
                <a:latin typeface="Roboto"/>
                <a:ea typeface="Roboto"/>
              </a:rPr>
              <a:t>ignorere</a:t>
            </a:r>
            <a:r>
              <a:rPr lang="en-GB" sz="1050">
                <a:latin typeface="Roboto"/>
                <a:ea typeface="Roboto"/>
              </a:rPr>
              <a:t>, </a:t>
            </a:r>
            <a:r>
              <a:rPr lang="en-GB" sz="1050" err="1">
                <a:latin typeface="Roboto"/>
                <a:ea typeface="Roboto"/>
              </a:rPr>
              <a:t>overse</a:t>
            </a:r>
            <a:r>
              <a:rPr lang="en-GB" sz="1050">
                <a:latin typeface="Roboto"/>
                <a:ea typeface="Roboto"/>
              </a:rPr>
              <a:t>, </a:t>
            </a:r>
            <a:r>
              <a:rPr lang="en-GB" sz="1050" err="1">
                <a:latin typeface="Roboto"/>
                <a:ea typeface="Roboto"/>
              </a:rPr>
              <a:t>forsømme</a:t>
            </a:r>
            <a:r>
              <a:rPr lang="en-GB" sz="1050">
                <a:latin typeface="Roboto"/>
                <a:ea typeface="Roboto"/>
              </a:rPr>
              <a:t>, </a:t>
            </a:r>
            <a:r>
              <a:rPr lang="en-GB" sz="1050" err="1">
                <a:latin typeface="Roboto"/>
                <a:ea typeface="Roboto"/>
              </a:rPr>
              <a:t>ikke</a:t>
            </a:r>
            <a:r>
              <a:rPr lang="en-GB" sz="1050">
                <a:latin typeface="Roboto"/>
                <a:ea typeface="Roboto"/>
              </a:rPr>
              <a:t> </a:t>
            </a:r>
            <a:r>
              <a:rPr lang="en-GB" sz="1050" err="1">
                <a:latin typeface="Roboto"/>
                <a:ea typeface="Roboto"/>
              </a:rPr>
              <a:t>bry</a:t>
            </a:r>
            <a:r>
              <a:rPr lang="en-GB" sz="1050">
                <a:latin typeface="Roboto"/>
                <a:ea typeface="Roboto"/>
              </a:rPr>
              <a:t> seg om'</a:t>
            </a:r>
            <a:endParaRPr lang="en-GB" sz="1050" i="1">
              <a:latin typeface="Roboto"/>
              <a:ea typeface="Roboto"/>
            </a:endParaRPr>
          </a:p>
        </p:txBody>
      </p:sp>
    </p:spTree>
    <p:extLst>
      <p:ext uri="{BB962C8B-B14F-4D97-AF65-F5344CB8AC3E}">
        <p14:creationId xmlns:p14="http://schemas.microsoft.com/office/powerpoint/2010/main" val="31993774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Konfliktene du ikke har hørt om (2023)">
            <a:hlinkClick r:id="" action="ppaction://media"/>
            <a:extLst>
              <a:ext uri="{FF2B5EF4-FFF2-40B4-BE49-F238E27FC236}">
                <a16:creationId xmlns:a16="http://schemas.microsoft.com/office/drawing/2014/main" id="{7AB1FDD1-A7CF-EE7A-91AA-27B246FBC430}"/>
              </a:ext>
            </a:extLst>
          </p:cNvPr>
          <p:cNvPicPr>
            <a:picLocks noRot="1" noChangeAspect="1"/>
          </p:cNvPicPr>
          <p:nvPr>
            <a:videoFile r:link="rId1"/>
          </p:nvPr>
        </p:nvPicPr>
        <p:blipFill>
          <a:blip r:embed="rId4"/>
          <a:stretch>
            <a:fillRect/>
          </a:stretch>
        </p:blipFill>
        <p:spPr>
          <a:xfrm>
            <a:off x="-18000" y="0"/>
            <a:ext cx="9180000" cy="5171830"/>
          </a:xfrm>
          <a:prstGeom prst="rect">
            <a:avLst/>
          </a:prstGeom>
        </p:spPr>
      </p:pic>
    </p:spTree>
    <p:extLst>
      <p:ext uri="{BB962C8B-B14F-4D97-AF65-F5344CB8AC3E}">
        <p14:creationId xmlns:p14="http://schemas.microsoft.com/office/powerpoint/2010/main" val="2945756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EB1502BE-2ECE-913B-DD6B-4C503E57E6C0}"/>
              </a:ext>
            </a:extLst>
          </p:cNvPr>
          <p:cNvSpPr>
            <a:spLocks noGrp="1"/>
          </p:cNvSpPr>
          <p:nvPr>
            <p:ph type="pic" sz="quarter" idx="10"/>
          </p:nvPr>
        </p:nvSpPr>
        <p:spPr/>
      </p:sp>
      <p:pic>
        <p:nvPicPr>
          <p:cNvPr id="3" name="Picture 2" descr="A group of people in a crowd&#10;&#10;Description automatically generated with low confidence">
            <a:extLst>
              <a:ext uri="{FF2B5EF4-FFF2-40B4-BE49-F238E27FC236}">
                <a16:creationId xmlns:a16="http://schemas.microsoft.com/office/drawing/2014/main" id="{578A0631-6A0E-7C44-127A-7161D6E53627}"/>
              </a:ext>
            </a:extLst>
          </p:cNvPr>
          <p:cNvPicPr>
            <a:picLocks noChangeAspect="1"/>
          </p:cNvPicPr>
          <p:nvPr/>
        </p:nvPicPr>
        <p:blipFill rotWithShape="1">
          <a:blip r:embed="rId3"/>
          <a:srcRect l="466" t="9030" b="4652"/>
          <a:stretch/>
        </p:blipFill>
        <p:spPr>
          <a:xfrm>
            <a:off x="174171" y="180000"/>
            <a:ext cx="8789829" cy="4291200"/>
          </a:xfrm>
          <a:prstGeom prst="rect">
            <a:avLst/>
          </a:prstGeom>
        </p:spPr>
      </p:pic>
      <p:sp>
        <p:nvSpPr>
          <p:cNvPr id="4" name="Rectangle 3">
            <a:extLst>
              <a:ext uri="{FF2B5EF4-FFF2-40B4-BE49-F238E27FC236}">
                <a16:creationId xmlns:a16="http://schemas.microsoft.com/office/drawing/2014/main" id="{199AC945-37DF-799C-7D19-975BD095EF76}"/>
              </a:ext>
            </a:extLst>
          </p:cNvPr>
          <p:cNvSpPr/>
          <p:nvPr/>
        </p:nvSpPr>
        <p:spPr>
          <a:xfrm>
            <a:off x="174171" y="267494"/>
            <a:ext cx="8789829" cy="4217420"/>
          </a:xfrm>
          <a:prstGeom prst="rect">
            <a:avLst/>
          </a:prstGeom>
          <a:gradFill flip="none" rotWithShape="1">
            <a:gsLst>
              <a:gs pos="77000">
                <a:schemeClr val="tx1">
                  <a:alpha val="0"/>
                </a:schemeClr>
              </a:gs>
              <a:gs pos="100000">
                <a:schemeClr val="tx1"/>
              </a:gs>
              <a:gs pos="100000">
                <a:schemeClr val="tx1"/>
              </a:gs>
              <a:gs pos="100000">
                <a:schemeClr val="tx1"/>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O"/>
          </a:p>
        </p:txBody>
      </p:sp>
      <p:sp>
        <p:nvSpPr>
          <p:cNvPr id="5" name="Title 1">
            <a:extLst>
              <a:ext uri="{FF2B5EF4-FFF2-40B4-BE49-F238E27FC236}">
                <a16:creationId xmlns:a16="http://schemas.microsoft.com/office/drawing/2014/main" id="{7CC821F1-FB5F-7145-4F5E-577D097BBC77}"/>
              </a:ext>
            </a:extLst>
          </p:cNvPr>
          <p:cNvSpPr txBox="1">
            <a:spLocks/>
          </p:cNvSpPr>
          <p:nvPr/>
        </p:nvSpPr>
        <p:spPr>
          <a:xfrm>
            <a:off x="2674374" y="3569109"/>
            <a:ext cx="5934637" cy="786581"/>
          </a:xfrm>
          <a:prstGeom prst="rect">
            <a:avLst/>
          </a:prstGeom>
        </p:spPr>
        <p:txBody>
          <a:bodyPr lIns="91440" tIns="45720" rIns="91440" bIns="45720" anchor="t"/>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GB" sz="3600" b="1">
                <a:solidFill>
                  <a:schemeClr val="bg1"/>
                </a:solidFill>
                <a:latin typeface="Noto Serif" panose="02020600060500020200" pitchFamily="18" charset="0"/>
                <a:ea typeface="Noto Serif" panose="02020600060500020200" pitchFamily="18" charset="0"/>
                <a:cs typeface="Noto Serif" panose="02020600060500020200" pitchFamily="18" charset="0"/>
              </a:rPr>
              <a:t>Hvilke løsninger må til?</a:t>
            </a:r>
          </a:p>
        </p:txBody>
      </p:sp>
    </p:spTree>
    <p:extLst>
      <p:ext uri="{BB962C8B-B14F-4D97-AF65-F5344CB8AC3E}">
        <p14:creationId xmlns:p14="http://schemas.microsoft.com/office/powerpoint/2010/main" val="42612261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B3608BA-E4BE-0F4E-3C7C-A394386F5D5E}"/>
              </a:ext>
            </a:extLst>
          </p:cNvPr>
          <p:cNvSpPr>
            <a:spLocks noGrp="1"/>
          </p:cNvSpPr>
          <p:nvPr>
            <p:ph type="subTitle" idx="1"/>
          </p:nvPr>
        </p:nvSpPr>
        <p:spPr/>
        <p:txBody>
          <a:bodyPr/>
          <a:lstStyle/>
          <a:p>
            <a:r>
              <a:rPr lang="en-GB" b="1">
                <a:latin typeface="Roboto"/>
                <a:ea typeface="Roboto"/>
              </a:rPr>
              <a:t>Ansvar </a:t>
            </a:r>
            <a:r>
              <a:rPr lang="en-GB" b="1" err="1">
                <a:latin typeface="Roboto"/>
                <a:ea typeface="Roboto"/>
              </a:rPr>
              <a:t>og</a:t>
            </a:r>
            <a:r>
              <a:rPr lang="en-GB" b="1">
                <a:latin typeface="Roboto"/>
                <a:ea typeface="Roboto"/>
              </a:rPr>
              <a:t> </a:t>
            </a:r>
            <a:r>
              <a:rPr lang="en-GB" b="1" err="1">
                <a:latin typeface="Roboto"/>
                <a:ea typeface="Roboto"/>
              </a:rPr>
              <a:t>fordeling</a:t>
            </a:r>
            <a:endParaRPr lang="en-GB" b="1">
              <a:latin typeface="Roboto"/>
              <a:ea typeface="Roboto"/>
            </a:endParaRPr>
          </a:p>
          <a:p>
            <a:endParaRPr lang="en-GB" b="1">
              <a:latin typeface="Roboto"/>
              <a:ea typeface="Roboto"/>
            </a:endParaRPr>
          </a:p>
          <a:p>
            <a:r>
              <a:rPr lang="en-GB" sz="1500" err="1">
                <a:latin typeface="Roboto"/>
                <a:ea typeface="Roboto"/>
              </a:rPr>
              <a:t>Noen</a:t>
            </a:r>
            <a:r>
              <a:rPr lang="en-GB" sz="1500">
                <a:latin typeface="Roboto"/>
                <a:ea typeface="Roboto"/>
              </a:rPr>
              <a:t> </a:t>
            </a:r>
            <a:r>
              <a:rPr lang="en-GB" sz="1500" err="1">
                <a:latin typeface="Roboto"/>
                <a:ea typeface="Roboto"/>
              </a:rPr>
              <a:t>få</a:t>
            </a:r>
            <a:r>
              <a:rPr lang="en-GB" sz="1500">
                <a:latin typeface="Roboto"/>
                <a:ea typeface="Roboto"/>
              </a:rPr>
              <a:t> land tar </a:t>
            </a:r>
            <a:r>
              <a:rPr lang="en-GB" sz="1500" err="1">
                <a:latin typeface="Roboto"/>
                <a:ea typeface="Roboto"/>
              </a:rPr>
              <a:t>imot</a:t>
            </a:r>
            <a:r>
              <a:rPr lang="en-GB" sz="1500">
                <a:latin typeface="Roboto"/>
                <a:ea typeface="Roboto"/>
              </a:rPr>
              <a:t> et </a:t>
            </a:r>
            <a:r>
              <a:rPr lang="en-GB" sz="1500" err="1">
                <a:latin typeface="Roboto"/>
                <a:ea typeface="Roboto"/>
              </a:rPr>
              <a:t>stort</a:t>
            </a:r>
            <a:r>
              <a:rPr lang="en-GB" sz="1500">
                <a:latin typeface="Roboto"/>
                <a:ea typeface="Roboto"/>
              </a:rPr>
              <a:t> </a:t>
            </a:r>
            <a:r>
              <a:rPr lang="en-GB" sz="1500" err="1">
                <a:latin typeface="Roboto"/>
                <a:ea typeface="Roboto"/>
              </a:rPr>
              <a:t>antall</a:t>
            </a:r>
            <a:r>
              <a:rPr lang="en-GB" sz="1500">
                <a:latin typeface="Roboto"/>
                <a:ea typeface="Roboto"/>
              </a:rPr>
              <a:t> </a:t>
            </a:r>
            <a:r>
              <a:rPr lang="en-GB" sz="1500" err="1">
                <a:latin typeface="Roboto"/>
                <a:ea typeface="Roboto"/>
              </a:rPr>
              <a:t>flyktninger</a:t>
            </a:r>
            <a:r>
              <a:rPr lang="en-GB" sz="1500">
                <a:latin typeface="Roboto"/>
                <a:ea typeface="Roboto"/>
              </a:rPr>
              <a:t>.</a:t>
            </a:r>
            <a:br>
              <a:rPr lang="en-US" sz="1500">
                <a:latin typeface="Roboto"/>
                <a:ea typeface="Roboto"/>
              </a:rPr>
            </a:br>
            <a:endParaRPr lang="en-US" sz="1500">
              <a:latin typeface="Roboto"/>
              <a:ea typeface="Roboto"/>
            </a:endParaRPr>
          </a:p>
          <a:p>
            <a:r>
              <a:rPr lang="en-GB" sz="1500">
                <a:latin typeface="Roboto"/>
                <a:ea typeface="Roboto"/>
              </a:rPr>
              <a:t>Andre land </a:t>
            </a:r>
            <a:r>
              <a:rPr lang="en-GB" sz="1500" err="1">
                <a:latin typeface="Roboto"/>
                <a:ea typeface="Roboto"/>
              </a:rPr>
              <a:t>gjør</a:t>
            </a:r>
            <a:r>
              <a:rPr lang="en-GB" sz="1500">
                <a:latin typeface="Roboto"/>
                <a:ea typeface="Roboto"/>
              </a:rPr>
              <a:t> alt de </a:t>
            </a:r>
            <a:r>
              <a:rPr lang="en-GB" sz="1500" err="1">
                <a:latin typeface="Roboto"/>
                <a:ea typeface="Roboto"/>
              </a:rPr>
              <a:t>kan</a:t>
            </a:r>
            <a:r>
              <a:rPr lang="en-GB" sz="1500">
                <a:latin typeface="Roboto"/>
                <a:ea typeface="Roboto"/>
              </a:rPr>
              <a:t> for </a:t>
            </a:r>
            <a:r>
              <a:rPr lang="en-GB" sz="1500" err="1">
                <a:latin typeface="Roboto"/>
                <a:ea typeface="Roboto"/>
              </a:rPr>
              <a:t>å</a:t>
            </a:r>
            <a:r>
              <a:rPr lang="en-GB" sz="1500">
                <a:latin typeface="Roboto"/>
                <a:ea typeface="Roboto"/>
              </a:rPr>
              <a:t> </a:t>
            </a:r>
            <a:r>
              <a:rPr lang="en-GB" sz="1500" err="1">
                <a:latin typeface="Roboto"/>
                <a:ea typeface="Roboto"/>
              </a:rPr>
              <a:t>unngå</a:t>
            </a:r>
            <a:r>
              <a:rPr lang="en-GB" sz="1500">
                <a:latin typeface="Roboto"/>
                <a:ea typeface="Roboto"/>
              </a:rPr>
              <a:t> at </a:t>
            </a:r>
            <a:r>
              <a:rPr lang="en-GB" sz="1500" err="1">
                <a:latin typeface="Roboto"/>
                <a:ea typeface="Roboto"/>
              </a:rPr>
              <a:t>flyktninger</a:t>
            </a:r>
            <a:r>
              <a:rPr lang="en-GB" sz="1500">
                <a:latin typeface="Roboto"/>
                <a:ea typeface="Roboto"/>
              </a:rPr>
              <a:t> </a:t>
            </a:r>
            <a:r>
              <a:rPr lang="en-GB" sz="1500" err="1">
                <a:latin typeface="Roboto"/>
                <a:ea typeface="Roboto"/>
              </a:rPr>
              <a:t>skal</a:t>
            </a:r>
            <a:r>
              <a:rPr lang="en-GB" sz="1500">
                <a:latin typeface="Roboto"/>
                <a:ea typeface="Roboto"/>
              </a:rPr>
              <a:t> </a:t>
            </a:r>
            <a:r>
              <a:rPr lang="en-GB" sz="1500" err="1">
                <a:latin typeface="Roboto"/>
                <a:ea typeface="Roboto"/>
              </a:rPr>
              <a:t>komme</a:t>
            </a:r>
            <a:r>
              <a:rPr lang="en-GB" sz="1500">
                <a:latin typeface="Roboto"/>
                <a:ea typeface="Roboto"/>
              </a:rPr>
              <a:t> </a:t>
            </a:r>
            <a:r>
              <a:rPr lang="en-GB" sz="1500" err="1">
                <a:latin typeface="Roboto"/>
                <a:ea typeface="Roboto"/>
              </a:rPr>
              <a:t>til</a:t>
            </a:r>
            <a:r>
              <a:rPr lang="en-GB" sz="1500">
                <a:latin typeface="Roboto"/>
                <a:ea typeface="Roboto"/>
              </a:rPr>
              <a:t> </a:t>
            </a:r>
            <a:r>
              <a:rPr lang="en-GB" sz="1500" err="1">
                <a:latin typeface="Roboto"/>
                <a:ea typeface="Roboto"/>
              </a:rPr>
              <a:t>deres</a:t>
            </a:r>
            <a:r>
              <a:rPr lang="en-GB" sz="1500">
                <a:latin typeface="Roboto"/>
                <a:ea typeface="Roboto"/>
              </a:rPr>
              <a:t> land.</a:t>
            </a:r>
            <a:br>
              <a:rPr lang="en-US" sz="1500">
                <a:latin typeface="Roboto"/>
                <a:ea typeface="Roboto"/>
              </a:rPr>
            </a:br>
            <a:endParaRPr lang="en-US" sz="1500">
              <a:latin typeface="Roboto"/>
              <a:ea typeface="Roboto"/>
            </a:endParaRPr>
          </a:p>
          <a:p>
            <a:r>
              <a:rPr lang="en-GB" sz="1500" b="1">
                <a:latin typeface="Roboto"/>
                <a:ea typeface="Roboto"/>
              </a:rPr>
              <a:t>Alle land </a:t>
            </a:r>
            <a:r>
              <a:rPr lang="en-GB" sz="1500" b="1" err="1">
                <a:latin typeface="Roboto"/>
                <a:ea typeface="Roboto"/>
              </a:rPr>
              <a:t>bør</a:t>
            </a:r>
            <a:r>
              <a:rPr lang="en-GB" sz="1500" b="1">
                <a:latin typeface="Roboto"/>
                <a:ea typeface="Roboto"/>
              </a:rPr>
              <a:t> </a:t>
            </a:r>
            <a:r>
              <a:rPr lang="en-GB" sz="1500" b="1" err="1">
                <a:latin typeface="Roboto"/>
                <a:ea typeface="Roboto"/>
              </a:rPr>
              <a:t>bidra</a:t>
            </a:r>
            <a:r>
              <a:rPr lang="en-GB" sz="1500" b="1">
                <a:latin typeface="Roboto"/>
                <a:ea typeface="Roboto"/>
              </a:rPr>
              <a:t> </a:t>
            </a:r>
            <a:r>
              <a:rPr lang="en-GB" sz="1500" b="1" err="1">
                <a:latin typeface="Roboto"/>
                <a:ea typeface="Roboto"/>
              </a:rPr>
              <a:t>etter</a:t>
            </a:r>
            <a:r>
              <a:rPr lang="en-GB" sz="1500" b="1">
                <a:latin typeface="Roboto"/>
                <a:ea typeface="Roboto"/>
              </a:rPr>
              <a:t> </a:t>
            </a:r>
            <a:r>
              <a:rPr lang="en-GB" sz="1500" b="1" err="1">
                <a:latin typeface="Roboto"/>
                <a:ea typeface="Roboto"/>
              </a:rPr>
              <a:t>evne</a:t>
            </a:r>
            <a:r>
              <a:rPr lang="en-GB" sz="1500" b="1">
                <a:latin typeface="Roboto"/>
                <a:ea typeface="Roboto"/>
              </a:rPr>
              <a:t>.</a:t>
            </a:r>
          </a:p>
          <a:p>
            <a:endParaRPr lang="en-NO"/>
          </a:p>
        </p:txBody>
      </p:sp>
      <p:pic>
        <p:nvPicPr>
          <p:cNvPr id="4" name="Picture Placeholder 21" descr="A picture containing text, building, sign, graffiti&#10;&#10;Description automatically generated">
            <a:extLst>
              <a:ext uri="{FF2B5EF4-FFF2-40B4-BE49-F238E27FC236}">
                <a16:creationId xmlns:a16="http://schemas.microsoft.com/office/drawing/2014/main" id="{2332FA86-DF82-0C8D-A661-AB89926DE7B8}"/>
              </a:ext>
            </a:extLst>
          </p:cNvPr>
          <p:cNvPicPr>
            <a:picLocks noGrp="1" noChangeAspect="1"/>
          </p:cNvPicPr>
          <p:nvPr>
            <p:ph type="pic" sz="quarter" idx="11"/>
          </p:nvPr>
        </p:nvPicPr>
        <p:blipFill rotWithShape="1">
          <a:blip r:embed="rId3"/>
          <a:srcRect l="4993" r="4993"/>
          <a:stretch/>
        </p:blipFill>
        <p:spPr/>
      </p:pic>
    </p:spTree>
    <p:extLst>
      <p:ext uri="{BB962C8B-B14F-4D97-AF65-F5344CB8AC3E}">
        <p14:creationId xmlns:p14="http://schemas.microsoft.com/office/powerpoint/2010/main" val="22610421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25B0F70-A358-2CBC-B613-ED3B8C2DBCC2}"/>
              </a:ext>
            </a:extLst>
          </p:cNvPr>
          <p:cNvSpPr>
            <a:spLocks noGrp="1"/>
          </p:cNvSpPr>
          <p:nvPr>
            <p:ph type="subTitle" idx="1"/>
          </p:nvPr>
        </p:nvSpPr>
        <p:spPr/>
        <p:txBody>
          <a:bodyPr/>
          <a:lstStyle/>
          <a:p>
            <a:r>
              <a:rPr lang="en-GB" b="1">
                <a:latin typeface="Roboto"/>
                <a:ea typeface="Roboto"/>
              </a:rPr>
              <a:t>Ansvar </a:t>
            </a:r>
            <a:r>
              <a:rPr lang="en-GB" b="1" err="1">
                <a:latin typeface="Roboto"/>
                <a:ea typeface="Roboto"/>
              </a:rPr>
              <a:t>og</a:t>
            </a:r>
            <a:r>
              <a:rPr lang="en-GB" b="1">
                <a:latin typeface="Roboto"/>
                <a:ea typeface="Roboto"/>
              </a:rPr>
              <a:t> </a:t>
            </a:r>
            <a:r>
              <a:rPr lang="en-GB" b="1" err="1">
                <a:latin typeface="Roboto"/>
                <a:ea typeface="Roboto"/>
              </a:rPr>
              <a:t>fordeling</a:t>
            </a:r>
            <a:endParaRPr lang="en-GB" b="1">
              <a:latin typeface="Roboto"/>
              <a:ea typeface="Roboto"/>
            </a:endParaRPr>
          </a:p>
          <a:p>
            <a:endParaRPr lang="en-GB">
              <a:latin typeface="Roboto"/>
              <a:ea typeface="Roboto"/>
            </a:endParaRPr>
          </a:p>
          <a:p>
            <a:r>
              <a:rPr lang="en-GB" sz="1500">
                <a:latin typeface="Roboto"/>
                <a:ea typeface="Roboto"/>
              </a:rPr>
              <a:t>Det </a:t>
            </a:r>
            <a:r>
              <a:rPr lang="en-GB" sz="1500" i="1">
                <a:latin typeface="Roboto"/>
                <a:ea typeface="Roboto"/>
              </a:rPr>
              <a:t>er </a:t>
            </a:r>
            <a:r>
              <a:rPr lang="en-GB" sz="1500" i="1" err="1">
                <a:latin typeface="Roboto"/>
                <a:ea typeface="Roboto"/>
              </a:rPr>
              <a:t>mulig</a:t>
            </a:r>
            <a:r>
              <a:rPr lang="en-GB" sz="1500">
                <a:latin typeface="Roboto"/>
                <a:ea typeface="Roboto"/>
              </a:rPr>
              <a:t> </a:t>
            </a:r>
            <a:r>
              <a:rPr lang="en-GB" sz="1500" err="1">
                <a:ea typeface="Roboto"/>
              </a:rPr>
              <a:t>å</a:t>
            </a:r>
            <a:r>
              <a:rPr lang="en-GB" sz="1500">
                <a:ea typeface="Roboto"/>
              </a:rPr>
              <a:t> </a:t>
            </a:r>
            <a:r>
              <a:rPr lang="en-GB" sz="1500" err="1">
                <a:ea typeface="Roboto"/>
              </a:rPr>
              <a:t>gjøre</a:t>
            </a:r>
            <a:r>
              <a:rPr lang="en-GB" sz="1500">
                <a:ea typeface="Roboto"/>
              </a:rPr>
              <a:t> </a:t>
            </a:r>
            <a:r>
              <a:rPr lang="en-GB" sz="1500" err="1">
                <a:ea typeface="Roboto"/>
              </a:rPr>
              <a:t>mer</a:t>
            </a:r>
            <a:r>
              <a:rPr lang="en-GB" sz="1500">
                <a:ea typeface="Roboto"/>
              </a:rPr>
              <a:t> for </a:t>
            </a:r>
            <a:r>
              <a:rPr lang="en-GB" sz="1500" err="1">
                <a:ea typeface="Roboto"/>
              </a:rPr>
              <a:t>å</a:t>
            </a:r>
            <a:r>
              <a:rPr lang="en-GB" sz="1500">
                <a:ea typeface="Roboto"/>
              </a:rPr>
              <a:t> </a:t>
            </a:r>
            <a:r>
              <a:rPr lang="en-GB" sz="1500" err="1">
                <a:ea typeface="Roboto"/>
              </a:rPr>
              <a:t>hjelpe</a:t>
            </a:r>
            <a:r>
              <a:rPr lang="en-GB" sz="1500">
                <a:ea typeface="Roboto"/>
              </a:rPr>
              <a:t> </a:t>
            </a:r>
            <a:r>
              <a:rPr lang="en-GB" sz="1500" err="1">
                <a:ea typeface="Roboto"/>
              </a:rPr>
              <a:t>mennesker</a:t>
            </a:r>
            <a:r>
              <a:rPr lang="en-GB" sz="1500">
                <a:ea typeface="Roboto"/>
              </a:rPr>
              <a:t> </a:t>
            </a:r>
            <a:r>
              <a:rPr lang="en-GB" sz="1500" err="1">
                <a:ea typeface="Roboto"/>
              </a:rPr>
              <a:t>som</a:t>
            </a:r>
            <a:r>
              <a:rPr lang="en-GB" sz="1500">
                <a:ea typeface="Roboto"/>
              </a:rPr>
              <a:t> er </a:t>
            </a:r>
            <a:r>
              <a:rPr lang="en-GB" sz="1500" err="1">
                <a:ea typeface="Roboto"/>
              </a:rPr>
              <a:t>på</a:t>
            </a:r>
            <a:r>
              <a:rPr lang="en-GB" sz="1500">
                <a:ea typeface="Roboto"/>
              </a:rPr>
              <a:t> </a:t>
            </a:r>
            <a:r>
              <a:rPr lang="en-GB" sz="1500" err="1">
                <a:ea typeface="Roboto"/>
              </a:rPr>
              <a:t>flukt</a:t>
            </a:r>
            <a:r>
              <a:rPr lang="en-GB" sz="1500">
                <a:ea typeface="Roboto"/>
              </a:rPr>
              <a:t> </a:t>
            </a:r>
            <a:br>
              <a:rPr lang="en-GB" sz="1500">
                <a:latin typeface="Roboto"/>
                <a:ea typeface="Roboto"/>
              </a:rPr>
            </a:br>
            <a:endParaRPr lang="en-GB" sz="1500">
              <a:latin typeface="Roboto"/>
              <a:ea typeface="Roboto"/>
            </a:endParaRPr>
          </a:p>
          <a:p>
            <a:r>
              <a:rPr lang="en-GB" sz="1500" err="1">
                <a:ea typeface="Roboto"/>
              </a:rPr>
              <a:t>Sammenlignet</a:t>
            </a:r>
            <a:r>
              <a:rPr lang="en-GB" sz="1500">
                <a:ea typeface="Roboto"/>
              </a:rPr>
              <a:t> med </a:t>
            </a:r>
            <a:r>
              <a:rPr lang="en-GB" sz="1500" err="1">
                <a:ea typeface="Roboto"/>
              </a:rPr>
              <a:t>andre</a:t>
            </a:r>
            <a:r>
              <a:rPr lang="en-GB" sz="1500">
                <a:ea typeface="Roboto"/>
              </a:rPr>
              <a:t> </a:t>
            </a:r>
            <a:r>
              <a:rPr lang="en-GB" sz="1500" err="1">
                <a:ea typeface="Roboto"/>
              </a:rPr>
              <a:t>utgifter</a:t>
            </a:r>
            <a:r>
              <a:rPr lang="en-GB" sz="1500">
                <a:ea typeface="Roboto"/>
              </a:rPr>
              <a:t> </a:t>
            </a:r>
            <a:r>
              <a:rPr lang="en-GB" sz="1500" err="1">
                <a:ea typeface="Roboto"/>
              </a:rPr>
              <a:t>rike</a:t>
            </a:r>
            <a:r>
              <a:rPr lang="en-GB" sz="1500">
                <a:ea typeface="Roboto"/>
              </a:rPr>
              <a:t> land tar seg </a:t>
            </a:r>
            <a:r>
              <a:rPr lang="en-GB" sz="1500" err="1">
                <a:ea typeface="Roboto"/>
              </a:rPr>
              <a:t>råd</a:t>
            </a:r>
            <a:r>
              <a:rPr lang="en-GB" sz="1500">
                <a:ea typeface="Roboto"/>
              </a:rPr>
              <a:t> </a:t>
            </a:r>
            <a:r>
              <a:rPr lang="en-GB" sz="1500" err="1">
                <a:ea typeface="Roboto"/>
              </a:rPr>
              <a:t>til</a:t>
            </a:r>
            <a:r>
              <a:rPr lang="en-GB" sz="1500">
                <a:ea typeface="Roboto"/>
              </a:rPr>
              <a:t>, er det </a:t>
            </a:r>
            <a:r>
              <a:rPr lang="en-GB" sz="1500" err="1">
                <a:ea typeface="Roboto"/>
              </a:rPr>
              <a:t>småpenger</a:t>
            </a:r>
            <a:r>
              <a:rPr lang="en-GB" sz="1500">
                <a:ea typeface="Roboto"/>
              </a:rPr>
              <a:t> </a:t>
            </a:r>
            <a:r>
              <a:rPr lang="en-GB" sz="1500" err="1">
                <a:ea typeface="Roboto"/>
              </a:rPr>
              <a:t>som</a:t>
            </a:r>
            <a:r>
              <a:rPr lang="en-GB" sz="1500">
                <a:ea typeface="Roboto"/>
              </a:rPr>
              <a:t> </a:t>
            </a:r>
            <a:r>
              <a:rPr lang="en-GB" sz="1500" err="1">
                <a:ea typeface="Roboto"/>
              </a:rPr>
              <a:t>skal</a:t>
            </a:r>
            <a:r>
              <a:rPr lang="en-GB" sz="1500">
                <a:ea typeface="Roboto"/>
              </a:rPr>
              <a:t> </a:t>
            </a:r>
            <a:r>
              <a:rPr lang="en-GB" sz="1500" err="1">
                <a:ea typeface="Roboto"/>
              </a:rPr>
              <a:t>til</a:t>
            </a:r>
            <a:r>
              <a:rPr lang="en-GB" sz="1500">
                <a:ea typeface="Roboto"/>
              </a:rPr>
              <a:t>.</a:t>
            </a:r>
            <a:endParaRPr lang="en-GB" sz="1500">
              <a:highlight>
                <a:srgbClr val="FFFF00"/>
              </a:highlight>
              <a:latin typeface="Roboto"/>
              <a:ea typeface="Roboto"/>
            </a:endParaRPr>
          </a:p>
        </p:txBody>
      </p:sp>
      <p:pic>
        <p:nvPicPr>
          <p:cNvPr id="4" name="Picture 7">
            <a:extLst>
              <a:ext uri="{FF2B5EF4-FFF2-40B4-BE49-F238E27FC236}">
                <a16:creationId xmlns:a16="http://schemas.microsoft.com/office/drawing/2014/main" id="{C7EC545C-5D6C-FCCA-253A-7198E861D678}"/>
              </a:ext>
            </a:extLst>
          </p:cNvPr>
          <p:cNvPicPr>
            <a:picLocks noGrp="1" noChangeAspect="1"/>
          </p:cNvPicPr>
          <p:nvPr>
            <p:ph type="pic" sz="quarter" idx="11"/>
          </p:nvPr>
        </p:nvPicPr>
        <p:blipFill rotWithShape="1">
          <a:blip r:embed="rId3"/>
          <a:srcRect l="462" r="462"/>
          <a:stretch/>
        </p:blipFill>
        <p:spPr/>
      </p:pic>
    </p:spTree>
    <p:extLst>
      <p:ext uri="{BB962C8B-B14F-4D97-AF65-F5344CB8AC3E}">
        <p14:creationId xmlns:p14="http://schemas.microsoft.com/office/powerpoint/2010/main" val="41599133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EE5543B-F1C9-083E-04C0-2C3CEF659263}"/>
              </a:ext>
            </a:extLst>
          </p:cNvPr>
          <p:cNvSpPr>
            <a:spLocks noGrp="1"/>
          </p:cNvSpPr>
          <p:nvPr>
            <p:ph type="subTitle" idx="1"/>
          </p:nvPr>
        </p:nvSpPr>
        <p:spPr/>
        <p:txBody>
          <a:bodyPr/>
          <a:lstStyle/>
          <a:p>
            <a:r>
              <a:rPr lang="en-GB" b="1" dirty="0" err="1">
                <a:ea typeface="+mn-lt"/>
                <a:cs typeface="+mn-lt"/>
              </a:rPr>
              <a:t>En</a:t>
            </a:r>
            <a:r>
              <a:rPr lang="en-GB" b="1" dirty="0">
                <a:ea typeface="+mn-lt"/>
                <a:cs typeface="+mn-lt"/>
              </a:rPr>
              <a:t> global </a:t>
            </a:r>
            <a:r>
              <a:rPr lang="en-GB" b="1" dirty="0" err="1">
                <a:ea typeface="+mn-lt"/>
                <a:cs typeface="+mn-lt"/>
              </a:rPr>
              <a:t>ufordring</a:t>
            </a:r>
            <a:r>
              <a:rPr lang="en-GB" b="1" dirty="0">
                <a:ea typeface="+mn-lt"/>
                <a:cs typeface="+mn-lt"/>
              </a:rPr>
              <a:t> </a:t>
            </a:r>
            <a:r>
              <a:rPr lang="en-GB" b="1" dirty="0" err="1">
                <a:ea typeface="+mn-lt"/>
                <a:cs typeface="+mn-lt"/>
              </a:rPr>
              <a:t>må</a:t>
            </a:r>
            <a:r>
              <a:rPr lang="en-GB" b="1" dirty="0">
                <a:ea typeface="+mn-lt"/>
                <a:cs typeface="+mn-lt"/>
              </a:rPr>
              <a:t> </a:t>
            </a:r>
            <a:r>
              <a:rPr lang="en-GB" b="1" dirty="0" err="1">
                <a:ea typeface="+mn-lt"/>
                <a:cs typeface="+mn-lt"/>
              </a:rPr>
              <a:t>løses</a:t>
            </a:r>
            <a:r>
              <a:rPr lang="en-GB" b="1" dirty="0">
                <a:ea typeface="+mn-lt"/>
                <a:cs typeface="+mn-lt"/>
              </a:rPr>
              <a:t> </a:t>
            </a:r>
            <a:r>
              <a:rPr lang="en-GB" b="1" dirty="0" err="1">
                <a:ea typeface="+mn-lt"/>
                <a:cs typeface="+mn-lt"/>
              </a:rPr>
              <a:t>gjennom</a:t>
            </a:r>
            <a:r>
              <a:rPr lang="en-GB" b="1" dirty="0">
                <a:ea typeface="+mn-lt"/>
                <a:cs typeface="+mn-lt"/>
              </a:rPr>
              <a:t> </a:t>
            </a:r>
            <a:r>
              <a:rPr lang="en-GB" b="1" dirty="0" err="1">
                <a:ea typeface="+mn-lt"/>
                <a:cs typeface="+mn-lt"/>
              </a:rPr>
              <a:t>globalt</a:t>
            </a:r>
            <a:r>
              <a:rPr lang="en-GB" b="1" dirty="0">
                <a:ea typeface="+mn-lt"/>
                <a:cs typeface="+mn-lt"/>
              </a:rPr>
              <a:t> </a:t>
            </a:r>
            <a:r>
              <a:rPr lang="en-GB" b="1" dirty="0" err="1">
                <a:ea typeface="+mn-lt"/>
                <a:cs typeface="+mn-lt"/>
              </a:rPr>
              <a:t>samarbeid</a:t>
            </a:r>
            <a:endParaRPr lang="en-GB" b="1" dirty="0">
              <a:latin typeface="Roboto"/>
              <a:ea typeface="+mn-lt"/>
              <a:cs typeface="+mn-lt"/>
            </a:endParaRPr>
          </a:p>
          <a:p>
            <a:endParaRPr lang="en-GB" sz="1600" dirty="0">
              <a:latin typeface="Roboto"/>
              <a:ea typeface="+mn-lt"/>
              <a:cs typeface="+mn-lt"/>
            </a:endParaRPr>
          </a:p>
          <a:p>
            <a:r>
              <a:rPr lang="en-GB" sz="1500" dirty="0" err="1">
                <a:latin typeface="Roboto"/>
                <a:ea typeface="+mn-lt"/>
                <a:cs typeface="+mn-lt"/>
              </a:rPr>
              <a:t>Flyktningkonvensjonen</a:t>
            </a:r>
            <a:r>
              <a:rPr lang="en-GB" sz="1500" dirty="0">
                <a:latin typeface="Roboto"/>
                <a:ea typeface="+mn-lt"/>
                <a:cs typeface="+mn-lt"/>
              </a:rPr>
              <a:t> </a:t>
            </a:r>
            <a:r>
              <a:rPr lang="en-GB" sz="1500" dirty="0" err="1">
                <a:latin typeface="Roboto"/>
                <a:ea typeface="+mn-lt"/>
                <a:cs typeface="+mn-lt"/>
              </a:rPr>
              <a:t>må</a:t>
            </a:r>
            <a:r>
              <a:rPr lang="en-GB" sz="1500" dirty="0">
                <a:latin typeface="Roboto"/>
                <a:ea typeface="+mn-lt"/>
                <a:cs typeface="+mn-lt"/>
              </a:rPr>
              <a:t> </a:t>
            </a:r>
            <a:r>
              <a:rPr lang="en-GB" sz="1500" dirty="0" err="1">
                <a:latin typeface="Roboto"/>
                <a:ea typeface="+mn-lt"/>
                <a:cs typeface="+mn-lt"/>
              </a:rPr>
              <a:t>videreføres</a:t>
            </a:r>
            <a:r>
              <a:rPr lang="en-GB" sz="1500" dirty="0">
                <a:latin typeface="Roboto"/>
                <a:ea typeface="+mn-lt"/>
                <a:cs typeface="+mn-lt"/>
              </a:rPr>
              <a:t>.</a:t>
            </a:r>
            <a:br>
              <a:rPr lang="en-GB" sz="1500" dirty="0">
                <a:latin typeface="Roboto"/>
                <a:ea typeface="+mn-lt"/>
                <a:cs typeface="+mn-lt"/>
              </a:rPr>
            </a:br>
            <a:endParaRPr lang="en-GB" sz="1500" dirty="0">
              <a:latin typeface="Roboto"/>
              <a:ea typeface="+mn-lt"/>
              <a:cs typeface="+mn-lt"/>
            </a:endParaRPr>
          </a:p>
          <a:p>
            <a:r>
              <a:rPr lang="nb-NO" sz="1500" dirty="0">
                <a:ea typeface="Roboto"/>
                <a:cs typeface="+mn-lt"/>
              </a:rPr>
              <a:t>Nødhjelp er bare et plaster på såret – det trengs politisk vilje for å stoppe flukt.</a:t>
            </a:r>
            <a:br>
              <a:rPr lang="nb-NO" sz="1500" dirty="0">
                <a:ea typeface="Roboto"/>
                <a:cs typeface="+mn-lt"/>
              </a:rPr>
            </a:br>
            <a:endParaRPr lang="nb-NO" sz="1500" dirty="0">
              <a:ea typeface="Roboto"/>
              <a:cs typeface="+mn-lt"/>
            </a:endParaRPr>
          </a:p>
          <a:p>
            <a:r>
              <a:rPr lang="en-GB" sz="1500" dirty="0" err="1">
                <a:ea typeface="+mn-lt"/>
                <a:cs typeface="+mn-lt"/>
              </a:rPr>
              <a:t>En</a:t>
            </a:r>
            <a:r>
              <a:rPr lang="en-GB" sz="1500" dirty="0">
                <a:ea typeface="+mn-lt"/>
                <a:cs typeface="+mn-lt"/>
              </a:rPr>
              <a:t> </a:t>
            </a:r>
            <a:r>
              <a:rPr lang="en-GB" sz="1500" dirty="0" err="1">
                <a:ea typeface="+mn-lt"/>
                <a:cs typeface="+mn-lt"/>
              </a:rPr>
              <a:t>felles</a:t>
            </a:r>
            <a:r>
              <a:rPr lang="en-GB" sz="1500" dirty="0">
                <a:ea typeface="+mn-lt"/>
                <a:cs typeface="+mn-lt"/>
              </a:rPr>
              <a:t> </a:t>
            </a:r>
            <a:r>
              <a:rPr lang="en-GB" sz="1500" dirty="0" err="1">
                <a:ea typeface="+mn-lt"/>
                <a:cs typeface="+mn-lt"/>
              </a:rPr>
              <a:t>utfordring</a:t>
            </a:r>
            <a:r>
              <a:rPr lang="en-GB" sz="1500" dirty="0">
                <a:ea typeface="+mn-lt"/>
                <a:cs typeface="+mn-lt"/>
              </a:rPr>
              <a:t> </a:t>
            </a:r>
            <a:r>
              <a:rPr lang="en-GB" sz="1500" dirty="0" err="1">
                <a:ea typeface="+mn-lt"/>
                <a:cs typeface="+mn-lt"/>
              </a:rPr>
              <a:t>krever</a:t>
            </a:r>
            <a:r>
              <a:rPr lang="en-GB" sz="1500" dirty="0">
                <a:ea typeface="+mn-lt"/>
                <a:cs typeface="+mn-lt"/>
              </a:rPr>
              <a:t> </a:t>
            </a:r>
            <a:r>
              <a:rPr lang="en-GB" sz="1500" dirty="0" err="1">
                <a:ea typeface="+mn-lt"/>
                <a:cs typeface="+mn-lt"/>
              </a:rPr>
              <a:t>felles</a:t>
            </a:r>
            <a:r>
              <a:rPr lang="en-GB" sz="1500" dirty="0">
                <a:ea typeface="+mn-lt"/>
                <a:cs typeface="+mn-lt"/>
              </a:rPr>
              <a:t> </a:t>
            </a:r>
            <a:r>
              <a:rPr lang="en-GB" sz="1500" dirty="0" err="1">
                <a:ea typeface="+mn-lt"/>
                <a:cs typeface="+mn-lt"/>
              </a:rPr>
              <a:t>løsninger</a:t>
            </a:r>
            <a:r>
              <a:rPr lang="en-GB" sz="1500" dirty="0">
                <a:ea typeface="+mn-lt"/>
                <a:cs typeface="+mn-lt"/>
              </a:rPr>
              <a:t>.</a:t>
            </a:r>
            <a:endParaRPr lang="nb-NO" sz="1500" dirty="0">
              <a:ea typeface="Roboto"/>
              <a:cs typeface="+mn-lt"/>
            </a:endParaRPr>
          </a:p>
          <a:p>
            <a:endParaRPr lang="en-NO" dirty="0"/>
          </a:p>
        </p:txBody>
      </p:sp>
      <p:pic>
        <p:nvPicPr>
          <p:cNvPr id="4" name="Picture 20">
            <a:extLst>
              <a:ext uri="{FF2B5EF4-FFF2-40B4-BE49-F238E27FC236}">
                <a16:creationId xmlns:a16="http://schemas.microsoft.com/office/drawing/2014/main" id="{837824DD-EA49-5A44-E5A5-670727DDC882}"/>
              </a:ext>
            </a:extLst>
          </p:cNvPr>
          <p:cNvPicPr>
            <a:picLocks noGrp="1" noChangeAspect="1"/>
          </p:cNvPicPr>
          <p:nvPr>
            <p:ph type="pic" sz="quarter" idx="11"/>
          </p:nvPr>
        </p:nvPicPr>
        <p:blipFill rotWithShape="1">
          <a:blip r:embed="rId3"/>
          <a:srcRect l="5677" r="5677"/>
          <a:stretch/>
        </p:blipFill>
        <p:spPr/>
      </p:pic>
    </p:spTree>
    <p:extLst>
      <p:ext uri="{BB962C8B-B14F-4D97-AF65-F5344CB8AC3E}">
        <p14:creationId xmlns:p14="http://schemas.microsoft.com/office/powerpoint/2010/main" val="5479996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E28A2C17-6835-6991-B0FD-29A6F68565AC}"/>
              </a:ext>
            </a:extLst>
          </p:cNvPr>
          <p:cNvSpPr>
            <a:spLocks noGrp="1"/>
          </p:cNvSpPr>
          <p:nvPr>
            <p:ph type="pic" sz="quarter" idx="10"/>
          </p:nvPr>
        </p:nvSpPr>
        <p:spPr/>
      </p:sp>
      <p:pic>
        <p:nvPicPr>
          <p:cNvPr id="3" name="Picture Placeholder 8" descr="A picture containing person, crowd&#10;&#10;Description automatically generated">
            <a:extLst>
              <a:ext uri="{FF2B5EF4-FFF2-40B4-BE49-F238E27FC236}">
                <a16:creationId xmlns:a16="http://schemas.microsoft.com/office/drawing/2014/main" id="{49A49D38-BF00-5BF2-22FB-5FB80E886604}"/>
              </a:ext>
            </a:extLst>
          </p:cNvPr>
          <p:cNvPicPr>
            <a:picLocks noChangeAspect="1"/>
          </p:cNvPicPr>
          <p:nvPr/>
        </p:nvPicPr>
        <p:blipFill rotWithShape="1">
          <a:blip r:embed="rId3"/>
          <a:srcRect t="10931" b="10931"/>
          <a:stretch/>
        </p:blipFill>
        <p:spPr>
          <a:xfrm>
            <a:off x="180000" y="180000"/>
            <a:ext cx="8784000" cy="4291200"/>
          </a:xfrm>
          <a:prstGeom prst="rect">
            <a:avLst/>
          </a:prstGeom>
          <a:solidFill>
            <a:schemeClr val="tx1"/>
          </a:solidFill>
        </p:spPr>
      </p:pic>
      <p:sp>
        <p:nvSpPr>
          <p:cNvPr id="4" name="Rectangle 3">
            <a:extLst>
              <a:ext uri="{FF2B5EF4-FFF2-40B4-BE49-F238E27FC236}">
                <a16:creationId xmlns:a16="http://schemas.microsoft.com/office/drawing/2014/main" id="{280F2F8D-E96A-6BA9-F5B7-4C98A00A1C04}"/>
              </a:ext>
            </a:extLst>
          </p:cNvPr>
          <p:cNvSpPr/>
          <p:nvPr/>
        </p:nvSpPr>
        <p:spPr>
          <a:xfrm>
            <a:off x="180000" y="180000"/>
            <a:ext cx="8784000" cy="4304914"/>
          </a:xfrm>
          <a:prstGeom prst="rect">
            <a:avLst/>
          </a:prstGeom>
          <a:gradFill>
            <a:gsLst>
              <a:gs pos="62000">
                <a:schemeClr val="tx1">
                  <a:alpha val="0"/>
                </a:schemeClr>
              </a:gs>
              <a:gs pos="100000">
                <a:schemeClr val="tx1"/>
              </a:gs>
              <a:gs pos="100000">
                <a:schemeClr val="tx1"/>
              </a:gs>
              <a:gs pos="100000">
                <a:schemeClr val="tx1"/>
              </a:gs>
            </a:gsLst>
            <a:lin ang="108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O"/>
          </a:p>
        </p:txBody>
      </p:sp>
      <p:sp>
        <p:nvSpPr>
          <p:cNvPr id="5" name="Subtitle 2">
            <a:extLst>
              <a:ext uri="{FF2B5EF4-FFF2-40B4-BE49-F238E27FC236}">
                <a16:creationId xmlns:a16="http://schemas.microsoft.com/office/drawing/2014/main" id="{6F4FA9BB-FC26-C867-D71A-E67328514FB8}"/>
              </a:ext>
            </a:extLst>
          </p:cNvPr>
          <p:cNvSpPr txBox="1">
            <a:spLocks/>
          </p:cNvSpPr>
          <p:nvPr/>
        </p:nvSpPr>
        <p:spPr>
          <a:xfrm>
            <a:off x="374750" y="829594"/>
            <a:ext cx="4237467" cy="1860550"/>
          </a:xfrm>
          <a:prstGeom prst="rect">
            <a:avLst/>
          </a:prstGeom>
        </p:spPr>
        <p:txBody>
          <a:bodyPr lIns="91440" tIns="45720" rIns="91440" bIns="45720" anchor="t"/>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nb-NO" sz="3600" b="1">
                <a:solidFill>
                  <a:srgbClr val="FFFFFF"/>
                </a:solidFill>
                <a:latin typeface="Noto Serif" panose="02020600060500020200" pitchFamily="18" charset="0"/>
                <a:ea typeface="Noto Serif" panose="02020600060500020200" pitchFamily="18" charset="0"/>
                <a:cs typeface="Noto Serif" panose="02020600060500020200" pitchFamily="18" charset="0"/>
              </a:rPr>
              <a:t>Hva kan DU gjøre for mennesker på flukt?</a:t>
            </a:r>
          </a:p>
          <a:p>
            <a:pPr marL="0" indent="0">
              <a:buFont typeface="Arial"/>
              <a:buNone/>
            </a:pPr>
            <a:endParaRPr lang="en-GB" sz="2400">
              <a:solidFill>
                <a:srgbClr val="FFFFFF"/>
              </a:solidFill>
            </a:endParaRPr>
          </a:p>
        </p:txBody>
      </p:sp>
    </p:spTree>
    <p:extLst>
      <p:ext uri="{BB962C8B-B14F-4D97-AF65-F5344CB8AC3E}">
        <p14:creationId xmlns:p14="http://schemas.microsoft.com/office/powerpoint/2010/main" val="35534563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5" descr="A person carrying a person on his back&#10;&#10;Description automatically generated with low confidence">
            <a:extLst>
              <a:ext uri="{FF2B5EF4-FFF2-40B4-BE49-F238E27FC236}">
                <a16:creationId xmlns:a16="http://schemas.microsoft.com/office/drawing/2014/main" id="{435D2F5D-0031-2136-433F-2900B0CB16C8}"/>
              </a:ext>
            </a:extLst>
          </p:cNvPr>
          <p:cNvPicPr>
            <a:picLocks noGrp="1" noChangeAspect="1"/>
          </p:cNvPicPr>
          <p:nvPr>
            <p:ph type="pic" sz="quarter" idx="11"/>
          </p:nvPr>
        </p:nvPicPr>
        <p:blipFill rotWithShape="1">
          <a:blip r:embed="rId3"/>
          <a:srcRect l="16593" r="16593"/>
          <a:stretch/>
        </p:blipFill>
        <p:spPr/>
      </p:pic>
      <p:sp>
        <p:nvSpPr>
          <p:cNvPr id="8" name="Subtitle 3">
            <a:extLst>
              <a:ext uri="{FF2B5EF4-FFF2-40B4-BE49-F238E27FC236}">
                <a16:creationId xmlns:a16="http://schemas.microsoft.com/office/drawing/2014/main" id="{0D6EBA7E-9C47-77B3-D428-4ADD6E25BBF9}"/>
              </a:ext>
            </a:extLst>
          </p:cNvPr>
          <p:cNvSpPr>
            <a:spLocks noGrp="1"/>
          </p:cNvSpPr>
          <p:nvPr>
            <p:ph type="subTitle" idx="1"/>
          </p:nvPr>
        </p:nvSpPr>
        <p:spPr>
          <a:xfrm>
            <a:off x="323528" y="282681"/>
            <a:ext cx="4040372" cy="4176418"/>
          </a:xfrm>
        </p:spPr>
        <p:txBody>
          <a:bodyPr lIns="91440" tIns="45720" rIns="91440" bIns="45720" anchor="t"/>
          <a:lstStyle/>
          <a:p>
            <a:endParaRPr lang="en-US" sz="1050" dirty="0"/>
          </a:p>
          <a:p>
            <a:endParaRPr lang="en-US" sz="1050" dirty="0"/>
          </a:p>
          <a:p>
            <a:endParaRPr lang="en-US" sz="1050" b="1" dirty="0"/>
          </a:p>
          <a:p>
            <a:pPr algn="ctr"/>
            <a:r>
              <a:rPr lang="en-US" sz="1800" b="1" dirty="0"/>
              <a:t>Her er </a:t>
            </a:r>
            <a:r>
              <a:rPr lang="en-US" sz="1800" b="1" dirty="0" err="1"/>
              <a:t>tre</a:t>
            </a:r>
            <a:r>
              <a:rPr lang="en-US" sz="1800" b="1" dirty="0"/>
              <a:t> </a:t>
            </a:r>
            <a:r>
              <a:rPr lang="en-US" sz="1800" b="1" dirty="0" err="1"/>
              <a:t>eksempler</a:t>
            </a:r>
            <a:r>
              <a:rPr lang="en-US" sz="1800" b="1" dirty="0"/>
              <a:t> </a:t>
            </a:r>
            <a:r>
              <a:rPr lang="en-US" sz="1800" b="1" dirty="0" err="1"/>
              <a:t>på</a:t>
            </a:r>
            <a:r>
              <a:rPr lang="en-US" sz="1800" b="1" dirty="0"/>
              <a:t> </a:t>
            </a:r>
            <a:r>
              <a:rPr lang="en-US" sz="1800" b="1" dirty="0" err="1"/>
              <a:t>hva</a:t>
            </a:r>
            <a:r>
              <a:rPr lang="en-US" sz="1800" b="1" dirty="0"/>
              <a:t> DU </a:t>
            </a:r>
            <a:r>
              <a:rPr lang="en-US" sz="1800" b="1" dirty="0" err="1"/>
              <a:t>kan</a:t>
            </a:r>
            <a:r>
              <a:rPr lang="en-US" sz="1800" b="1" dirty="0"/>
              <a:t> </a:t>
            </a:r>
            <a:r>
              <a:rPr lang="en-US" sz="1800" b="1" dirty="0" err="1"/>
              <a:t>gjøre</a:t>
            </a:r>
            <a:r>
              <a:rPr lang="en-US" sz="1800" b="1" dirty="0"/>
              <a:t> for </a:t>
            </a:r>
            <a:r>
              <a:rPr lang="en-US" sz="1800" b="1" dirty="0" err="1"/>
              <a:t>mennesker</a:t>
            </a:r>
            <a:r>
              <a:rPr lang="en-US" sz="1800" b="1" dirty="0"/>
              <a:t> </a:t>
            </a:r>
            <a:r>
              <a:rPr lang="en-US" sz="1800" b="1" dirty="0" err="1"/>
              <a:t>på</a:t>
            </a:r>
            <a:r>
              <a:rPr lang="en-US" sz="1800" b="1" dirty="0"/>
              <a:t> </a:t>
            </a:r>
            <a:r>
              <a:rPr lang="en-US" sz="1800" b="1" dirty="0" err="1"/>
              <a:t>flukt</a:t>
            </a:r>
            <a:r>
              <a:rPr lang="en-US" sz="1800" b="1" dirty="0"/>
              <a:t>:</a:t>
            </a:r>
            <a:endParaRPr lang="en-US" sz="1600" b="1" dirty="0">
              <a:ea typeface="Roboto"/>
            </a:endParaRPr>
          </a:p>
          <a:p>
            <a:pPr algn="ctr"/>
            <a:endParaRPr lang="en-US" sz="1600" dirty="0"/>
          </a:p>
          <a:p>
            <a:pPr algn="ctr"/>
            <a:endParaRPr lang="en-US" sz="1600" dirty="0"/>
          </a:p>
          <a:p>
            <a:pPr algn="ctr">
              <a:lnSpc>
                <a:spcPts val="2600"/>
              </a:lnSpc>
            </a:pPr>
            <a:r>
              <a:rPr lang="en-US" sz="2200" dirty="0" err="1"/>
              <a:t>Engasjer</a:t>
            </a:r>
            <a:r>
              <a:rPr lang="en-US" sz="2200" dirty="0"/>
              <a:t> deg </a:t>
            </a:r>
            <a:r>
              <a:rPr lang="en-US" sz="2200" dirty="0" err="1"/>
              <a:t>i</a:t>
            </a:r>
            <a:r>
              <a:rPr lang="en-US" sz="2200" dirty="0"/>
              <a:t> </a:t>
            </a:r>
            <a:r>
              <a:rPr lang="en-US" sz="2200" dirty="0" err="1"/>
              <a:t>saken</a:t>
            </a:r>
            <a:endParaRPr lang="en-US" sz="2200" dirty="0">
              <a:ea typeface="Roboto"/>
            </a:endParaRPr>
          </a:p>
          <a:p>
            <a:pPr algn="ctr">
              <a:lnSpc>
                <a:spcPts val="2600"/>
              </a:lnSpc>
            </a:pPr>
            <a:r>
              <a:rPr lang="en-US" sz="2200" dirty="0"/>
              <a:t>Arranger </a:t>
            </a:r>
            <a:r>
              <a:rPr lang="en-US" sz="2200" dirty="0" err="1"/>
              <a:t>en</a:t>
            </a:r>
            <a:r>
              <a:rPr lang="en-US" sz="2200" dirty="0"/>
              <a:t> </a:t>
            </a:r>
            <a:r>
              <a:rPr lang="en-US" sz="2200" dirty="0" err="1"/>
              <a:t>innsamling</a:t>
            </a:r>
            <a:endParaRPr lang="en-US" sz="2200" dirty="0">
              <a:ea typeface="Roboto"/>
            </a:endParaRPr>
          </a:p>
          <a:p>
            <a:pPr algn="ctr">
              <a:lnSpc>
                <a:spcPts val="2600"/>
              </a:lnSpc>
            </a:pPr>
            <a:r>
              <a:rPr lang="en-GB" sz="2200" dirty="0" err="1"/>
              <a:t>Utforsk</a:t>
            </a:r>
            <a:r>
              <a:rPr lang="en-GB" sz="2200" dirty="0"/>
              <a:t> </a:t>
            </a:r>
            <a:r>
              <a:rPr lang="en-GB" sz="2200" dirty="0" err="1"/>
              <a:t>verden</a:t>
            </a:r>
            <a:endParaRPr lang="en-GB" sz="2200" dirty="0"/>
          </a:p>
        </p:txBody>
      </p:sp>
    </p:spTree>
    <p:extLst>
      <p:ext uri="{BB962C8B-B14F-4D97-AF65-F5344CB8AC3E}">
        <p14:creationId xmlns:p14="http://schemas.microsoft.com/office/powerpoint/2010/main" val="36072575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E56C10BD-EC10-433E-F757-2A59E8541428}"/>
              </a:ext>
            </a:extLst>
          </p:cNvPr>
          <p:cNvSpPr>
            <a:spLocks noGrp="1"/>
          </p:cNvSpPr>
          <p:nvPr>
            <p:ph type="pic" sz="quarter" idx="10"/>
          </p:nvPr>
        </p:nvSpPr>
        <p:spPr>
          <a:xfrm>
            <a:off x="180000" y="173768"/>
            <a:ext cx="8784000" cy="4291200"/>
          </a:xfrm>
        </p:spPr>
      </p:sp>
      <p:pic>
        <p:nvPicPr>
          <p:cNvPr id="3" name="Picture 17">
            <a:extLst>
              <a:ext uri="{FF2B5EF4-FFF2-40B4-BE49-F238E27FC236}">
                <a16:creationId xmlns:a16="http://schemas.microsoft.com/office/drawing/2014/main" id="{934CE5C8-53C2-4201-3CDA-DFD75B14E3B5}"/>
              </a:ext>
            </a:extLst>
          </p:cNvPr>
          <p:cNvPicPr>
            <a:picLocks noChangeAspect="1"/>
          </p:cNvPicPr>
          <p:nvPr/>
        </p:nvPicPr>
        <p:blipFill rotWithShape="1">
          <a:blip r:embed="rId3"/>
          <a:srcRect t="13307" b="13307"/>
          <a:stretch/>
        </p:blipFill>
        <p:spPr>
          <a:xfrm>
            <a:off x="180000" y="180000"/>
            <a:ext cx="8784000" cy="4291200"/>
          </a:xfrm>
          <a:prstGeom prst="rect">
            <a:avLst/>
          </a:prstGeom>
        </p:spPr>
      </p:pic>
      <p:sp>
        <p:nvSpPr>
          <p:cNvPr id="4" name="Rectangle 3">
            <a:extLst>
              <a:ext uri="{FF2B5EF4-FFF2-40B4-BE49-F238E27FC236}">
                <a16:creationId xmlns:a16="http://schemas.microsoft.com/office/drawing/2014/main" id="{B2BC233D-CDCA-9D0A-8BB7-14F16F338376}"/>
              </a:ext>
            </a:extLst>
          </p:cNvPr>
          <p:cNvSpPr/>
          <p:nvPr/>
        </p:nvSpPr>
        <p:spPr>
          <a:xfrm>
            <a:off x="174171" y="151168"/>
            <a:ext cx="8789829" cy="4291200"/>
          </a:xfrm>
          <a:prstGeom prst="rect">
            <a:avLst/>
          </a:prstGeom>
          <a:gradFill>
            <a:gsLst>
              <a:gs pos="35000">
                <a:schemeClr val="tx1">
                  <a:alpha val="0"/>
                </a:schemeClr>
              </a:gs>
              <a:gs pos="100000">
                <a:schemeClr val="tx1"/>
              </a:gs>
              <a:gs pos="100000">
                <a:schemeClr val="tx1"/>
              </a:gs>
              <a:gs pos="100000">
                <a:schemeClr val="tx1"/>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O"/>
          </a:p>
        </p:txBody>
      </p:sp>
      <p:sp>
        <p:nvSpPr>
          <p:cNvPr id="5" name="Title 1">
            <a:extLst>
              <a:ext uri="{FF2B5EF4-FFF2-40B4-BE49-F238E27FC236}">
                <a16:creationId xmlns:a16="http://schemas.microsoft.com/office/drawing/2014/main" id="{68E306E0-452A-DB98-9DF6-76E99E910EBE}"/>
              </a:ext>
            </a:extLst>
          </p:cNvPr>
          <p:cNvSpPr txBox="1">
            <a:spLocks/>
          </p:cNvSpPr>
          <p:nvPr/>
        </p:nvSpPr>
        <p:spPr>
          <a:xfrm>
            <a:off x="4139952" y="701132"/>
            <a:ext cx="4631515" cy="1726601"/>
          </a:xfrm>
          <a:prstGeom prst="rect">
            <a:avLst/>
          </a:prstGeom>
        </p:spPr>
        <p:txBody>
          <a:bodyPr vert="horz" lIns="91440" tIns="45720" rIns="91440" bIns="45720" anchor="t"/>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nb-NO" sz="1600">
                <a:solidFill>
                  <a:schemeClr val="bg1"/>
                </a:solidFill>
                <a:latin typeface="Noto Serif" panose="02020600060500020200" pitchFamily="18" charset="0"/>
                <a:ea typeface="Noto Serif" panose="02020600060500020200" pitchFamily="18" charset="0"/>
                <a:cs typeface="Noto Serif" panose="02020600060500020200" pitchFamily="18" charset="0"/>
              </a:rPr>
              <a:t>Mennesker på flukt trenger</a:t>
            </a:r>
          </a:p>
          <a:p>
            <a:pPr algn="r"/>
            <a:r>
              <a:rPr lang="nb-NO" sz="1600">
                <a:solidFill>
                  <a:schemeClr val="bg1"/>
                </a:solidFill>
                <a:latin typeface="Noto Serif" panose="02020600060500020200" pitchFamily="18" charset="0"/>
                <a:ea typeface="Noto Serif" panose="02020600060500020200" pitchFamily="18" charset="0"/>
                <a:cs typeface="Noto Serif" panose="02020600060500020200" pitchFamily="18" charset="0"/>
              </a:rPr>
              <a:t>ikke fine ord og stille sympati.</a:t>
            </a:r>
          </a:p>
          <a:p>
            <a:pPr algn="r"/>
            <a:endParaRPr lang="nb-NO" sz="1600">
              <a:solidFill>
                <a:schemeClr val="bg1"/>
              </a:solidFill>
              <a:latin typeface="Noto Serif" panose="02020600060500020200" pitchFamily="18" charset="0"/>
              <a:ea typeface="Noto Serif" panose="02020600060500020200" pitchFamily="18" charset="0"/>
              <a:cs typeface="Noto Serif" panose="02020600060500020200" pitchFamily="18" charset="0"/>
            </a:endParaRPr>
          </a:p>
          <a:p>
            <a:pPr algn="r"/>
            <a:r>
              <a:rPr lang="nb-NO" sz="1600" b="1">
                <a:solidFill>
                  <a:schemeClr val="bg1"/>
                </a:solidFill>
                <a:latin typeface="Noto Serif" panose="02020600060500020200" pitchFamily="18" charset="0"/>
                <a:ea typeface="Noto Serif" panose="02020600060500020200" pitchFamily="18" charset="0"/>
                <a:cs typeface="Noto Serif" panose="02020600060500020200" pitchFamily="18" charset="0"/>
              </a:rPr>
              <a:t>De trenger et system som fungerer og politikere som tør å stå opp for dem.</a:t>
            </a:r>
            <a:endParaRPr lang="en-GB" sz="2400" b="1">
              <a:solidFill>
                <a:srgbClr val="FF0000"/>
              </a:solidFill>
              <a:latin typeface="Roboto"/>
              <a:ea typeface="Roboto"/>
            </a:endParaRPr>
          </a:p>
        </p:txBody>
      </p:sp>
    </p:spTree>
    <p:extLst>
      <p:ext uri="{BB962C8B-B14F-4D97-AF65-F5344CB8AC3E}">
        <p14:creationId xmlns:p14="http://schemas.microsoft.com/office/powerpoint/2010/main" val="42137583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0293B55-A760-3E1B-44A2-5BDAC20C5E66}"/>
              </a:ext>
            </a:extLst>
          </p:cNvPr>
          <p:cNvSpPr>
            <a:spLocks noGrp="1"/>
          </p:cNvSpPr>
          <p:nvPr>
            <p:ph type="pic" sz="quarter" idx="10"/>
          </p:nvPr>
        </p:nvSpPr>
        <p:spPr/>
      </p:sp>
      <p:pic>
        <p:nvPicPr>
          <p:cNvPr id="3" name="Picture Placeholder 3">
            <a:extLst>
              <a:ext uri="{FF2B5EF4-FFF2-40B4-BE49-F238E27FC236}">
                <a16:creationId xmlns:a16="http://schemas.microsoft.com/office/drawing/2014/main" id="{621C1858-B243-837D-1D29-11FDFCF53F91}"/>
              </a:ext>
            </a:extLst>
          </p:cNvPr>
          <p:cNvPicPr>
            <a:picLocks noChangeAspect="1"/>
          </p:cNvPicPr>
          <p:nvPr/>
        </p:nvPicPr>
        <p:blipFill>
          <a:blip r:embed="rId3"/>
          <a:srcRect t="2" b="2"/>
          <a:stretch>
            <a:fillRect/>
          </a:stretch>
        </p:blipFill>
        <p:spPr>
          <a:xfrm>
            <a:off x="180000" y="180000"/>
            <a:ext cx="8784000" cy="4291200"/>
          </a:xfrm>
          <a:prstGeom prst="rect">
            <a:avLst/>
          </a:prstGeom>
        </p:spPr>
      </p:pic>
      <p:pic>
        <p:nvPicPr>
          <p:cNvPr id="4" name="Graphic 3">
            <a:extLst>
              <a:ext uri="{FF2B5EF4-FFF2-40B4-BE49-F238E27FC236}">
                <a16:creationId xmlns:a16="http://schemas.microsoft.com/office/drawing/2014/main" id="{10A2087F-EBC9-6064-22FA-B3834320200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55910" y="1970597"/>
            <a:ext cx="298239" cy="477181"/>
          </a:xfrm>
          <a:prstGeom prst="rect">
            <a:avLst/>
          </a:prstGeom>
        </p:spPr>
      </p:pic>
      <p:pic>
        <p:nvPicPr>
          <p:cNvPr id="5" name="Graphic 4">
            <a:extLst>
              <a:ext uri="{FF2B5EF4-FFF2-40B4-BE49-F238E27FC236}">
                <a16:creationId xmlns:a16="http://schemas.microsoft.com/office/drawing/2014/main" id="{016FACEE-7109-4ACE-4325-9F42C00396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10703" y="1970597"/>
            <a:ext cx="298239" cy="477181"/>
          </a:xfrm>
          <a:prstGeom prst="rect">
            <a:avLst/>
          </a:prstGeom>
        </p:spPr>
      </p:pic>
      <p:pic>
        <p:nvPicPr>
          <p:cNvPr id="6" name="Graphic 5">
            <a:extLst>
              <a:ext uri="{FF2B5EF4-FFF2-40B4-BE49-F238E27FC236}">
                <a16:creationId xmlns:a16="http://schemas.microsoft.com/office/drawing/2014/main" id="{C65085C3-6ABC-EBDF-977D-FF41F60786C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65497" y="1970597"/>
            <a:ext cx="298239" cy="477181"/>
          </a:xfrm>
          <a:prstGeom prst="rect">
            <a:avLst/>
          </a:prstGeom>
        </p:spPr>
      </p:pic>
      <p:pic>
        <p:nvPicPr>
          <p:cNvPr id="7" name="Graphic 6">
            <a:extLst>
              <a:ext uri="{FF2B5EF4-FFF2-40B4-BE49-F238E27FC236}">
                <a16:creationId xmlns:a16="http://schemas.microsoft.com/office/drawing/2014/main" id="{A69B8C4B-6565-5301-46E9-7FC4F5C4404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20290" y="1970597"/>
            <a:ext cx="298239" cy="477181"/>
          </a:xfrm>
          <a:prstGeom prst="rect">
            <a:avLst/>
          </a:prstGeom>
        </p:spPr>
      </p:pic>
      <p:pic>
        <p:nvPicPr>
          <p:cNvPr id="8" name="Graphic 7">
            <a:extLst>
              <a:ext uri="{FF2B5EF4-FFF2-40B4-BE49-F238E27FC236}">
                <a16:creationId xmlns:a16="http://schemas.microsoft.com/office/drawing/2014/main" id="{A417BB3A-48DA-457C-A696-5876303C9F0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75083" y="1970597"/>
            <a:ext cx="298239" cy="477181"/>
          </a:xfrm>
          <a:prstGeom prst="rect">
            <a:avLst/>
          </a:prstGeom>
        </p:spPr>
      </p:pic>
      <p:pic>
        <p:nvPicPr>
          <p:cNvPr id="9" name="Graphic 8">
            <a:extLst>
              <a:ext uri="{FF2B5EF4-FFF2-40B4-BE49-F238E27FC236}">
                <a16:creationId xmlns:a16="http://schemas.microsoft.com/office/drawing/2014/main" id="{3F0BB148-5AB5-AA7E-F1C4-439E61845D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29877" y="1970597"/>
            <a:ext cx="298239" cy="477181"/>
          </a:xfrm>
          <a:prstGeom prst="rect">
            <a:avLst/>
          </a:prstGeom>
        </p:spPr>
      </p:pic>
      <p:pic>
        <p:nvPicPr>
          <p:cNvPr id="10" name="Graphic 9">
            <a:extLst>
              <a:ext uri="{FF2B5EF4-FFF2-40B4-BE49-F238E27FC236}">
                <a16:creationId xmlns:a16="http://schemas.microsoft.com/office/drawing/2014/main" id="{8C35F8F9-8079-8C57-4AD3-E2887AAD117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84670" y="1970597"/>
            <a:ext cx="298239" cy="477181"/>
          </a:xfrm>
          <a:prstGeom prst="rect">
            <a:avLst/>
          </a:prstGeom>
        </p:spPr>
      </p:pic>
      <p:pic>
        <p:nvPicPr>
          <p:cNvPr id="11" name="Graphic 10">
            <a:extLst>
              <a:ext uri="{FF2B5EF4-FFF2-40B4-BE49-F238E27FC236}">
                <a16:creationId xmlns:a16="http://schemas.microsoft.com/office/drawing/2014/main" id="{03311530-B500-38F9-EB30-C20E783EA48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39464" y="1970597"/>
            <a:ext cx="298239" cy="477181"/>
          </a:xfrm>
          <a:prstGeom prst="rect">
            <a:avLst/>
          </a:prstGeom>
        </p:spPr>
      </p:pic>
      <p:pic>
        <p:nvPicPr>
          <p:cNvPr id="12" name="Graphic 11">
            <a:extLst>
              <a:ext uri="{FF2B5EF4-FFF2-40B4-BE49-F238E27FC236}">
                <a16:creationId xmlns:a16="http://schemas.microsoft.com/office/drawing/2014/main" id="{74D31427-2634-0D22-2641-B63A0FEBA68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84429" y="2387200"/>
            <a:ext cx="298239" cy="477181"/>
          </a:xfrm>
          <a:prstGeom prst="rect">
            <a:avLst/>
          </a:prstGeom>
        </p:spPr>
      </p:pic>
      <p:pic>
        <p:nvPicPr>
          <p:cNvPr id="13" name="Graphic 12">
            <a:extLst>
              <a:ext uri="{FF2B5EF4-FFF2-40B4-BE49-F238E27FC236}">
                <a16:creationId xmlns:a16="http://schemas.microsoft.com/office/drawing/2014/main" id="{566BC9CA-56C5-4629-FC3C-1DEA0D1C1F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39222" y="2387200"/>
            <a:ext cx="298239" cy="477181"/>
          </a:xfrm>
          <a:prstGeom prst="rect">
            <a:avLst/>
          </a:prstGeom>
        </p:spPr>
      </p:pic>
      <p:pic>
        <p:nvPicPr>
          <p:cNvPr id="14" name="Graphic 13">
            <a:extLst>
              <a:ext uri="{FF2B5EF4-FFF2-40B4-BE49-F238E27FC236}">
                <a16:creationId xmlns:a16="http://schemas.microsoft.com/office/drawing/2014/main" id="{0030DD3A-D469-FF0C-087B-1566E51A264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94016" y="2387200"/>
            <a:ext cx="298239" cy="477181"/>
          </a:xfrm>
          <a:prstGeom prst="rect">
            <a:avLst/>
          </a:prstGeom>
        </p:spPr>
      </p:pic>
      <p:pic>
        <p:nvPicPr>
          <p:cNvPr id="15" name="Graphic 14">
            <a:extLst>
              <a:ext uri="{FF2B5EF4-FFF2-40B4-BE49-F238E27FC236}">
                <a16:creationId xmlns:a16="http://schemas.microsoft.com/office/drawing/2014/main" id="{5C6046EF-0C04-9498-8CFE-3983E88E3C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48809" y="2387200"/>
            <a:ext cx="298239" cy="477181"/>
          </a:xfrm>
          <a:prstGeom prst="rect">
            <a:avLst/>
          </a:prstGeom>
        </p:spPr>
      </p:pic>
      <p:pic>
        <p:nvPicPr>
          <p:cNvPr id="16" name="Graphic 15">
            <a:extLst>
              <a:ext uri="{FF2B5EF4-FFF2-40B4-BE49-F238E27FC236}">
                <a16:creationId xmlns:a16="http://schemas.microsoft.com/office/drawing/2014/main" id="{DF4D3516-547A-F7BB-3A91-B7FBDFEEFBD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03602" y="2387200"/>
            <a:ext cx="298239" cy="477181"/>
          </a:xfrm>
          <a:prstGeom prst="rect">
            <a:avLst/>
          </a:prstGeom>
        </p:spPr>
      </p:pic>
      <p:pic>
        <p:nvPicPr>
          <p:cNvPr id="17" name="Graphic 16">
            <a:extLst>
              <a:ext uri="{FF2B5EF4-FFF2-40B4-BE49-F238E27FC236}">
                <a16:creationId xmlns:a16="http://schemas.microsoft.com/office/drawing/2014/main" id="{C8CED2DE-472E-B212-59E1-A1611B8EE0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58396" y="2387200"/>
            <a:ext cx="298239" cy="477181"/>
          </a:xfrm>
          <a:prstGeom prst="rect">
            <a:avLst/>
          </a:prstGeom>
        </p:spPr>
      </p:pic>
      <p:pic>
        <p:nvPicPr>
          <p:cNvPr id="18" name="Graphic 17">
            <a:extLst>
              <a:ext uri="{FF2B5EF4-FFF2-40B4-BE49-F238E27FC236}">
                <a16:creationId xmlns:a16="http://schemas.microsoft.com/office/drawing/2014/main" id="{E9F76174-211C-2B85-8A96-E3DA7181087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13189" y="2387200"/>
            <a:ext cx="298239" cy="477181"/>
          </a:xfrm>
          <a:prstGeom prst="rect">
            <a:avLst/>
          </a:prstGeom>
        </p:spPr>
      </p:pic>
      <p:pic>
        <p:nvPicPr>
          <p:cNvPr id="19" name="Graphic 18">
            <a:extLst>
              <a:ext uri="{FF2B5EF4-FFF2-40B4-BE49-F238E27FC236}">
                <a16:creationId xmlns:a16="http://schemas.microsoft.com/office/drawing/2014/main" id="{BA3CB43C-0604-3964-984A-DD052A1BEB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55910" y="1558662"/>
            <a:ext cx="298239" cy="477181"/>
          </a:xfrm>
          <a:prstGeom prst="rect">
            <a:avLst/>
          </a:prstGeom>
        </p:spPr>
      </p:pic>
      <p:pic>
        <p:nvPicPr>
          <p:cNvPr id="20" name="Graphic 19">
            <a:extLst>
              <a:ext uri="{FF2B5EF4-FFF2-40B4-BE49-F238E27FC236}">
                <a16:creationId xmlns:a16="http://schemas.microsoft.com/office/drawing/2014/main" id="{FE64D18D-26F9-5471-89DF-9DD8165D28A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10703" y="1558662"/>
            <a:ext cx="298239" cy="477181"/>
          </a:xfrm>
          <a:prstGeom prst="rect">
            <a:avLst/>
          </a:prstGeom>
        </p:spPr>
      </p:pic>
      <p:pic>
        <p:nvPicPr>
          <p:cNvPr id="21" name="Graphic 20">
            <a:extLst>
              <a:ext uri="{FF2B5EF4-FFF2-40B4-BE49-F238E27FC236}">
                <a16:creationId xmlns:a16="http://schemas.microsoft.com/office/drawing/2014/main" id="{3609C237-BFC3-7F44-182A-A4CAEBA5D4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65497" y="1558662"/>
            <a:ext cx="298239" cy="477181"/>
          </a:xfrm>
          <a:prstGeom prst="rect">
            <a:avLst/>
          </a:prstGeom>
        </p:spPr>
      </p:pic>
      <p:pic>
        <p:nvPicPr>
          <p:cNvPr id="22" name="Graphic 21">
            <a:extLst>
              <a:ext uri="{FF2B5EF4-FFF2-40B4-BE49-F238E27FC236}">
                <a16:creationId xmlns:a16="http://schemas.microsoft.com/office/drawing/2014/main" id="{D2245DA1-B050-0795-0FF7-4BDA282147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20290" y="1558662"/>
            <a:ext cx="298239" cy="477181"/>
          </a:xfrm>
          <a:prstGeom prst="rect">
            <a:avLst/>
          </a:prstGeom>
        </p:spPr>
      </p:pic>
      <p:pic>
        <p:nvPicPr>
          <p:cNvPr id="23" name="Graphic 22">
            <a:extLst>
              <a:ext uri="{FF2B5EF4-FFF2-40B4-BE49-F238E27FC236}">
                <a16:creationId xmlns:a16="http://schemas.microsoft.com/office/drawing/2014/main" id="{60C3E001-F143-5460-2069-3B6E8D91C9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75083" y="1558662"/>
            <a:ext cx="298239" cy="477181"/>
          </a:xfrm>
          <a:prstGeom prst="rect">
            <a:avLst/>
          </a:prstGeom>
        </p:spPr>
      </p:pic>
      <p:pic>
        <p:nvPicPr>
          <p:cNvPr id="24" name="Graphic 23">
            <a:extLst>
              <a:ext uri="{FF2B5EF4-FFF2-40B4-BE49-F238E27FC236}">
                <a16:creationId xmlns:a16="http://schemas.microsoft.com/office/drawing/2014/main" id="{61A13C64-939D-3FA0-A4EC-D2FBBED7DEE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29877" y="1558662"/>
            <a:ext cx="298239" cy="477181"/>
          </a:xfrm>
          <a:prstGeom prst="rect">
            <a:avLst/>
          </a:prstGeom>
        </p:spPr>
      </p:pic>
      <p:pic>
        <p:nvPicPr>
          <p:cNvPr id="25" name="Graphic 24">
            <a:extLst>
              <a:ext uri="{FF2B5EF4-FFF2-40B4-BE49-F238E27FC236}">
                <a16:creationId xmlns:a16="http://schemas.microsoft.com/office/drawing/2014/main" id="{BF5E58ED-DCEB-08CB-44FD-816D73CBCE6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84670" y="1558662"/>
            <a:ext cx="298239" cy="477181"/>
          </a:xfrm>
          <a:prstGeom prst="rect">
            <a:avLst/>
          </a:prstGeom>
        </p:spPr>
      </p:pic>
      <p:pic>
        <p:nvPicPr>
          <p:cNvPr id="26" name="Graphic 25">
            <a:extLst>
              <a:ext uri="{FF2B5EF4-FFF2-40B4-BE49-F238E27FC236}">
                <a16:creationId xmlns:a16="http://schemas.microsoft.com/office/drawing/2014/main" id="{B3A7940D-06E2-6D33-8CA6-78A3140E04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39464" y="1558662"/>
            <a:ext cx="298239" cy="477181"/>
          </a:xfrm>
          <a:prstGeom prst="rect">
            <a:avLst/>
          </a:prstGeom>
        </p:spPr>
      </p:pic>
      <p:pic>
        <p:nvPicPr>
          <p:cNvPr id="27" name="Graphic 26">
            <a:extLst>
              <a:ext uri="{FF2B5EF4-FFF2-40B4-BE49-F238E27FC236}">
                <a16:creationId xmlns:a16="http://schemas.microsoft.com/office/drawing/2014/main" id="{0C6615DE-AA2B-BF59-42F8-4B035CCD3E0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6751" y="3894769"/>
            <a:ext cx="298239" cy="477181"/>
          </a:xfrm>
          <a:prstGeom prst="rect">
            <a:avLst/>
          </a:prstGeom>
        </p:spPr>
      </p:pic>
      <p:sp>
        <p:nvSpPr>
          <p:cNvPr id="28" name="Title 1">
            <a:extLst>
              <a:ext uri="{FF2B5EF4-FFF2-40B4-BE49-F238E27FC236}">
                <a16:creationId xmlns:a16="http://schemas.microsoft.com/office/drawing/2014/main" id="{4F7F4191-81E1-E438-A0AA-E2C0A755C29B}"/>
              </a:ext>
            </a:extLst>
          </p:cNvPr>
          <p:cNvSpPr txBox="1">
            <a:spLocks/>
          </p:cNvSpPr>
          <p:nvPr/>
        </p:nvSpPr>
        <p:spPr>
          <a:xfrm>
            <a:off x="323528" y="4015761"/>
            <a:ext cx="2160240" cy="505064"/>
          </a:xfrm>
          <a:prstGeom prst="rect">
            <a:avLst/>
          </a:prstGeom>
        </p:spPr>
        <p:txBody>
          <a:bodyPr lIns="91440" tIns="45720" rIns="91440" bIns="45720" anchor="t"/>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1200">
                <a:ea typeface="Noto Serif"/>
                <a:cs typeface="Noto Serif"/>
              </a:rPr>
              <a:t>= ca </a:t>
            </a:r>
            <a:r>
              <a:rPr lang="en-GB" sz="1200" err="1">
                <a:ea typeface="Noto Serif"/>
                <a:cs typeface="Noto Serif"/>
              </a:rPr>
              <a:t>Oslos</a:t>
            </a:r>
            <a:r>
              <a:rPr lang="en-GB" sz="1200">
                <a:ea typeface="Noto Serif"/>
                <a:cs typeface="Noto Serif"/>
              </a:rPr>
              <a:t> </a:t>
            </a:r>
            <a:r>
              <a:rPr lang="en-GB" sz="1200" err="1">
                <a:ea typeface="Noto Serif"/>
                <a:cs typeface="Noto Serif"/>
              </a:rPr>
              <a:t>befolkning</a:t>
            </a:r>
            <a:endParaRPr lang="en-GB" sz="1200">
              <a:ea typeface="Noto Serif"/>
              <a:cs typeface="Noto Serif"/>
            </a:endParaRPr>
          </a:p>
        </p:txBody>
      </p:sp>
      <p:sp>
        <p:nvSpPr>
          <p:cNvPr id="29" name="Title 1">
            <a:extLst>
              <a:ext uri="{FF2B5EF4-FFF2-40B4-BE49-F238E27FC236}">
                <a16:creationId xmlns:a16="http://schemas.microsoft.com/office/drawing/2014/main" id="{5BF2EE94-787D-1558-CA08-A1847C845AEF}"/>
              </a:ext>
            </a:extLst>
          </p:cNvPr>
          <p:cNvSpPr txBox="1">
            <a:spLocks/>
          </p:cNvSpPr>
          <p:nvPr/>
        </p:nvSpPr>
        <p:spPr>
          <a:xfrm>
            <a:off x="2814275" y="987574"/>
            <a:ext cx="3960440" cy="836158"/>
          </a:xfrm>
          <a:prstGeom prst="rect">
            <a:avLst/>
          </a:prstGeom>
        </p:spPr>
        <p:txBody>
          <a:bodyPr lIns="91440" tIns="45720" rIns="91440" bIns="45720" anchor="t"/>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000">
                <a:ea typeface="Noto Serif"/>
                <a:cs typeface="Noto Serif"/>
              </a:rPr>
              <a:t>Europa</a:t>
            </a:r>
          </a:p>
        </p:txBody>
      </p:sp>
      <p:sp>
        <p:nvSpPr>
          <p:cNvPr id="30" name="Title 1">
            <a:extLst>
              <a:ext uri="{FF2B5EF4-FFF2-40B4-BE49-F238E27FC236}">
                <a16:creationId xmlns:a16="http://schemas.microsoft.com/office/drawing/2014/main" id="{FAC36854-C1CB-F831-E8E3-5B61F62B9AB3}"/>
              </a:ext>
            </a:extLst>
          </p:cNvPr>
          <p:cNvSpPr txBox="1">
            <a:spLocks/>
          </p:cNvSpPr>
          <p:nvPr/>
        </p:nvSpPr>
        <p:spPr>
          <a:xfrm>
            <a:off x="2814275" y="2901690"/>
            <a:ext cx="3960440" cy="836158"/>
          </a:xfrm>
          <a:prstGeom prst="rect">
            <a:avLst/>
          </a:prstGeom>
        </p:spPr>
        <p:txBody>
          <a:bodyPr lIns="91440" tIns="45720" rIns="91440" bIns="45720" anchor="t"/>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000">
                <a:ea typeface="Noto Serif"/>
                <a:cs typeface="Noto Serif"/>
              </a:rPr>
              <a:t>14,8 </a:t>
            </a:r>
            <a:r>
              <a:rPr lang="en-GB" sz="2000" err="1">
                <a:ea typeface="Noto Serif"/>
                <a:cs typeface="Noto Serif"/>
              </a:rPr>
              <a:t>millioner</a:t>
            </a:r>
            <a:r>
              <a:rPr lang="en-GB" sz="2000">
                <a:ea typeface="Noto Serif"/>
                <a:cs typeface="Noto Serif"/>
              </a:rPr>
              <a:t> </a:t>
            </a:r>
            <a:r>
              <a:rPr lang="en-GB" sz="2000" err="1">
                <a:ea typeface="Noto Serif"/>
                <a:cs typeface="Noto Serif"/>
              </a:rPr>
              <a:t>på</a:t>
            </a:r>
            <a:r>
              <a:rPr lang="en-GB" sz="2000">
                <a:ea typeface="Noto Serif"/>
                <a:cs typeface="Noto Serif"/>
              </a:rPr>
              <a:t> </a:t>
            </a:r>
            <a:r>
              <a:rPr lang="en-GB" sz="2000" err="1">
                <a:ea typeface="Noto Serif"/>
                <a:cs typeface="Noto Serif"/>
              </a:rPr>
              <a:t>flukt</a:t>
            </a:r>
            <a:endParaRPr lang="en-GB" sz="2000">
              <a:ea typeface="Noto Serif"/>
              <a:cs typeface="Noto Serif"/>
            </a:endParaRPr>
          </a:p>
        </p:txBody>
      </p:sp>
    </p:spTree>
    <p:extLst>
      <p:ext uri="{BB962C8B-B14F-4D97-AF65-F5344CB8AC3E}">
        <p14:creationId xmlns:p14="http://schemas.microsoft.com/office/powerpoint/2010/main" val="28444955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3219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large crowd of people&#10;&#10;Description automatically generated">
            <a:extLst>
              <a:ext uri="{FF2B5EF4-FFF2-40B4-BE49-F238E27FC236}">
                <a16:creationId xmlns:a16="http://schemas.microsoft.com/office/drawing/2014/main" id="{63A4CF6D-35F5-7B21-DF5E-423BCCF4E52E}"/>
              </a:ext>
            </a:extLst>
          </p:cNvPr>
          <p:cNvPicPr>
            <a:picLocks noGrp="1" noChangeAspect="1"/>
          </p:cNvPicPr>
          <p:nvPr>
            <p:ph type="pic" sz="quarter" idx="10"/>
          </p:nvPr>
        </p:nvPicPr>
        <p:blipFill>
          <a:blip r:embed="rId3"/>
          <a:srcRect l="56" r="56"/>
          <a:stretch>
            <a:fillRect/>
          </a:stretch>
        </p:blipFill>
        <p:spPr/>
      </p:pic>
    </p:spTree>
    <p:extLst>
      <p:ext uri="{BB962C8B-B14F-4D97-AF65-F5344CB8AC3E}">
        <p14:creationId xmlns:p14="http://schemas.microsoft.com/office/powerpoint/2010/main" val="25076717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6156EAF-FE2E-4444-8F20-9DF09D43C5B1}"/>
              </a:ext>
            </a:extLst>
          </p:cNvPr>
          <p:cNvSpPr>
            <a:spLocks noGrp="1"/>
          </p:cNvSpPr>
          <p:nvPr>
            <p:ph type="pic" sz="quarter" idx="10"/>
          </p:nvPr>
        </p:nvSpPr>
        <p:spPr/>
      </p:sp>
      <p:pic>
        <p:nvPicPr>
          <p:cNvPr id="3" name="Picture Placeholder 3">
            <a:extLst>
              <a:ext uri="{FF2B5EF4-FFF2-40B4-BE49-F238E27FC236}">
                <a16:creationId xmlns:a16="http://schemas.microsoft.com/office/drawing/2014/main" id="{602D36AD-B0D0-5BF2-A938-F958E260C410}"/>
              </a:ext>
            </a:extLst>
          </p:cNvPr>
          <p:cNvPicPr>
            <a:picLocks noChangeAspect="1"/>
          </p:cNvPicPr>
          <p:nvPr/>
        </p:nvPicPr>
        <p:blipFill>
          <a:blip r:embed="rId3"/>
          <a:srcRect t="2" b="2"/>
          <a:stretch>
            <a:fillRect/>
          </a:stretch>
        </p:blipFill>
        <p:spPr>
          <a:xfrm>
            <a:off x="180000" y="180000"/>
            <a:ext cx="8784000" cy="4291200"/>
          </a:xfrm>
          <a:prstGeom prst="rect">
            <a:avLst/>
          </a:prstGeom>
        </p:spPr>
      </p:pic>
      <p:pic>
        <p:nvPicPr>
          <p:cNvPr id="4" name="Graphic 3">
            <a:extLst>
              <a:ext uri="{FF2B5EF4-FFF2-40B4-BE49-F238E27FC236}">
                <a16:creationId xmlns:a16="http://schemas.microsoft.com/office/drawing/2014/main" id="{6126CE70-B479-C7B3-1D6B-4CBFA6C3CF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45183" y="2474653"/>
            <a:ext cx="298239" cy="477181"/>
          </a:xfrm>
          <a:prstGeom prst="rect">
            <a:avLst/>
          </a:prstGeom>
        </p:spPr>
      </p:pic>
      <p:pic>
        <p:nvPicPr>
          <p:cNvPr id="5" name="Graphic 4">
            <a:extLst>
              <a:ext uri="{FF2B5EF4-FFF2-40B4-BE49-F238E27FC236}">
                <a16:creationId xmlns:a16="http://schemas.microsoft.com/office/drawing/2014/main" id="{7312BBE3-40A2-F51C-D828-6ABC0FACDF8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99976" y="2474653"/>
            <a:ext cx="298239" cy="477181"/>
          </a:xfrm>
          <a:prstGeom prst="rect">
            <a:avLst/>
          </a:prstGeom>
        </p:spPr>
      </p:pic>
      <p:pic>
        <p:nvPicPr>
          <p:cNvPr id="6" name="Graphic 5">
            <a:extLst>
              <a:ext uri="{FF2B5EF4-FFF2-40B4-BE49-F238E27FC236}">
                <a16:creationId xmlns:a16="http://schemas.microsoft.com/office/drawing/2014/main" id="{18F32AD1-860F-4AB3-59EC-416BDBA2664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54770" y="2474653"/>
            <a:ext cx="298239" cy="477181"/>
          </a:xfrm>
          <a:prstGeom prst="rect">
            <a:avLst/>
          </a:prstGeom>
        </p:spPr>
      </p:pic>
      <p:pic>
        <p:nvPicPr>
          <p:cNvPr id="7" name="Graphic 6">
            <a:extLst>
              <a:ext uri="{FF2B5EF4-FFF2-40B4-BE49-F238E27FC236}">
                <a16:creationId xmlns:a16="http://schemas.microsoft.com/office/drawing/2014/main" id="{8407FBDF-ABC2-799B-DE84-BBEE0772128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09563" y="2474653"/>
            <a:ext cx="298239" cy="477181"/>
          </a:xfrm>
          <a:prstGeom prst="rect">
            <a:avLst/>
          </a:prstGeom>
        </p:spPr>
      </p:pic>
      <p:pic>
        <p:nvPicPr>
          <p:cNvPr id="8" name="Graphic 7">
            <a:extLst>
              <a:ext uri="{FF2B5EF4-FFF2-40B4-BE49-F238E27FC236}">
                <a16:creationId xmlns:a16="http://schemas.microsoft.com/office/drawing/2014/main" id="{15A8457E-B0DD-0290-881C-5DD7463F96B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64356" y="2474653"/>
            <a:ext cx="298239" cy="477181"/>
          </a:xfrm>
          <a:prstGeom prst="rect">
            <a:avLst/>
          </a:prstGeom>
        </p:spPr>
      </p:pic>
      <p:pic>
        <p:nvPicPr>
          <p:cNvPr id="9" name="Graphic 8">
            <a:extLst>
              <a:ext uri="{FF2B5EF4-FFF2-40B4-BE49-F238E27FC236}">
                <a16:creationId xmlns:a16="http://schemas.microsoft.com/office/drawing/2014/main" id="{1F9605B8-0240-C9F6-8AA1-4B77B70507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19150" y="2474653"/>
            <a:ext cx="298239" cy="477181"/>
          </a:xfrm>
          <a:prstGeom prst="rect">
            <a:avLst/>
          </a:prstGeom>
        </p:spPr>
      </p:pic>
      <p:pic>
        <p:nvPicPr>
          <p:cNvPr id="10" name="Graphic 9">
            <a:extLst>
              <a:ext uri="{FF2B5EF4-FFF2-40B4-BE49-F238E27FC236}">
                <a16:creationId xmlns:a16="http://schemas.microsoft.com/office/drawing/2014/main" id="{4A6667F2-A0BA-F6E2-FDBE-E43FABABEBD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73943" y="2474653"/>
            <a:ext cx="298239" cy="477181"/>
          </a:xfrm>
          <a:prstGeom prst="rect">
            <a:avLst/>
          </a:prstGeom>
        </p:spPr>
      </p:pic>
      <p:pic>
        <p:nvPicPr>
          <p:cNvPr id="11" name="Graphic 10">
            <a:extLst>
              <a:ext uri="{FF2B5EF4-FFF2-40B4-BE49-F238E27FC236}">
                <a16:creationId xmlns:a16="http://schemas.microsoft.com/office/drawing/2014/main" id="{FD54927A-DD7C-EB67-88FC-A2A63DEF26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28737" y="2474653"/>
            <a:ext cx="298239" cy="477181"/>
          </a:xfrm>
          <a:prstGeom prst="rect">
            <a:avLst/>
          </a:prstGeom>
        </p:spPr>
      </p:pic>
      <p:pic>
        <p:nvPicPr>
          <p:cNvPr id="12" name="Graphic 11">
            <a:extLst>
              <a:ext uri="{FF2B5EF4-FFF2-40B4-BE49-F238E27FC236}">
                <a16:creationId xmlns:a16="http://schemas.microsoft.com/office/drawing/2014/main" id="{45C70DBC-9876-D0B9-9F5D-0F3F08C3731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99976" y="2891256"/>
            <a:ext cx="298239" cy="477181"/>
          </a:xfrm>
          <a:prstGeom prst="rect">
            <a:avLst/>
          </a:prstGeom>
        </p:spPr>
      </p:pic>
      <p:pic>
        <p:nvPicPr>
          <p:cNvPr id="13" name="Graphic 12">
            <a:extLst>
              <a:ext uri="{FF2B5EF4-FFF2-40B4-BE49-F238E27FC236}">
                <a16:creationId xmlns:a16="http://schemas.microsoft.com/office/drawing/2014/main" id="{4DB89F8C-57DA-5F3D-B6FB-B8C80C9E902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54769" y="2891256"/>
            <a:ext cx="298239" cy="477181"/>
          </a:xfrm>
          <a:prstGeom prst="rect">
            <a:avLst/>
          </a:prstGeom>
        </p:spPr>
      </p:pic>
      <p:pic>
        <p:nvPicPr>
          <p:cNvPr id="14" name="Graphic 13">
            <a:extLst>
              <a:ext uri="{FF2B5EF4-FFF2-40B4-BE49-F238E27FC236}">
                <a16:creationId xmlns:a16="http://schemas.microsoft.com/office/drawing/2014/main" id="{A74FA756-DBC7-6E5C-A39A-2D3E71ABA4D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09563" y="2891256"/>
            <a:ext cx="298239" cy="477181"/>
          </a:xfrm>
          <a:prstGeom prst="rect">
            <a:avLst/>
          </a:prstGeom>
        </p:spPr>
      </p:pic>
      <p:pic>
        <p:nvPicPr>
          <p:cNvPr id="15" name="Graphic 14">
            <a:extLst>
              <a:ext uri="{FF2B5EF4-FFF2-40B4-BE49-F238E27FC236}">
                <a16:creationId xmlns:a16="http://schemas.microsoft.com/office/drawing/2014/main" id="{6BC54B24-5B87-D1C2-591C-ABFAA30F42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64356" y="2891256"/>
            <a:ext cx="298239" cy="477181"/>
          </a:xfrm>
          <a:prstGeom prst="rect">
            <a:avLst/>
          </a:prstGeom>
        </p:spPr>
      </p:pic>
      <p:pic>
        <p:nvPicPr>
          <p:cNvPr id="16" name="Graphic 15">
            <a:extLst>
              <a:ext uri="{FF2B5EF4-FFF2-40B4-BE49-F238E27FC236}">
                <a16:creationId xmlns:a16="http://schemas.microsoft.com/office/drawing/2014/main" id="{A721398F-BCA4-51E8-371F-7569491779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19149" y="2891256"/>
            <a:ext cx="298239" cy="477181"/>
          </a:xfrm>
          <a:prstGeom prst="rect">
            <a:avLst/>
          </a:prstGeom>
        </p:spPr>
      </p:pic>
      <p:pic>
        <p:nvPicPr>
          <p:cNvPr id="17" name="Graphic 16">
            <a:extLst>
              <a:ext uri="{FF2B5EF4-FFF2-40B4-BE49-F238E27FC236}">
                <a16:creationId xmlns:a16="http://schemas.microsoft.com/office/drawing/2014/main" id="{1C46F085-AC32-20F8-5031-7ECC2E59E43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73943" y="2891256"/>
            <a:ext cx="298239" cy="477181"/>
          </a:xfrm>
          <a:prstGeom prst="rect">
            <a:avLst/>
          </a:prstGeom>
        </p:spPr>
      </p:pic>
      <p:pic>
        <p:nvPicPr>
          <p:cNvPr id="18" name="Graphic 17">
            <a:extLst>
              <a:ext uri="{FF2B5EF4-FFF2-40B4-BE49-F238E27FC236}">
                <a16:creationId xmlns:a16="http://schemas.microsoft.com/office/drawing/2014/main" id="{6502F715-60A8-7191-7C27-FA3B13B93BA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45183" y="2062718"/>
            <a:ext cx="298239" cy="477181"/>
          </a:xfrm>
          <a:prstGeom prst="rect">
            <a:avLst/>
          </a:prstGeom>
        </p:spPr>
      </p:pic>
      <p:pic>
        <p:nvPicPr>
          <p:cNvPr id="19" name="Graphic 18">
            <a:extLst>
              <a:ext uri="{FF2B5EF4-FFF2-40B4-BE49-F238E27FC236}">
                <a16:creationId xmlns:a16="http://schemas.microsoft.com/office/drawing/2014/main" id="{D4D7E09C-6A29-4101-27E0-E6CFFCD62BF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99976" y="2062718"/>
            <a:ext cx="298239" cy="477181"/>
          </a:xfrm>
          <a:prstGeom prst="rect">
            <a:avLst/>
          </a:prstGeom>
        </p:spPr>
      </p:pic>
      <p:pic>
        <p:nvPicPr>
          <p:cNvPr id="20" name="Graphic 19">
            <a:extLst>
              <a:ext uri="{FF2B5EF4-FFF2-40B4-BE49-F238E27FC236}">
                <a16:creationId xmlns:a16="http://schemas.microsoft.com/office/drawing/2014/main" id="{73C33A49-BE46-773A-93F1-ABCC24575BC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54770" y="2062718"/>
            <a:ext cx="298239" cy="477181"/>
          </a:xfrm>
          <a:prstGeom prst="rect">
            <a:avLst/>
          </a:prstGeom>
        </p:spPr>
      </p:pic>
      <p:pic>
        <p:nvPicPr>
          <p:cNvPr id="21" name="Graphic 20">
            <a:extLst>
              <a:ext uri="{FF2B5EF4-FFF2-40B4-BE49-F238E27FC236}">
                <a16:creationId xmlns:a16="http://schemas.microsoft.com/office/drawing/2014/main" id="{9F91D69E-441D-FE00-BA3C-2AB9B5D7D3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09563" y="2062718"/>
            <a:ext cx="298239" cy="477181"/>
          </a:xfrm>
          <a:prstGeom prst="rect">
            <a:avLst/>
          </a:prstGeom>
        </p:spPr>
      </p:pic>
      <p:pic>
        <p:nvPicPr>
          <p:cNvPr id="22" name="Graphic 21">
            <a:extLst>
              <a:ext uri="{FF2B5EF4-FFF2-40B4-BE49-F238E27FC236}">
                <a16:creationId xmlns:a16="http://schemas.microsoft.com/office/drawing/2014/main" id="{1A5E994A-D8CC-89AB-CF12-679963B5E3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64356" y="2062718"/>
            <a:ext cx="298239" cy="477181"/>
          </a:xfrm>
          <a:prstGeom prst="rect">
            <a:avLst/>
          </a:prstGeom>
        </p:spPr>
      </p:pic>
      <p:pic>
        <p:nvPicPr>
          <p:cNvPr id="23" name="Graphic 22">
            <a:extLst>
              <a:ext uri="{FF2B5EF4-FFF2-40B4-BE49-F238E27FC236}">
                <a16:creationId xmlns:a16="http://schemas.microsoft.com/office/drawing/2014/main" id="{23ED51D0-1C92-3A9C-3886-7D1553C8D20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19150" y="2062718"/>
            <a:ext cx="298239" cy="477181"/>
          </a:xfrm>
          <a:prstGeom prst="rect">
            <a:avLst/>
          </a:prstGeom>
        </p:spPr>
      </p:pic>
      <p:pic>
        <p:nvPicPr>
          <p:cNvPr id="24" name="Graphic 23">
            <a:extLst>
              <a:ext uri="{FF2B5EF4-FFF2-40B4-BE49-F238E27FC236}">
                <a16:creationId xmlns:a16="http://schemas.microsoft.com/office/drawing/2014/main" id="{7E38C401-C476-9FB2-93A9-195F4D0EBE4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73943" y="2062718"/>
            <a:ext cx="298239" cy="477181"/>
          </a:xfrm>
          <a:prstGeom prst="rect">
            <a:avLst/>
          </a:prstGeom>
        </p:spPr>
      </p:pic>
      <p:pic>
        <p:nvPicPr>
          <p:cNvPr id="25" name="Graphic 24">
            <a:extLst>
              <a:ext uri="{FF2B5EF4-FFF2-40B4-BE49-F238E27FC236}">
                <a16:creationId xmlns:a16="http://schemas.microsoft.com/office/drawing/2014/main" id="{20AB609A-31D5-CC1A-FD7E-121B673850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28737" y="2062718"/>
            <a:ext cx="298239" cy="477181"/>
          </a:xfrm>
          <a:prstGeom prst="rect">
            <a:avLst/>
          </a:prstGeom>
        </p:spPr>
      </p:pic>
      <p:pic>
        <p:nvPicPr>
          <p:cNvPr id="26" name="Graphic 25">
            <a:extLst>
              <a:ext uri="{FF2B5EF4-FFF2-40B4-BE49-F238E27FC236}">
                <a16:creationId xmlns:a16="http://schemas.microsoft.com/office/drawing/2014/main" id="{B24D49EA-08DE-B7CF-BFF8-B278727818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6751" y="3894769"/>
            <a:ext cx="298239" cy="477181"/>
          </a:xfrm>
          <a:prstGeom prst="rect">
            <a:avLst/>
          </a:prstGeom>
        </p:spPr>
      </p:pic>
      <p:sp>
        <p:nvSpPr>
          <p:cNvPr id="27" name="Title 1">
            <a:extLst>
              <a:ext uri="{FF2B5EF4-FFF2-40B4-BE49-F238E27FC236}">
                <a16:creationId xmlns:a16="http://schemas.microsoft.com/office/drawing/2014/main" id="{E4F20AE8-9156-FF42-BDDE-3B6AE476ADD7}"/>
              </a:ext>
            </a:extLst>
          </p:cNvPr>
          <p:cNvSpPr txBox="1">
            <a:spLocks/>
          </p:cNvSpPr>
          <p:nvPr/>
        </p:nvSpPr>
        <p:spPr>
          <a:xfrm>
            <a:off x="323528" y="4015761"/>
            <a:ext cx="2160240" cy="505064"/>
          </a:xfrm>
          <a:prstGeom prst="rect">
            <a:avLst/>
          </a:prstGeom>
        </p:spPr>
        <p:txBody>
          <a:bodyPr lIns="91440" tIns="45720" rIns="91440" bIns="45720" anchor="t"/>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1200">
                <a:ea typeface="Noto Serif"/>
                <a:cs typeface="Noto Serif"/>
              </a:rPr>
              <a:t>= ca </a:t>
            </a:r>
            <a:r>
              <a:rPr lang="en-GB" sz="1200" err="1">
                <a:ea typeface="Noto Serif"/>
                <a:cs typeface="Noto Serif"/>
              </a:rPr>
              <a:t>Oslos</a:t>
            </a:r>
            <a:r>
              <a:rPr lang="en-GB" sz="1200">
                <a:ea typeface="Noto Serif"/>
                <a:cs typeface="Noto Serif"/>
              </a:rPr>
              <a:t> </a:t>
            </a:r>
            <a:r>
              <a:rPr lang="en-GB" sz="1200" err="1">
                <a:ea typeface="Noto Serif"/>
                <a:cs typeface="Noto Serif"/>
              </a:rPr>
              <a:t>befolkning</a:t>
            </a:r>
            <a:endParaRPr lang="en-GB" sz="1200">
              <a:ea typeface="Noto Serif"/>
              <a:cs typeface="Noto Serif"/>
            </a:endParaRPr>
          </a:p>
        </p:txBody>
      </p:sp>
      <p:sp>
        <p:nvSpPr>
          <p:cNvPr id="28" name="Title 1">
            <a:extLst>
              <a:ext uri="{FF2B5EF4-FFF2-40B4-BE49-F238E27FC236}">
                <a16:creationId xmlns:a16="http://schemas.microsoft.com/office/drawing/2014/main" id="{1FA6F700-C59A-AADE-D890-2345E76839D8}"/>
              </a:ext>
            </a:extLst>
          </p:cNvPr>
          <p:cNvSpPr txBox="1">
            <a:spLocks/>
          </p:cNvSpPr>
          <p:nvPr/>
        </p:nvSpPr>
        <p:spPr>
          <a:xfrm>
            <a:off x="503548" y="1491630"/>
            <a:ext cx="3960440" cy="836158"/>
          </a:xfrm>
          <a:prstGeom prst="rect">
            <a:avLst/>
          </a:prstGeom>
        </p:spPr>
        <p:txBody>
          <a:bodyPr lIns="91440" tIns="45720" rIns="91440" bIns="45720" anchor="t"/>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000">
                <a:ea typeface="Noto Serif"/>
                <a:cs typeface="Noto Serif"/>
              </a:rPr>
              <a:t>Amerika</a:t>
            </a:r>
          </a:p>
        </p:txBody>
      </p:sp>
      <p:sp>
        <p:nvSpPr>
          <p:cNvPr id="29" name="Title 1">
            <a:extLst>
              <a:ext uri="{FF2B5EF4-FFF2-40B4-BE49-F238E27FC236}">
                <a16:creationId xmlns:a16="http://schemas.microsoft.com/office/drawing/2014/main" id="{28E8B177-D246-9A33-E124-3632260BE3DB}"/>
              </a:ext>
            </a:extLst>
          </p:cNvPr>
          <p:cNvSpPr txBox="1">
            <a:spLocks/>
          </p:cNvSpPr>
          <p:nvPr/>
        </p:nvSpPr>
        <p:spPr>
          <a:xfrm>
            <a:off x="503548" y="3391776"/>
            <a:ext cx="3960440" cy="836158"/>
          </a:xfrm>
          <a:prstGeom prst="rect">
            <a:avLst/>
          </a:prstGeom>
        </p:spPr>
        <p:txBody>
          <a:bodyPr lIns="91440" tIns="45720" rIns="91440" bIns="45720" anchor="t"/>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000">
                <a:ea typeface="Noto Serif"/>
                <a:cs typeface="Noto Serif"/>
              </a:rPr>
              <a:t>14,5 </a:t>
            </a:r>
            <a:r>
              <a:rPr lang="en-GB" sz="2000" err="1">
                <a:ea typeface="Noto Serif"/>
                <a:cs typeface="Noto Serif"/>
              </a:rPr>
              <a:t>millioner</a:t>
            </a:r>
            <a:r>
              <a:rPr lang="en-GB" sz="2000">
                <a:ea typeface="Noto Serif"/>
                <a:cs typeface="Noto Serif"/>
              </a:rPr>
              <a:t> </a:t>
            </a:r>
            <a:r>
              <a:rPr lang="en-GB" sz="2000" err="1">
                <a:ea typeface="Noto Serif"/>
                <a:cs typeface="Noto Serif"/>
              </a:rPr>
              <a:t>på</a:t>
            </a:r>
            <a:r>
              <a:rPr lang="en-GB" sz="2000">
                <a:ea typeface="Noto Serif"/>
                <a:cs typeface="Noto Serif"/>
              </a:rPr>
              <a:t> </a:t>
            </a:r>
            <a:r>
              <a:rPr lang="en-GB" sz="2000" err="1">
                <a:ea typeface="Noto Serif"/>
                <a:cs typeface="Noto Serif"/>
              </a:rPr>
              <a:t>flukt</a:t>
            </a:r>
            <a:endParaRPr lang="en-GB" sz="2000">
              <a:ea typeface="Noto Serif"/>
              <a:cs typeface="Noto Serif"/>
            </a:endParaRPr>
          </a:p>
        </p:txBody>
      </p:sp>
    </p:spTree>
    <p:extLst>
      <p:ext uri="{BB962C8B-B14F-4D97-AF65-F5344CB8AC3E}">
        <p14:creationId xmlns:p14="http://schemas.microsoft.com/office/powerpoint/2010/main" val="42887427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B5EF082-F9DE-C683-1AEC-6DED0DC06B72}"/>
              </a:ext>
            </a:extLst>
          </p:cNvPr>
          <p:cNvSpPr>
            <a:spLocks noGrp="1"/>
          </p:cNvSpPr>
          <p:nvPr>
            <p:ph type="pic" sz="quarter" idx="10"/>
          </p:nvPr>
        </p:nvSpPr>
        <p:spPr/>
      </p:sp>
      <p:pic>
        <p:nvPicPr>
          <p:cNvPr id="3" name="Picture Placeholder 3">
            <a:extLst>
              <a:ext uri="{FF2B5EF4-FFF2-40B4-BE49-F238E27FC236}">
                <a16:creationId xmlns:a16="http://schemas.microsoft.com/office/drawing/2014/main" id="{7A66CC20-EAAA-B8ED-1F23-AB5A80D9B662}"/>
              </a:ext>
            </a:extLst>
          </p:cNvPr>
          <p:cNvPicPr>
            <a:picLocks noChangeAspect="1"/>
          </p:cNvPicPr>
          <p:nvPr/>
        </p:nvPicPr>
        <p:blipFill>
          <a:blip r:embed="rId3"/>
          <a:srcRect t="11" b="11"/>
          <a:stretch/>
        </p:blipFill>
        <p:spPr>
          <a:xfrm>
            <a:off x="180000" y="180000"/>
            <a:ext cx="8784000" cy="4291200"/>
          </a:xfrm>
          <a:prstGeom prst="rect">
            <a:avLst/>
          </a:prstGeom>
        </p:spPr>
      </p:pic>
    </p:spTree>
    <p:extLst>
      <p:ext uri="{BB962C8B-B14F-4D97-AF65-F5344CB8AC3E}">
        <p14:creationId xmlns:p14="http://schemas.microsoft.com/office/powerpoint/2010/main" val="29715661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0473FC6-BDBF-DEAB-792C-4F742947B841}"/>
              </a:ext>
            </a:extLst>
          </p:cNvPr>
          <p:cNvSpPr>
            <a:spLocks noGrp="1"/>
          </p:cNvSpPr>
          <p:nvPr>
            <p:ph type="pic" sz="quarter" idx="10"/>
          </p:nvPr>
        </p:nvSpPr>
        <p:spPr/>
      </p:sp>
      <p:pic>
        <p:nvPicPr>
          <p:cNvPr id="3" name="Picture Placeholder 3">
            <a:extLst>
              <a:ext uri="{FF2B5EF4-FFF2-40B4-BE49-F238E27FC236}">
                <a16:creationId xmlns:a16="http://schemas.microsoft.com/office/drawing/2014/main" id="{77D2F992-A9EC-3BB2-6B80-E2975B024E71}"/>
              </a:ext>
            </a:extLst>
          </p:cNvPr>
          <p:cNvPicPr>
            <a:picLocks noChangeAspect="1"/>
          </p:cNvPicPr>
          <p:nvPr/>
        </p:nvPicPr>
        <p:blipFill>
          <a:blip r:embed="rId3"/>
          <a:srcRect t="2" b="2"/>
          <a:stretch>
            <a:fillRect/>
          </a:stretch>
        </p:blipFill>
        <p:spPr>
          <a:xfrm>
            <a:off x="180000" y="180000"/>
            <a:ext cx="8784000" cy="4291200"/>
          </a:xfrm>
          <a:prstGeom prst="rect">
            <a:avLst/>
          </a:prstGeom>
          <a:solidFill>
            <a:srgbClr val="47914A"/>
          </a:solidFill>
        </p:spPr>
      </p:pic>
      <p:grpSp>
        <p:nvGrpSpPr>
          <p:cNvPr id="4" name="Group 3">
            <a:extLst>
              <a:ext uri="{FF2B5EF4-FFF2-40B4-BE49-F238E27FC236}">
                <a16:creationId xmlns:a16="http://schemas.microsoft.com/office/drawing/2014/main" id="{782B71C8-B989-6383-45D3-34BD0F4DC6C6}"/>
              </a:ext>
            </a:extLst>
          </p:cNvPr>
          <p:cNvGrpSpPr/>
          <p:nvPr/>
        </p:nvGrpSpPr>
        <p:grpSpPr>
          <a:xfrm>
            <a:off x="3246323" y="1970597"/>
            <a:ext cx="3100966" cy="477181"/>
            <a:chOff x="3635896" y="1059582"/>
            <a:chExt cx="4368946" cy="672300"/>
          </a:xfrm>
          <a:solidFill>
            <a:srgbClr val="47914A"/>
          </a:solidFill>
        </p:grpSpPr>
        <p:pic>
          <p:nvPicPr>
            <p:cNvPr id="5" name="Graphic 4">
              <a:extLst>
                <a:ext uri="{FF2B5EF4-FFF2-40B4-BE49-F238E27FC236}">
                  <a16:creationId xmlns:a16="http://schemas.microsoft.com/office/drawing/2014/main" id="{AF2DCEAF-74CA-9424-A7F4-5DC739B8A2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35896" y="1059582"/>
              <a:ext cx="420188" cy="672300"/>
            </a:xfrm>
            <a:prstGeom prst="rect">
              <a:avLst/>
            </a:prstGeom>
          </p:spPr>
        </p:pic>
        <p:pic>
          <p:nvPicPr>
            <p:cNvPr id="6" name="Graphic 5">
              <a:extLst>
                <a:ext uri="{FF2B5EF4-FFF2-40B4-BE49-F238E27FC236}">
                  <a16:creationId xmlns:a16="http://schemas.microsoft.com/office/drawing/2014/main" id="{0EDDB5AE-16E6-FC1E-AFFD-59385451609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94874" y="1059582"/>
              <a:ext cx="420188" cy="672300"/>
            </a:xfrm>
            <a:prstGeom prst="rect">
              <a:avLst/>
            </a:prstGeom>
          </p:spPr>
        </p:pic>
        <p:pic>
          <p:nvPicPr>
            <p:cNvPr id="7" name="Graphic 6">
              <a:extLst>
                <a:ext uri="{FF2B5EF4-FFF2-40B4-BE49-F238E27FC236}">
                  <a16:creationId xmlns:a16="http://schemas.microsoft.com/office/drawing/2014/main" id="{36BC93E3-8284-72C5-D0CC-389D849A734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53852" y="1059582"/>
              <a:ext cx="420188" cy="672300"/>
            </a:xfrm>
            <a:prstGeom prst="rect">
              <a:avLst/>
            </a:prstGeom>
          </p:spPr>
        </p:pic>
        <p:pic>
          <p:nvPicPr>
            <p:cNvPr id="8" name="Graphic 7">
              <a:extLst>
                <a:ext uri="{FF2B5EF4-FFF2-40B4-BE49-F238E27FC236}">
                  <a16:creationId xmlns:a16="http://schemas.microsoft.com/office/drawing/2014/main" id="{756FF402-1262-BEC4-8034-532EC9F5F3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12830" y="1059582"/>
              <a:ext cx="420188" cy="672300"/>
            </a:xfrm>
            <a:prstGeom prst="rect">
              <a:avLst/>
            </a:prstGeom>
          </p:spPr>
        </p:pic>
        <p:pic>
          <p:nvPicPr>
            <p:cNvPr id="9" name="Graphic 8">
              <a:extLst>
                <a:ext uri="{FF2B5EF4-FFF2-40B4-BE49-F238E27FC236}">
                  <a16:creationId xmlns:a16="http://schemas.microsoft.com/office/drawing/2014/main" id="{E40EF393-471C-1AB9-B1D6-0285D6D60A8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71808" y="1059582"/>
              <a:ext cx="420188" cy="672300"/>
            </a:xfrm>
            <a:prstGeom prst="rect">
              <a:avLst/>
            </a:prstGeom>
          </p:spPr>
        </p:pic>
        <p:pic>
          <p:nvPicPr>
            <p:cNvPr id="10" name="Graphic 9">
              <a:extLst>
                <a:ext uri="{FF2B5EF4-FFF2-40B4-BE49-F238E27FC236}">
                  <a16:creationId xmlns:a16="http://schemas.microsoft.com/office/drawing/2014/main" id="{5F2B1790-B765-3E09-D38C-B6B11A620D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30786" y="1059582"/>
              <a:ext cx="420188" cy="672300"/>
            </a:xfrm>
            <a:prstGeom prst="rect">
              <a:avLst/>
            </a:prstGeom>
          </p:spPr>
        </p:pic>
        <p:pic>
          <p:nvPicPr>
            <p:cNvPr id="11" name="Graphic 10">
              <a:extLst>
                <a:ext uri="{FF2B5EF4-FFF2-40B4-BE49-F238E27FC236}">
                  <a16:creationId xmlns:a16="http://schemas.microsoft.com/office/drawing/2014/main" id="{01AECF58-211D-2743-288E-D9C727F69FC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89764" y="1059582"/>
              <a:ext cx="420188" cy="672300"/>
            </a:xfrm>
            <a:prstGeom prst="rect">
              <a:avLst/>
            </a:prstGeom>
          </p:spPr>
        </p:pic>
        <p:pic>
          <p:nvPicPr>
            <p:cNvPr id="12" name="Graphic 11">
              <a:extLst>
                <a:ext uri="{FF2B5EF4-FFF2-40B4-BE49-F238E27FC236}">
                  <a16:creationId xmlns:a16="http://schemas.microsoft.com/office/drawing/2014/main" id="{04EBCD9B-71CA-041D-0E96-554EF91BA6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48742" y="1059582"/>
              <a:ext cx="420188" cy="672300"/>
            </a:xfrm>
            <a:prstGeom prst="rect">
              <a:avLst/>
            </a:prstGeom>
          </p:spPr>
        </p:pic>
        <p:pic>
          <p:nvPicPr>
            <p:cNvPr id="13" name="Graphic 12">
              <a:extLst>
                <a:ext uri="{FF2B5EF4-FFF2-40B4-BE49-F238E27FC236}">
                  <a16:creationId xmlns:a16="http://schemas.microsoft.com/office/drawing/2014/main" id="{54E62D0D-44B0-54BA-214E-B717CF46D8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07720" y="1059582"/>
              <a:ext cx="420188" cy="672300"/>
            </a:xfrm>
            <a:prstGeom prst="rect">
              <a:avLst/>
            </a:prstGeom>
          </p:spPr>
        </p:pic>
        <p:pic>
          <p:nvPicPr>
            <p:cNvPr id="14" name="Graphic 13">
              <a:extLst>
                <a:ext uri="{FF2B5EF4-FFF2-40B4-BE49-F238E27FC236}">
                  <a16:creationId xmlns:a16="http://schemas.microsoft.com/office/drawing/2014/main" id="{D911F098-6D06-1F10-2CDF-B8A0A0F453E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66698" y="1059582"/>
              <a:ext cx="420188" cy="672300"/>
            </a:xfrm>
            <a:prstGeom prst="rect">
              <a:avLst/>
            </a:prstGeom>
          </p:spPr>
        </p:pic>
        <p:pic>
          <p:nvPicPr>
            <p:cNvPr id="15" name="Graphic 14">
              <a:extLst>
                <a:ext uri="{FF2B5EF4-FFF2-40B4-BE49-F238E27FC236}">
                  <a16:creationId xmlns:a16="http://schemas.microsoft.com/office/drawing/2014/main" id="{72B84BA5-F25E-2131-928C-D11836D50B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25676" y="1059582"/>
              <a:ext cx="420188" cy="672300"/>
            </a:xfrm>
            <a:prstGeom prst="rect">
              <a:avLst/>
            </a:prstGeom>
          </p:spPr>
        </p:pic>
        <p:pic>
          <p:nvPicPr>
            <p:cNvPr id="16" name="Graphic 15">
              <a:extLst>
                <a:ext uri="{FF2B5EF4-FFF2-40B4-BE49-F238E27FC236}">
                  <a16:creationId xmlns:a16="http://schemas.microsoft.com/office/drawing/2014/main" id="{EE3FC611-6A08-78F5-304F-55872D1745A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84654" y="1059582"/>
              <a:ext cx="420188" cy="672300"/>
            </a:xfrm>
            <a:prstGeom prst="rect">
              <a:avLst/>
            </a:prstGeom>
          </p:spPr>
        </p:pic>
      </p:grpSp>
      <p:grpSp>
        <p:nvGrpSpPr>
          <p:cNvPr id="17" name="Group 16">
            <a:extLst>
              <a:ext uri="{FF2B5EF4-FFF2-40B4-BE49-F238E27FC236}">
                <a16:creationId xmlns:a16="http://schemas.microsoft.com/office/drawing/2014/main" id="{37762803-9E84-8F7C-5710-F8ADB68D31B9}"/>
              </a:ext>
            </a:extLst>
          </p:cNvPr>
          <p:cNvGrpSpPr/>
          <p:nvPr/>
        </p:nvGrpSpPr>
        <p:grpSpPr>
          <a:xfrm>
            <a:off x="3246323" y="2382533"/>
            <a:ext cx="3100966" cy="477181"/>
            <a:chOff x="3635896" y="1635646"/>
            <a:chExt cx="4368946" cy="672300"/>
          </a:xfrm>
          <a:solidFill>
            <a:srgbClr val="47914A"/>
          </a:solidFill>
        </p:grpSpPr>
        <p:pic>
          <p:nvPicPr>
            <p:cNvPr id="18" name="Graphic 17">
              <a:extLst>
                <a:ext uri="{FF2B5EF4-FFF2-40B4-BE49-F238E27FC236}">
                  <a16:creationId xmlns:a16="http://schemas.microsoft.com/office/drawing/2014/main" id="{087853F4-AAEE-3CEA-DDC2-99E0F4B0B7B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35896" y="1635646"/>
              <a:ext cx="420188" cy="672300"/>
            </a:xfrm>
            <a:prstGeom prst="rect">
              <a:avLst/>
            </a:prstGeom>
          </p:spPr>
        </p:pic>
        <p:pic>
          <p:nvPicPr>
            <p:cNvPr id="19" name="Graphic 18">
              <a:extLst>
                <a:ext uri="{FF2B5EF4-FFF2-40B4-BE49-F238E27FC236}">
                  <a16:creationId xmlns:a16="http://schemas.microsoft.com/office/drawing/2014/main" id="{17253BCB-2F36-81ED-AF8C-7F3A0DC794E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94874" y="1635646"/>
              <a:ext cx="420188" cy="672300"/>
            </a:xfrm>
            <a:prstGeom prst="rect">
              <a:avLst/>
            </a:prstGeom>
          </p:spPr>
        </p:pic>
        <p:pic>
          <p:nvPicPr>
            <p:cNvPr id="20" name="Graphic 19">
              <a:extLst>
                <a:ext uri="{FF2B5EF4-FFF2-40B4-BE49-F238E27FC236}">
                  <a16:creationId xmlns:a16="http://schemas.microsoft.com/office/drawing/2014/main" id="{E33F4BD8-799D-B3E9-FB1A-091E68F367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53852" y="1635646"/>
              <a:ext cx="420188" cy="672300"/>
            </a:xfrm>
            <a:prstGeom prst="rect">
              <a:avLst/>
            </a:prstGeom>
          </p:spPr>
        </p:pic>
        <p:pic>
          <p:nvPicPr>
            <p:cNvPr id="21" name="Graphic 20">
              <a:extLst>
                <a:ext uri="{FF2B5EF4-FFF2-40B4-BE49-F238E27FC236}">
                  <a16:creationId xmlns:a16="http://schemas.microsoft.com/office/drawing/2014/main" id="{B71D79DF-22BE-1999-4EF7-2F41A9B9AE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12830" y="1635646"/>
              <a:ext cx="420188" cy="672300"/>
            </a:xfrm>
            <a:prstGeom prst="rect">
              <a:avLst/>
            </a:prstGeom>
          </p:spPr>
        </p:pic>
        <p:pic>
          <p:nvPicPr>
            <p:cNvPr id="22" name="Graphic 21">
              <a:extLst>
                <a:ext uri="{FF2B5EF4-FFF2-40B4-BE49-F238E27FC236}">
                  <a16:creationId xmlns:a16="http://schemas.microsoft.com/office/drawing/2014/main" id="{3B24B9BB-6393-FD7F-FC63-2423E156E6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71808" y="1635646"/>
              <a:ext cx="420188" cy="672300"/>
            </a:xfrm>
            <a:prstGeom prst="rect">
              <a:avLst/>
            </a:prstGeom>
          </p:spPr>
        </p:pic>
        <p:pic>
          <p:nvPicPr>
            <p:cNvPr id="23" name="Graphic 22">
              <a:extLst>
                <a:ext uri="{FF2B5EF4-FFF2-40B4-BE49-F238E27FC236}">
                  <a16:creationId xmlns:a16="http://schemas.microsoft.com/office/drawing/2014/main" id="{1720E41E-389E-AAFE-8329-F4E3DE5BB30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30786" y="1635646"/>
              <a:ext cx="420188" cy="672300"/>
            </a:xfrm>
            <a:prstGeom prst="rect">
              <a:avLst/>
            </a:prstGeom>
          </p:spPr>
        </p:pic>
        <p:pic>
          <p:nvPicPr>
            <p:cNvPr id="24" name="Graphic 23">
              <a:extLst>
                <a:ext uri="{FF2B5EF4-FFF2-40B4-BE49-F238E27FC236}">
                  <a16:creationId xmlns:a16="http://schemas.microsoft.com/office/drawing/2014/main" id="{CFC6FFF0-B299-AAAE-EDAA-92473DEE075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89764" y="1635646"/>
              <a:ext cx="420188" cy="672300"/>
            </a:xfrm>
            <a:prstGeom prst="rect">
              <a:avLst/>
            </a:prstGeom>
          </p:spPr>
        </p:pic>
        <p:pic>
          <p:nvPicPr>
            <p:cNvPr id="25" name="Graphic 24">
              <a:extLst>
                <a:ext uri="{FF2B5EF4-FFF2-40B4-BE49-F238E27FC236}">
                  <a16:creationId xmlns:a16="http://schemas.microsoft.com/office/drawing/2014/main" id="{582F3D88-92D8-E4EE-8969-8E574DFFF1B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48742" y="1635646"/>
              <a:ext cx="420188" cy="672300"/>
            </a:xfrm>
            <a:prstGeom prst="rect">
              <a:avLst/>
            </a:prstGeom>
          </p:spPr>
        </p:pic>
        <p:pic>
          <p:nvPicPr>
            <p:cNvPr id="26" name="Graphic 25">
              <a:extLst>
                <a:ext uri="{FF2B5EF4-FFF2-40B4-BE49-F238E27FC236}">
                  <a16:creationId xmlns:a16="http://schemas.microsoft.com/office/drawing/2014/main" id="{568FC351-1C87-BDCF-302A-A8B3B25538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07720" y="1635646"/>
              <a:ext cx="420188" cy="672300"/>
            </a:xfrm>
            <a:prstGeom prst="rect">
              <a:avLst/>
            </a:prstGeom>
          </p:spPr>
        </p:pic>
        <p:pic>
          <p:nvPicPr>
            <p:cNvPr id="27" name="Graphic 26">
              <a:extLst>
                <a:ext uri="{FF2B5EF4-FFF2-40B4-BE49-F238E27FC236}">
                  <a16:creationId xmlns:a16="http://schemas.microsoft.com/office/drawing/2014/main" id="{5DD3ABC5-A9C5-318C-D419-12F93CA34C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66698" y="1635646"/>
              <a:ext cx="420188" cy="672300"/>
            </a:xfrm>
            <a:prstGeom prst="rect">
              <a:avLst/>
            </a:prstGeom>
          </p:spPr>
        </p:pic>
        <p:pic>
          <p:nvPicPr>
            <p:cNvPr id="28" name="Graphic 27">
              <a:extLst>
                <a:ext uri="{FF2B5EF4-FFF2-40B4-BE49-F238E27FC236}">
                  <a16:creationId xmlns:a16="http://schemas.microsoft.com/office/drawing/2014/main" id="{1FE3BAB9-D888-B7B0-9748-34735C8F771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25676" y="1635646"/>
              <a:ext cx="420188" cy="672300"/>
            </a:xfrm>
            <a:prstGeom prst="rect">
              <a:avLst/>
            </a:prstGeom>
          </p:spPr>
        </p:pic>
        <p:pic>
          <p:nvPicPr>
            <p:cNvPr id="29" name="Graphic 28">
              <a:extLst>
                <a:ext uri="{FF2B5EF4-FFF2-40B4-BE49-F238E27FC236}">
                  <a16:creationId xmlns:a16="http://schemas.microsoft.com/office/drawing/2014/main" id="{5C692E79-79DC-8405-B42C-F7DDAB17DC4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84654" y="1635646"/>
              <a:ext cx="420188" cy="672300"/>
            </a:xfrm>
            <a:prstGeom prst="rect">
              <a:avLst/>
            </a:prstGeom>
          </p:spPr>
        </p:pic>
      </p:grpSp>
      <p:grpSp>
        <p:nvGrpSpPr>
          <p:cNvPr id="30" name="Group 29">
            <a:extLst>
              <a:ext uri="{FF2B5EF4-FFF2-40B4-BE49-F238E27FC236}">
                <a16:creationId xmlns:a16="http://schemas.microsoft.com/office/drawing/2014/main" id="{E9106CA2-C61C-F4FF-A01A-4A505CD39774}"/>
              </a:ext>
            </a:extLst>
          </p:cNvPr>
          <p:cNvGrpSpPr/>
          <p:nvPr/>
        </p:nvGrpSpPr>
        <p:grpSpPr>
          <a:xfrm>
            <a:off x="3246323" y="2794468"/>
            <a:ext cx="3100966" cy="477181"/>
            <a:chOff x="3635896" y="2211710"/>
            <a:chExt cx="4368946" cy="672300"/>
          </a:xfrm>
          <a:solidFill>
            <a:srgbClr val="47914A"/>
          </a:solidFill>
        </p:grpSpPr>
        <p:pic>
          <p:nvPicPr>
            <p:cNvPr id="31" name="Graphic 30">
              <a:extLst>
                <a:ext uri="{FF2B5EF4-FFF2-40B4-BE49-F238E27FC236}">
                  <a16:creationId xmlns:a16="http://schemas.microsoft.com/office/drawing/2014/main" id="{50571665-C12D-F373-FB13-D8D04AC625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35896" y="2211710"/>
              <a:ext cx="420188" cy="672300"/>
            </a:xfrm>
            <a:prstGeom prst="rect">
              <a:avLst/>
            </a:prstGeom>
          </p:spPr>
        </p:pic>
        <p:pic>
          <p:nvPicPr>
            <p:cNvPr id="32" name="Graphic 31">
              <a:extLst>
                <a:ext uri="{FF2B5EF4-FFF2-40B4-BE49-F238E27FC236}">
                  <a16:creationId xmlns:a16="http://schemas.microsoft.com/office/drawing/2014/main" id="{2C04D1AE-9AAA-016A-470E-1C31E8C256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94874" y="2211710"/>
              <a:ext cx="420188" cy="672300"/>
            </a:xfrm>
            <a:prstGeom prst="rect">
              <a:avLst/>
            </a:prstGeom>
          </p:spPr>
        </p:pic>
        <p:pic>
          <p:nvPicPr>
            <p:cNvPr id="33" name="Graphic 32">
              <a:extLst>
                <a:ext uri="{FF2B5EF4-FFF2-40B4-BE49-F238E27FC236}">
                  <a16:creationId xmlns:a16="http://schemas.microsoft.com/office/drawing/2014/main" id="{1F49EDD7-13EE-1ADB-B9DA-8BD780A00EF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53852" y="2211710"/>
              <a:ext cx="420188" cy="672300"/>
            </a:xfrm>
            <a:prstGeom prst="rect">
              <a:avLst/>
            </a:prstGeom>
          </p:spPr>
        </p:pic>
        <p:pic>
          <p:nvPicPr>
            <p:cNvPr id="34" name="Graphic 33">
              <a:extLst>
                <a:ext uri="{FF2B5EF4-FFF2-40B4-BE49-F238E27FC236}">
                  <a16:creationId xmlns:a16="http://schemas.microsoft.com/office/drawing/2014/main" id="{EDABE9C6-8859-3F27-01C8-812FBC8F1D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12830" y="2211710"/>
              <a:ext cx="420188" cy="672300"/>
            </a:xfrm>
            <a:prstGeom prst="rect">
              <a:avLst/>
            </a:prstGeom>
          </p:spPr>
        </p:pic>
        <p:pic>
          <p:nvPicPr>
            <p:cNvPr id="35" name="Graphic 34">
              <a:extLst>
                <a:ext uri="{FF2B5EF4-FFF2-40B4-BE49-F238E27FC236}">
                  <a16:creationId xmlns:a16="http://schemas.microsoft.com/office/drawing/2014/main" id="{811D31BC-3DDE-BBCF-082A-A8E84EE85BC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71808" y="2211710"/>
              <a:ext cx="420188" cy="672300"/>
            </a:xfrm>
            <a:prstGeom prst="rect">
              <a:avLst/>
            </a:prstGeom>
          </p:spPr>
        </p:pic>
        <p:pic>
          <p:nvPicPr>
            <p:cNvPr id="36" name="Graphic 35">
              <a:extLst>
                <a:ext uri="{FF2B5EF4-FFF2-40B4-BE49-F238E27FC236}">
                  <a16:creationId xmlns:a16="http://schemas.microsoft.com/office/drawing/2014/main" id="{ABDED12A-48D1-9E84-FCBE-A2BAAA06005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30786" y="2211710"/>
              <a:ext cx="420188" cy="672300"/>
            </a:xfrm>
            <a:prstGeom prst="rect">
              <a:avLst/>
            </a:prstGeom>
          </p:spPr>
        </p:pic>
        <p:pic>
          <p:nvPicPr>
            <p:cNvPr id="37" name="Graphic 36">
              <a:extLst>
                <a:ext uri="{FF2B5EF4-FFF2-40B4-BE49-F238E27FC236}">
                  <a16:creationId xmlns:a16="http://schemas.microsoft.com/office/drawing/2014/main" id="{7F005E9C-7E05-0800-168E-3C2B45CE8C6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89764" y="2211710"/>
              <a:ext cx="420188" cy="672300"/>
            </a:xfrm>
            <a:prstGeom prst="rect">
              <a:avLst/>
            </a:prstGeom>
          </p:spPr>
        </p:pic>
        <p:pic>
          <p:nvPicPr>
            <p:cNvPr id="38" name="Graphic 37">
              <a:extLst>
                <a:ext uri="{FF2B5EF4-FFF2-40B4-BE49-F238E27FC236}">
                  <a16:creationId xmlns:a16="http://schemas.microsoft.com/office/drawing/2014/main" id="{E3A5E26D-9C1D-AFD3-2D6C-0E32674069E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48742" y="2211710"/>
              <a:ext cx="420188" cy="672300"/>
            </a:xfrm>
            <a:prstGeom prst="rect">
              <a:avLst/>
            </a:prstGeom>
          </p:spPr>
        </p:pic>
        <p:pic>
          <p:nvPicPr>
            <p:cNvPr id="39" name="Graphic 38">
              <a:extLst>
                <a:ext uri="{FF2B5EF4-FFF2-40B4-BE49-F238E27FC236}">
                  <a16:creationId xmlns:a16="http://schemas.microsoft.com/office/drawing/2014/main" id="{72803324-18B2-FE36-131D-95E36F079C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07720" y="2211710"/>
              <a:ext cx="420188" cy="672300"/>
            </a:xfrm>
            <a:prstGeom prst="rect">
              <a:avLst/>
            </a:prstGeom>
          </p:spPr>
        </p:pic>
        <p:pic>
          <p:nvPicPr>
            <p:cNvPr id="40" name="Graphic 39">
              <a:extLst>
                <a:ext uri="{FF2B5EF4-FFF2-40B4-BE49-F238E27FC236}">
                  <a16:creationId xmlns:a16="http://schemas.microsoft.com/office/drawing/2014/main" id="{15E02B27-3CEA-90F1-5480-8380897D5F0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66698" y="2211710"/>
              <a:ext cx="420188" cy="672300"/>
            </a:xfrm>
            <a:prstGeom prst="rect">
              <a:avLst/>
            </a:prstGeom>
          </p:spPr>
        </p:pic>
        <p:pic>
          <p:nvPicPr>
            <p:cNvPr id="41" name="Graphic 40">
              <a:extLst>
                <a:ext uri="{FF2B5EF4-FFF2-40B4-BE49-F238E27FC236}">
                  <a16:creationId xmlns:a16="http://schemas.microsoft.com/office/drawing/2014/main" id="{D9B7EF34-59AD-1014-931D-E48DA389AE2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25676" y="2211710"/>
              <a:ext cx="420188" cy="672300"/>
            </a:xfrm>
            <a:prstGeom prst="rect">
              <a:avLst/>
            </a:prstGeom>
          </p:spPr>
        </p:pic>
        <p:pic>
          <p:nvPicPr>
            <p:cNvPr id="42" name="Graphic 41">
              <a:extLst>
                <a:ext uri="{FF2B5EF4-FFF2-40B4-BE49-F238E27FC236}">
                  <a16:creationId xmlns:a16="http://schemas.microsoft.com/office/drawing/2014/main" id="{720C05B9-FEA0-87B6-F9E1-EF98149197A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84654" y="2211710"/>
              <a:ext cx="420188" cy="672300"/>
            </a:xfrm>
            <a:prstGeom prst="rect">
              <a:avLst/>
            </a:prstGeom>
          </p:spPr>
        </p:pic>
      </p:grpSp>
      <p:pic>
        <p:nvPicPr>
          <p:cNvPr id="43" name="Graphic 42">
            <a:extLst>
              <a:ext uri="{FF2B5EF4-FFF2-40B4-BE49-F238E27FC236}">
                <a16:creationId xmlns:a16="http://schemas.microsoft.com/office/drawing/2014/main" id="{DD5A75A4-4ABA-E6EF-5322-5ED580EFB8E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01116" y="3206403"/>
            <a:ext cx="298239" cy="477181"/>
          </a:xfrm>
          <a:prstGeom prst="rect">
            <a:avLst/>
          </a:prstGeom>
        </p:spPr>
      </p:pic>
      <p:pic>
        <p:nvPicPr>
          <p:cNvPr id="44" name="Graphic 43">
            <a:extLst>
              <a:ext uri="{FF2B5EF4-FFF2-40B4-BE49-F238E27FC236}">
                <a16:creationId xmlns:a16="http://schemas.microsoft.com/office/drawing/2014/main" id="{AF267B1D-0E17-34F3-12ED-F3905858835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55910" y="3206403"/>
            <a:ext cx="298239" cy="477181"/>
          </a:xfrm>
          <a:prstGeom prst="rect">
            <a:avLst/>
          </a:prstGeom>
        </p:spPr>
      </p:pic>
      <p:pic>
        <p:nvPicPr>
          <p:cNvPr id="45" name="Graphic 44">
            <a:extLst>
              <a:ext uri="{FF2B5EF4-FFF2-40B4-BE49-F238E27FC236}">
                <a16:creationId xmlns:a16="http://schemas.microsoft.com/office/drawing/2014/main" id="{4B955DE3-7CCC-EFFD-D86D-408F33AFAB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10703" y="3206403"/>
            <a:ext cx="298239" cy="477181"/>
          </a:xfrm>
          <a:prstGeom prst="rect">
            <a:avLst/>
          </a:prstGeom>
        </p:spPr>
      </p:pic>
      <p:pic>
        <p:nvPicPr>
          <p:cNvPr id="46" name="Graphic 45">
            <a:extLst>
              <a:ext uri="{FF2B5EF4-FFF2-40B4-BE49-F238E27FC236}">
                <a16:creationId xmlns:a16="http://schemas.microsoft.com/office/drawing/2014/main" id="{C11E5F1B-4F03-4356-7721-719C229A7B1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65497" y="3206403"/>
            <a:ext cx="298239" cy="477181"/>
          </a:xfrm>
          <a:prstGeom prst="rect">
            <a:avLst/>
          </a:prstGeom>
        </p:spPr>
      </p:pic>
      <p:pic>
        <p:nvPicPr>
          <p:cNvPr id="47" name="Graphic 46">
            <a:extLst>
              <a:ext uri="{FF2B5EF4-FFF2-40B4-BE49-F238E27FC236}">
                <a16:creationId xmlns:a16="http://schemas.microsoft.com/office/drawing/2014/main" id="{92FBFB9E-F21E-1A76-52F1-920B232EE0E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20290" y="3206403"/>
            <a:ext cx="298239" cy="477181"/>
          </a:xfrm>
          <a:prstGeom prst="rect">
            <a:avLst/>
          </a:prstGeom>
        </p:spPr>
      </p:pic>
      <p:pic>
        <p:nvPicPr>
          <p:cNvPr id="48" name="Graphic 47">
            <a:extLst>
              <a:ext uri="{FF2B5EF4-FFF2-40B4-BE49-F238E27FC236}">
                <a16:creationId xmlns:a16="http://schemas.microsoft.com/office/drawing/2014/main" id="{96A48F68-241D-998E-3040-F03DB658BFE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75083" y="3206403"/>
            <a:ext cx="298239" cy="477181"/>
          </a:xfrm>
          <a:prstGeom prst="rect">
            <a:avLst/>
          </a:prstGeom>
        </p:spPr>
      </p:pic>
      <p:pic>
        <p:nvPicPr>
          <p:cNvPr id="49" name="Graphic 48">
            <a:extLst>
              <a:ext uri="{FF2B5EF4-FFF2-40B4-BE49-F238E27FC236}">
                <a16:creationId xmlns:a16="http://schemas.microsoft.com/office/drawing/2014/main" id="{3173169E-A7B9-78FD-272F-F1683205EA7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29877" y="3206403"/>
            <a:ext cx="298239" cy="477181"/>
          </a:xfrm>
          <a:prstGeom prst="rect">
            <a:avLst/>
          </a:prstGeom>
        </p:spPr>
      </p:pic>
      <p:pic>
        <p:nvPicPr>
          <p:cNvPr id="50" name="Graphic 49">
            <a:extLst>
              <a:ext uri="{FF2B5EF4-FFF2-40B4-BE49-F238E27FC236}">
                <a16:creationId xmlns:a16="http://schemas.microsoft.com/office/drawing/2014/main" id="{72CCA4E1-49FD-1F59-C092-6817943B800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84670" y="3206403"/>
            <a:ext cx="298239" cy="477181"/>
          </a:xfrm>
          <a:prstGeom prst="rect">
            <a:avLst/>
          </a:prstGeom>
        </p:spPr>
      </p:pic>
      <p:pic>
        <p:nvPicPr>
          <p:cNvPr id="51" name="Graphic 50">
            <a:extLst>
              <a:ext uri="{FF2B5EF4-FFF2-40B4-BE49-F238E27FC236}">
                <a16:creationId xmlns:a16="http://schemas.microsoft.com/office/drawing/2014/main" id="{B8C22EE0-B524-70E6-FC96-48ACA403CD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39464" y="3206403"/>
            <a:ext cx="298239" cy="477181"/>
          </a:xfrm>
          <a:prstGeom prst="rect">
            <a:avLst/>
          </a:prstGeom>
        </p:spPr>
      </p:pic>
      <p:pic>
        <p:nvPicPr>
          <p:cNvPr id="52" name="Graphic 51">
            <a:extLst>
              <a:ext uri="{FF2B5EF4-FFF2-40B4-BE49-F238E27FC236}">
                <a16:creationId xmlns:a16="http://schemas.microsoft.com/office/drawing/2014/main" id="{9506DD0C-6F11-DC6D-D595-B9595673EF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94257" y="3206403"/>
            <a:ext cx="298239" cy="477181"/>
          </a:xfrm>
          <a:prstGeom prst="rect">
            <a:avLst/>
          </a:prstGeom>
        </p:spPr>
      </p:pic>
      <p:grpSp>
        <p:nvGrpSpPr>
          <p:cNvPr id="53" name="Group 52">
            <a:extLst>
              <a:ext uri="{FF2B5EF4-FFF2-40B4-BE49-F238E27FC236}">
                <a16:creationId xmlns:a16="http://schemas.microsoft.com/office/drawing/2014/main" id="{CCBF73C4-A1E3-FCF9-1AC4-1C435F62AEC2}"/>
              </a:ext>
            </a:extLst>
          </p:cNvPr>
          <p:cNvGrpSpPr/>
          <p:nvPr/>
        </p:nvGrpSpPr>
        <p:grpSpPr>
          <a:xfrm>
            <a:off x="3246323" y="1558662"/>
            <a:ext cx="3100966" cy="477181"/>
            <a:chOff x="3635896" y="483518"/>
            <a:chExt cx="4368946" cy="672300"/>
          </a:xfrm>
          <a:solidFill>
            <a:srgbClr val="47914A"/>
          </a:solidFill>
        </p:grpSpPr>
        <p:pic>
          <p:nvPicPr>
            <p:cNvPr id="54" name="Graphic 53">
              <a:extLst>
                <a:ext uri="{FF2B5EF4-FFF2-40B4-BE49-F238E27FC236}">
                  <a16:creationId xmlns:a16="http://schemas.microsoft.com/office/drawing/2014/main" id="{105BF3A2-CABE-656E-FC62-020C8FF984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35896" y="483518"/>
              <a:ext cx="420188" cy="672300"/>
            </a:xfrm>
            <a:prstGeom prst="rect">
              <a:avLst/>
            </a:prstGeom>
          </p:spPr>
        </p:pic>
        <p:pic>
          <p:nvPicPr>
            <p:cNvPr id="55" name="Graphic 54">
              <a:extLst>
                <a:ext uri="{FF2B5EF4-FFF2-40B4-BE49-F238E27FC236}">
                  <a16:creationId xmlns:a16="http://schemas.microsoft.com/office/drawing/2014/main" id="{B8F1B278-1FFF-BB61-BC0B-8033D56183F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94874" y="483518"/>
              <a:ext cx="420188" cy="672300"/>
            </a:xfrm>
            <a:prstGeom prst="rect">
              <a:avLst/>
            </a:prstGeom>
          </p:spPr>
        </p:pic>
        <p:pic>
          <p:nvPicPr>
            <p:cNvPr id="56" name="Graphic 55">
              <a:extLst>
                <a:ext uri="{FF2B5EF4-FFF2-40B4-BE49-F238E27FC236}">
                  <a16:creationId xmlns:a16="http://schemas.microsoft.com/office/drawing/2014/main" id="{85870E18-D75D-7100-F99A-18EC7D9B0C4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53852" y="483518"/>
              <a:ext cx="420188" cy="672300"/>
            </a:xfrm>
            <a:prstGeom prst="rect">
              <a:avLst/>
            </a:prstGeom>
          </p:spPr>
        </p:pic>
        <p:pic>
          <p:nvPicPr>
            <p:cNvPr id="57" name="Graphic 56">
              <a:extLst>
                <a:ext uri="{FF2B5EF4-FFF2-40B4-BE49-F238E27FC236}">
                  <a16:creationId xmlns:a16="http://schemas.microsoft.com/office/drawing/2014/main" id="{8A21A1F4-6206-6676-678A-794CF8F361F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12830" y="483518"/>
              <a:ext cx="420188" cy="672300"/>
            </a:xfrm>
            <a:prstGeom prst="rect">
              <a:avLst/>
            </a:prstGeom>
          </p:spPr>
        </p:pic>
        <p:pic>
          <p:nvPicPr>
            <p:cNvPr id="58" name="Graphic 57">
              <a:extLst>
                <a:ext uri="{FF2B5EF4-FFF2-40B4-BE49-F238E27FC236}">
                  <a16:creationId xmlns:a16="http://schemas.microsoft.com/office/drawing/2014/main" id="{643224C3-6137-FC2F-D7FB-0ABDBE4CF25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71808" y="483518"/>
              <a:ext cx="420188" cy="672300"/>
            </a:xfrm>
            <a:prstGeom prst="rect">
              <a:avLst/>
            </a:prstGeom>
          </p:spPr>
        </p:pic>
        <p:pic>
          <p:nvPicPr>
            <p:cNvPr id="59" name="Graphic 58">
              <a:extLst>
                <a:ext uri="{FF2B5EF4-FFF2-40B4-BE49-F238E27FC236}">
                  <a16:creationId xmlns:a16="http://schemas.microsoft.com/office/drawing/2014/main" id="{E5445D21-9425-732D-470B-883C0D9D9A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30786" y="483518"/>
              <a:ext cx="420188" cy="672300"/>
            </a:xfrm>
            <a:prstGeom prst="rect">
              <a:avLst/>
            </a:prstGeom>
          </p:spPr>
        </p:pic>
        <p:pic>
          <p:nvPicPr>
            <p:cNvPr id="60" name="Graphic 59">
              <a:extLst>
                <a:ext uri="{FF2B5EF4-FFF2-40B4-BE49-F238E27FC236}">
                  <a16:creationId xmlns:a16="http://schemas.microsoft.com/office/drawing/2014/main" id="{55F2B8D9-FED2-4057-0273-D6015870EC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89764" y="483518"/>
              <a:ext cx="420188" cy="672300"/>
            </a:xfrm>
            <a:prstGeom prst="rect">
              <a:avLst/>
            </a:prstGeom>
          </p:spPr>
        </p:pic>
        <p:pic>
          <p:nvPicPr>
            <p:cNvPr id="61" name="Graphic 60">
              <a:extLst>
                <a:ext uri="{FF2B5EF4-FFF2-40B4-BE49-F238E27FC236}">
                  <a16:creationId xmlns:a16="http://schemas.microsoft.com/office/drawing/2014/main" id="{4EE5F875-9C54-C0B0-D0F1-4F1B59858A3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48742" y="483518"/>
              <a:ext cx="420188" cy="672300"/>
            </a:xfrm>
            <a:prstGeom prst="rect">
              <a:avLst/>
            </a:prstGeom>
          </p:spPr>
        </p:pic>
        <p:pic>
          <p:nvPicPr>
            <p:cNvPr id="62" name="Graphic 61">
              <a:extLst>
                <a:ext uri="{FF2B5EF4-FFF2-40B4-BE49-F238E27FC236}">
                  <a16:creationId xmlns:a16="http://schemas.microsoft.com/office/drawing/2014/main" id="{B8988013-BBBC-AAC8-47C1-BF99FF9976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07720" y="483518"/>
              <a:ext cx="420188" cy="672300"/>
            </a:xfrm>
            <a:prstGeom prst="rect">
              <a:avLst/>
            </a:prstGeom>
          </p:spPr>
        </p:pic>
        <p:pic>
          <p:nvPicPr>
            <p:cNvPr id="63" name="Graphic 62">
              <a:extLst>
                <a:ext uri="{FF2B5EF4-FFF2-40B4-BE49-F238E27FC236}">
                  <a16:creationId xmlns:a16="http://schemas.microsoft.com/office/drawing/2014/main" id="{4248C5E0-E726-C6CC-BE42-23DA7505FC3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66698" y="483518"/>
              <a:ext cx="420188" cy="672300"/>
            </a:xfrm>
            <a:prstGeom prst="rect">
              <a:avLst/>
            </a:prstGeom>
          </p:spPr>
        </p:pic>
        <p:pic>
          <p:nvPicPr>
            <p:cNvPr id="64" name="Graphic 63">
              <a:extLst>
                <a:ext uri="{FF2B5EF4-FFF2-40B4-BE49-F238E27FC236}">
                  <a16:creationId xmlns:a16="http://schemas.microsoft.com/office/drawing/2014/main" id="{246AECB1-E08A-B79B-2369-04C2BE148C3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25676" y="483518"/>
              <a:ext cx="420188" cy="672300"/>
            </a:xfrm>
            <a:prstGeom prst="rect">
              <a:avLst/>
            </a:prstGeom>
          </p:spPr>
        </p:pic>
        <p:pic>
          <p:nvPicPr>
            <p:cNvPr id="65" name="Graphic 64">
              <a:extLst>
                <a:ext uri="{FF2B5EF4-FFF2-40B4-BE49-F238E27FC236}">
                  <a16:creationId xmlns:a16="http://schemas.microsoft.com/office/drawing/2014/main" id="{A9607AC6-F473-0B1E-A074-495DC94A4A2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84654" y="483518"/>
              <a:ext cx="420188" cy="672300"/>
            </a:xfrm>
            <a:prstGeom prst="rect">
              <a:avLst/>
            </a:prstGeom>
          </p:spPr>
        </p:pic>
      </p:grpSp>
      <p:pic>
        <p:nvPicPr>
          <p:cNvPr id="66" name="Graphic 65">
            <a:extLst>
              <a:ext uri="{FF2B5EF4-FFF2-40B4-BE49-F238E27FC236}">
                <a16:creationId xmlns:a16="http://schemas.microsoft.com/office/drawing/2014/main" id="{56A3069F-A014-18A6-82D0-F7AB4D5CAF2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6751" y="3894769"/>
            <a:ext cx="298239" cy="477181"/>
          </a:xfrm>
          <a:prstGeom prst="rect">
            <a:avLst/>
          </a:prstGeom>
        </p:spPr>
      </p:pic>
      <p:sp>
        <p:nvSpPr>
          <p:cNvPr id="67" name="Title 1">
            <a:extLst>
              <a:ext uri="{FF2B5EF4-FFF2-40B4-BE49-F238E27FC236}">
                <a16:creationId xmlns:a16="http://schemas.microsoft.com/office/drawing/2014/main" id="{4214ED50-98EC-143A-FEC1-76CB87FB59A7}"/>
              </a:ext>
            </a:extLst>
          </p:cNvPr>
          <p:cNvSpPr txBox="1">
            <a:spLocks/>
          </p:cNvSpPr>
          <p:nvPr/>
        </p:nvSpPr>
        <p:spPr>
          <a:xfrm>
            <a:off x="323528" y="4015761"/>
            <a:ext cx="2160240" cy="505064"/>
          </a:xfrm>
          <a:prstGeom prst="rect">
            <a:avLst/>
          </a:prstGeom>
        </p:spPr>
        <p:txBody>
          <a:bodyPr lIns="91440" tIns="45720" rIns="91440" bIns="45720" anchor="t"/>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1200">
                <a:ea typeface="Noto Serif"/>
                <a:cs typeface="Noto Serif"/>
              </a:rPr>
              <a:t>= ca </a:t>
            </a:r>
            <a:r>
              <a:rPr lang="en-GB" sz="1200" err="1">
                <a:ea typeface="Noto Serif"/>
                <a:cs typeface="Noto Serif"/>
              </a:rPr>
              <a:t>Oslos</a:t>
            </a:r>
            <a:r>
              <a:rPr lang="en-GB" sz="1200">
                <a:ea typeface="Noto Serif"/>
                <a:cs typeface="Noto Serif"/>
              </a:rPr>
              <a:t> </a:t>
            </a:r>
            <a:r>
              <a:rPr lang="en-GB" sz="1200" err="1">
                <a:ea typeface="Noto Serif"/>
                <a:cs typeface="Noto Serif"/>
              </a:rPr>
              <a:t>befolkning</a:t>
            </a:r>
            <a:endParaRPr lang="en-GB" sz="1200">
              <a:ea typeface="Noto Serif"/>
              <a:cs typeface="Noto Serif"/>
            </a:endParaRPr>
          </a:p>
        </p:txBody>
      </p:sp>
      <p:sp>
        <p:nvSpPr>
          <p:cNvPr id="68" name="Title 1">
            <a:extLst>
              <a:ext uri="{FF2B5EF4-FFF2-40B4-BE49-F238E27FC236}">
                <a16:creationId xmlns:a16="http://schemas.microsoft.com/office/drawing/2014/main" id="{10E0D6CE-73F2-C0FD-38F7-05537D3A63FA}"/>
              </a:ext>
            </a:extLst>
          </p:cNvPr>
          <p:cNvSpPr txBox="1">
            <a:spLocks/>
          </p:cNvSpPr>
          <p:nvPr/>
        </p:nvSpPr>
        <p:spPr>
          <a:xfrm>
            <a:off x="2814275" y="987574"/>
            <a:ext cx="3960440" cy="836158"/>
          </a:xfrm>
          <a:prstGeom prst="rect">
            <a:avLst/>
          </a:prstGeom>
        </p:spPr>
        <p:txBody>
          <a:bodyPr lIns="91440" tIns="45720" rIns="91440" bIns="45720" anchor="t"/>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000">
                <a:ea typeface="Noto Serif"/>
                <a:cs typeface="Noto Serif"/>
              </a:rPr>
              <a:t>Afrika</a:t>
            </a:r>
          </a:p>
        </p:txBody>
      </p:sp>
      <p:sp>
        <p:nvSpPr>
          <p:cNvPr id="69" name="Title 1">
            <a:extLst>
              <a:ext uri="{FF2B5EF4-FFF2-40B4-BE49-F238E27FC236}">
                <a16:creationId xmlns:a16="http://schemas.microsoft.com/office/drawing/2014/main" id="{2B07D524-5EA6-BDD2-A3A8-C6B43E5093F1}"/>
              </a:ext>
            </a:extLst>
          </p:cNvPr>
          <p:cNvSpPr txBox="1">
            <a:spLocks/>
          </p:cNvSpPr>
          <p:nvPr/>
        </p:nvSpPr>
        <p:spPr>
          <a:xfrm>
            <a:off x="2814275" y="3746840"/>
            <a:ext cx="3960440" cy="836158"/>
          </a:xfrm>
          <a:prstGeom prst="rect">
            <a:avLst/>
          </a:prstGeom>
        </p:spPr>
        <p:txBody>
          <a:bodyPr lIns="91440" tIns="45720" rIns="91440" bIns="45720" anchor="t"/>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000">
                <a:ea typeface="Noto Serif"/>
                <a:cs typeface="Noto Serif"/>
              </a:rPr>
              <a:t>37,1 </a:t>
            </a:r>
            <a:r>
              <a:rPr lang="en-GB" sz="2000" err="1">
                <a:ea typeface="Noto Serif"/>
                <a:cs typeface="Noto Serif"/>
              </a:rPr>
              <a:t>millioner</a:t>
            </a:r>
            <a:r>
              <a:rPr lang="en-GB" sz="2000">
                <a:ea typeface="Noto Serif"/>
                <a:cs typeface="Noto Serif"/>
              </a:rPr>
              <a:t> </a:t>
            </a:r>
            <a:r>
              <a:rPr lang="en-GB" sz="2000" err="1">
                <a:ea typeface="Noto Serif"/>
                <a:cs typeface="Noto Serif"/>
              </a:rPr>
              <a:t>på</a:t>
            </a:r>
            <a:r>
              <a:rPr lang="en-GB" sz="2000">
                <a:ea typeface="Noto Serif"/>
                <a:cs typeface="Noto Serif"/>
              </a:rPr>
              <a:t> </a:t>
            </a:r>
            <a:r>
              <a:rPr lang="en-GB" sz="2000" err="1">
                <a:ea typeface="Noto Serif"/>
                <a:cs typeface="Noto Serif"/>
              </a:rPr>
              <a:t>flukt</a:t>
            </a:r>
            <a:endParaRPr lang="en-GB" sz="2000">
              <a:ea typeface="Noto Serif"/>
              <a:cs typeface="Noto Serif"/>
            </a:endParaRPr>
          </a:p>
        </p:txBody>
      </p:sp>
    </p:spTree>
    <p:extLst>
      <p:ext uri="{BB962C8B-B14F-4D97-AF65-F5344CB8AC3E}">
        <p14:creationId xmlns:p14="http://schemas.microsoft.com/office/powerpoint/2010/main" val="105762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123264F-F49F-9B89-32BE-C4212EF5AC3A}"/>
              </a:ext>
            </a:extLst>
          </p:cNvPr>
          <p:cNvSpPr>
            <a:spLocks noGrp="1"/>
          </p:cNvSpPr>
          <p:nvPr>
            <p:ph type="pic" sz="quarter" idx="10"/>
          </p:nvPr>
        </p:nvSpPr>
        <p:spPr/>
      </p:sp>
      <p:pic>
        <p:nvPicPr>
          <p:cNvPr id="3" name="Picture Placeholder 3">
            <a:extLst>
              <a:ext uri="{FF2B5EF4-FFF2-40B4-BE49-F238E27FC236}">
                <a16:creationId xmlns:a16="http://schemas.microsoft.com/office/drawing/2014/main" id="{08D09CA4-E36F-4E52-1650-D42B0E23AE9D}"/>
              </a:ext>
            </a:extLst>
          </p:cNvPr>
          <p:cNvPicPr>
            <a:picLocks noChangeAspect="1"/>
          </p:cNvPicPr>
          <p:nvPr/>
        </p:nvPicPr>
        <p:blipFill>
          <a:blip r:embed="rId3"/>
          <a:srcRect t="2" b="2"/>
          <a:stretch>
            <a:fillRect/>
          </a:stretch>
        </p:blipFill>
        <p:spPr>
          <a:xfrm>
            <a:off x="180000" y="183328"/>
            <a:ext cx="8784000" cy="4291200"/>
          </a:xfrm>
          <a:prstGeom prst="rect">
            <a:avLst/>
          </a:prstGeom>
        </p:spPr>
      </p:pic>
    </p:spTree>
    <p:extLst>
      <p:ext uri="{BB962C8B-B14F-4D97-AF65-F5344CB8AC3E}">
        <p14:creationId xmlns:p14="http://schemas.microsoft.com/office/powerpoint/2010/main" val="185925761"/>
      </p:ext>
    </p:extLst>
  </p:cSld>
  <p:clrMapOvr>
    <a:masterClrMapping/>
  </p:clrMapOvr>
</p:sld>
</file>

<file path=ppt/theme/theme1.xml><?xml version="1.0" encoding="utf-8"?>
<a:theme xmlns:a="http://schemas.openxmlformats.org/drawingml/2006/main" name="NRC_main">
  <a:themeElements>
    <a:clrScheme name="Custom 1">
      <a:dk1>
        <a:srgbClr val="000000"/>
      </a:dk1>
      <a:lt1>
        <a:srgbClr val="FFFFFF"/>
      </a:lt1>
      <a:dk2>
        <a:srgbClr val="808080"/>
      </a:dk2>
      <a:lt2>
        <a:srgbClr val="EEECE1"/>
      </a:lt2>
      <a:accent1>
        <a:srgbClr val="FD5A00"/>
      </a:accent1>
      <a:accent2>
        <a:srgbClr val="72C7E7"/>
      </a:accent2>
      <a:accent3>
        <a:srgbClr val="00ADD0"/>
      </a:accent3>
      <a:accent4>
        <a:srgbClr val="CE5C43"/>
      </a:accent4>
      <a:accent5>
        <a:srgbClr val="FDC82F"/>
      </a:accent5>
      <a:accent6>
        <a:srgbClr val="FD5A00"/>
      </a:accent6>
      <a:hlink>
        <a:srgbClr val="00ADD0"/>
      </a:hlink>
      <a:folHlink>
        <a:srgbClr val="00ADD0"/>
      </a:folHlink>
    </a:clrScheme>
    <a:fontScheme name="Custom Roboto">
      <a:majorFont>
        <a:latin typeface="Roboto Medium"/>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nchor="ctr" anchorCtr="0"/>
      <a:lstStyle>
        <a:defPPr>
          <a:defRPr dirty="0" smtClean="0"/>
        </a:defPPr>
      </a:lstStyle>
    </a:txDef>
  </a:objectDefaults>
  <a:extraClrSchemeLst/>
  <a:extLst>
    <a:ext uri="{05A4C25C-085E-4340-85A3-A5531E510DB2}">
      <thm15:themeFamily xmlns:thm15="http://schemas.microsoft.com/office/thememl/2012/main" name="Presentation1" id="{4F4E2192-B1B0-8140-BF6B-2FBEA2DC8796}" vid="{BC98EB7A-34D2-0144-AE5B-69804FACBD3C}"/>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309b9092-b14d-47b6-a987-345b65a2fae9">
      <Value>2</Value>
      <Value>1</Value>
    </TaxCatchAll>
    <lcf76f155ced4ddcb4097134ff3c332f xmlns="1387fc5a-8220-42a4-b742-58885e8edafe">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4BEECEC43545D4D8F77D3D9F2FFA65B" ma:contentTypeVersion="17" ma:contentTypeDescription="Create a new document." ma:contentTypeScope="" ma:versionID="49cbc0553a23637cdc27c809b74b4b0d">
  <xsd:schema xmlns:xsd="http://www.w3.org/2001/XMLSchema" xmlns:xs="http://www.w3.org/2001/XMLSchema" xmlns:p="http://schemas.microsoft.com/office/2006/metadata/properties" xmlns:ns2="1387fc5a-8220-42a4-b742-58885e8edafe" xmlns:ns3="309b9092-b14d-47b6-a987-345b65a2fae9" targetNamespace="http://schemas.microsoft.com/office/2006/metadata/properties" ma:root="true" ma:fieldsID="6b30f1e505f6ae1a28aadfb3736e72a2" ns2:_="" ns3:_="">
    <xsd:import namespace="1387fc5a-8220-42a4-b742-58885e8edafe"/>
    <xsd:import namespace="309b9092-b14d-47b6-a987-345b65a2fae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87fc5a-8220-42a4-b742-58885e8eda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851e875-a665-42c1-a59f-633611ec1f9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9b9092-b14d-47b6-a987-345b65a2fae9"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5193c6a-5316-4fe8-a9d4-b9f20e6b6c3c}" ma:internalName="TaxCatchAll" ma:showField="CatchAllData" ma:web="309b9092-b14d-47b6-a987-345b65a2fae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75B2537-F223-42E5-88DF-D96FA2D263F4}">
  <ds:schemaRefs>
    <ds:schemaRef ds:uri="http://schemas.microsoft.com/sharepoint/v3/contenttype/forms"/>
  </ds:schemaRefs>
</ds:datastoreItem>
</file>

<file path=customXml/itemProps2.xml><?xml version="1.0" encoding="utf-8"?>
<ds:datastoreItem xmlns:ds="http://schemas.openxmlformats.org/officeDocument/2006/customXml" ds:itemID="{2EE77BF2-011B-4F35-AFF1-EA6BC976DE04}">
  <ds:schemaRefs>
    <ds:schemaRef ds:uri="http://schemas.microsoft.com/office/2006/metadata/properties"/>
    <ds:schemaRef ds:uri="http://www.w3.org/XML/1998/namespace"/>
    <ds:schemaRef ds:uri="f5e5cd9f-8356-4783-b372-4a8cd9ffc039"/>
    <ds:schemaRef ds:uri="http://purl.org/dc/terms/"/>
    <ds:schemaRef ds:uri="http://purl.org/dc/dcmitype/"/>
    <ds:schemaRef ds:uri="097d5551-e69b-40d5-bb12-07453663ea0d"/>
    <ds:schemaRef ds:uri="http://schemas.openxmlformats.org/package/2006/metadata/core-properties"/>
    <ds:schemaRef ds:uri="http://schemas.microsoft.com/office/2006/documentManagement/types"/>
    <ds:schemaRef ds:uri="61113c9b-0379-4868-86cb-221113e3073b"/>
    <ds:schemaRef ds:uri="http://purl.org/dc/elements/1.1/"/>
    <ds:schemaRef ds:uri="http://schemas.microsoft.com/office/infopath/2007/PartnerControls"/>
    <ds:schemaRef ds:uri="8db564f3-ff9b-44da-a58c-5d584a526e08"/>
    <ds:schemaRef ds:uri="96cdf8db-4fdc-4cf6-8bf5-1603bc6e6862"/>
  </ds:schemaRefs>
</ds:datastoreItem>
</file>

<file path=customXml/itemProps3.xml><?xml version="1.0" encoding="utf-8"?>
<ds:datastoreItem xmlns:ds="http://schemas.openxmlformats.org/officeDocument/2006/customXml" ds:itemID="{B16606A0-7102-4531-A6ED-813A02B3EE25}"/>
</file>

<file path=docProps/app.xml><?xml version="1.0" encoding="utf-8"?>
<Properties xmlns="http://schemas.openxmlformats.org/officeDocument/2006/extended-properties" xmlns:vt="http://schemas.openxmlformats.org/officeDocument/2006/docPropsVTypes">
  <Template>NRC_main</Template>
  <TotalTime>0</TotalTime>
  <Words>4912</Words>
  <Application>Microsoft Macintosh PowerPoint</Application>
  <PresentationFormat>On-screen Show (16:9)</PresentationFormat>
  <Paragraphs>327</Paragraphs>
  <Slides>40</Slides>
  <Notes>39</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Symbol</vt:lpstr>
      <vt:lpstr>Arial</vt:lpstr>
      <vt:lpstr>Roboto Medium</vt:lpstr>
      <vt:lpstr>Noto Serif</vt:lpstr>
      <vt:lpstr>Roboto</vt:lpstr>
      <vt:lpstr>Calibri</vt:lpstr>
      <vt:lpstr>NRC_main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Silje Slang Lutnæs</dc:creator>
  <cp:lastModifiedBy>Silje Slang Lutnæs</cp:lastModifiedBy>
  <cp:revision>23</cp:revision>
  <dcterms:created xsi:type="dcterms:W3CDTF">2023-08-30T08:16:55Z</dcterms:created>
  <dcterms:modified xsi:type="dcterms:W3CDTF">2023-09-21T13:41:30Z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0x0101003C5A7876C8059B4EA192468EA2573D22</vt:lpwstr>
  </property>
  <property fmtid="{D5CDD505-2E9C-101B-9397-08002B2CF9AE}" pid="3" name="CorpScope">
    <vt:lpwstr>2;#Global|e225361f-3515-4a7f-b089-d272e1fd6c49</vt:lpwstr>
  </property>
  <property fmtid="{D5CDD505-2E9C-101B-9397-08002B2CF9AE}" pid="4" name="CorpCategory">
    <vt:lpwstr>1;#Communications|c14fa6e3-8f2e-4e59-adf5-fcaf7394e8b2</vt:lpwstr>
  </property>
</Properties>
</file>