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88" r:id="rId3"/>
    <p:sldId id="283" r:id="rId4"/>
    <p:sldId id="284" r:id="rId5"/>
    <p:sldId id="285" r:id="rId6"/>
    <p:sldId id="286" r:id="rId7"/>
    <p:sldId id="287" r:id="rId8"/>
    <p:sldId id="291" r:id="rId9"/>
    <p:sldId id="256" r:id="rId10"/>
    <p:sldId id="257" r:id="rId11"/>
    <p:sldId id="258" r:id="rId12"/>
    <p:sldId id="259" r:id="rId13"/>
    <p:sldId id="260" r:id="rId14"/>
    <p:sldId id="261" r:id="rId15"/>
    <p:sldId id="262" r:id="rId16"/>
    <p:sldId id="263" r:id="rId17"/>
    <p:sldId id="264" r:id="rId18"/>
    <p:sldId id="265" r:id="rId19"/>
    <p:sldId id="266" r:id="rId20"/>
    <p:sldId id="267" r:id="rId21"/>
    <p:sldId id="268" r:id="rId22"/>
    <p:sldId id="269" r:id="rId23"/>
    <p:sldId id="270" r:id="rId24"/>
    <p:sldId id="275" r:id="rId25"/>
    <p:sldId id="276" r:id="rId26"/>
    <p:sldId id="272" r:id="rId27"/>
    <p:sldId id="273" r:id="rId28"/>
    <p:sldId id="274" r:id="rId29"/>
    <p:sldId id="271" r:id="rId30"/>
    <p:sldId id="277" r:id="rId31"/>
    <p:sldId id="280" r:id="rId32"/>
    <p:sldId id="281" r:id="rId33"/>
    <p:sldId id="282" r:id="rId34"/>
  </p:sldIdLst>
  <p:sldSz cx="12192000" cy="6858000"/>
  <p:notesSz cx="6858000" cy="9144000"/>
  <p:defaultTextStyle>
    <a:defPPr>
      <a:defRPr lang="zh-H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25" autoAdjust="0"/>
    <p:restoredTop sz="94660"/>
  </p:normalViewPr>
  <p:slideViewPr>
    <p:cSldViewPr snapToGrid="0">
      <p:cViewPr varScale="1">
        <p:scale>
          <a:sx n="61" d="100"/>
          <a:sy n="61" d="100"/>
        </p:scale>
        <p:origin x="56" y="1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presProps" Target="presProps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image" Target="../media/image4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image" Target="../media/image4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DFB5327-F652-47D5-A003-D8A7AFCAD734}" type="doc">
      <dgm:prSet loTypeId="urn:microsoft.com/office/officeart/2005/8/layout/pList2" loCatId="list" qsTypeId="urn:microsoft.com/office/officeart/2005/8/quickstyle/3d5" qsCatId="3D" csTypeId="urn:microsoft.com/office/officeart/2005/8/colors/colorful5" csCatId="colorful" phldr="1"/>
      <dgm:spPr/>
      <dgm:t>
        <a:bodyPr/>
        <a:lstStyle/>
        <a:p>
          <a:endParaRPr lang="zh-HK" altLang="en-US"/>
        </a:p>
      </dgm:t>
    </dgm:pt>
    <dgm:pt modelId="{BE336206-D7B4-4995-8BCC-9D0367DB8ED4}">
      <dgm:prSet phldrT="[文字]"/>
      <dgm:spPr/>
      <dgm:t>
        <a:bodyPr/>
        <a:lstStyle/>
        <a:p>
          <a:r>
            <a:rPr lang="zh-TW" altLang="en-US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認識「作見證」的榮耀威力，學習怎樣講見證</a:t>
          </a:r>
          <a:endParaRPr lang="zh-HK" altLang="en-US" dirty="0">
            <a:solidFill>
              <a:schemeClr val="tx1"/>
            </a:solidFill>
          </a:endParaRPr>
        </a:p>
      </dgm:t>
    </dgm:pt>
    <dgm:pt modelId="{E0A108E3-279B-4E84-8597-0DE69F98E475}" type="parTrans" cxnId="{86F255B5-9577-407F-8E93-BFB1C9476C05}">
      <dgm:prSet/>
      <dgm:spPr/>
      <dgm:t>
        <a:bodyPr/>
        <a:lstStyle/>
        <a:p>
          <a:endParaRPr lang="zh-HK" altLang="en-US"/>
        </a:p>
      </dgm:t>
    </dgm:pt>
    <dgm:pt modelId="{0FAADC3C-53C6-4B87-B067-D5C0B9B86D7E}" type="sibTrans" cxnId="{86F255B5-9577-407F-8E93-BFB1C9476C05}">
      <dgm:prSet/>
      <dgm:spPr/>
      <dgm:t>
        <a:bodyPr/>
        <a:lstStyle/>
        <a:p>
          <a:endParaRPr lang="zh-HK" altLang="en-US"/>
        </a:p>
      </dgm:t>
    </dgm:pt>
    <dgm:pt modelId="{C4EF4164-0DC2-42DE-866F-8F70A6691FAA}">
      <dgm:prSet phldrT="[文字]"/>
      <dgm:spPr/>
      <dgm:t>
        <a:bodyPr/>
        <a:lstStyle/>
        <a:p>
          <a:r>
            <a:rPr lang="zh-TW" altLang="en-US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見證錄音，交流互勉，錄出最好見證</a:t>
          </a:r>
          <a:endParaRPr lang="zh-HK" altLang="en-US" dirty="0">
            <a:solidFill>
              <a:schemeClr val="tx1"/>
            </a:solidFill>
          </a:endParaRPr>
        </a:p>
      </dgm:t>
    </dgm:pt>
    <dgm:pt modelId="{D4C1ECEE-7D52-4554-849C-96AB73988A41}" type="parTrans" cxnId="{93C7AD87-7F5F-40FF-B368-4F1D9A747789}">
      <dgm:prSet/>
      <dgm:spPr/>
      <dgm:t>
        <a:bodyPr/>
        <a:lstStyle/>
        <a:p>
          <a:endParaRPr lang="zh-HK" altLang="en-US"/>
        </a:p>
      </dgm:t>
    </dgm:pt>
    <dgm:pt modelId="{8F0C9E5C-A185-4C6F-B960-8A08541E44BE}" type="sibTrans" cxnId="{93C7AD87-7F5F-40FF-B368-4F1D9A747789}">
      <dgm:prSet/>
      <dgm:spPr/>
      <dgm:t>
        <a:bodyPr/>
        <a:lstStyle/>
        <a:p>
          <a:endParaRPr lang="zh-HK" altLang="en-US"/>
        </a:p>
      </dgm:t>
    </dgm:pt>
    <dgm:pt modelId="{81045B45-4098-4646-9662-7F734431959A}">
      <dgm:prSet phldrT="[文字]"/>
      <dgm:spPr/>
      <dgm:t>
        <a:bodyPr/>
        <a:lstStyle/>
        <a:p>
          <a:r>
            <a:rPr lang="zh-TW" altLang="en-US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進行攝錄，上傳影片至統籌組</a:t>
          </a:r>
          <a:endParaRPr lang="zh-HK" altLang="en-US" dirty="0">
            <a:solidFill>
              <a:schemeClr val="tx1"/>
            </a:solidFill>
          </a:endParaRPr>
        </a:p>
      </dgm:t>
    </dgm:pt>
    <dgm:pt modelId="{B257152D-A2F8-4495-B4A1-5635E5086C6B}" type="parTrans" cxnId="{D1A47559-434B-40DF-AACB-93992CC68DEE}">
      <dgm:prSet/>
      <dgm:spPr/>
      <dgm:t>
        <a:bodyPr/>
        <a:lstStyle/>
        <a:p>
          <a:endParaRPr lang="zh-HK" altLang="en-US"/>
        </a:p>
      </dgm:t>
    </dgm:pt>
    <dgm:pt modelId="{C71A1397-847D-48A2-8BC5-6EF824E59485}" type="sibTrans" cxnId="{D1A47559-434B-40DF-AACB-93992CC68DEE}">
      <dgm:prSet/>
      <dgm:spPr/>
      <dgm:t>
        <a:bodyPr/>
        <a:lstStyle/>
        <a:p>
          <a:endParaRPr lang="zh-HK" altLang="en-US"/>
        </a:p>
      </dgm:t>
    </dgm:pt>
    <dgm:pt modelId="{0B6C1830-305C-4E51-9A44-59DFBB5DB263}">
      <dgm:prSet custT="1"/>
      <dgm:spPr/>
      <dgm:t>
        <a:bodyPr/>
        <a:lstStyle/>
        <a:p>
          <a:r>
            <a:rPr lang="zh-TW" altLang="en-US" sz="2800" dirty="0">
              <a:latin typeface="微軟正黑體" panose="020B0604030504040204" pitchFamily="34" charset="-120"/>
              <a:ea typeface="微軟正黑體" panose="020B0604030504040204" pitchFamily="34" charset="-120"/>
            </a:rPr>
            <a:t>美工製作</a:t>
          </a:r>
          <a:endParaRPr lang="zh-HK" altLang="en-US" sz="2800" dirty="0"/>
        </a:p>
      </dgm:t>
    </dgm:pt>
    <dgm:pt modelId="{DE1AF5D2-2F5D-4722-81E5-8DF0D4E82058}" type="parTrans" cxnId="{25B9EE85-4745-4638-9417-699B59FEC5FF}">
      <dgm:prSet/>
      <dgm:spPr/>
      <dgm:t>
        <a:bodyPr/>
        <a:lstStyle/>
        <a:p>
          <a:endParaRPr lang="zh-HK" altLang="en-US"/>
        </a:p>
      </dgm:t>
    </dgm:pt>
    <dgm:pt modelId="{E3071F17-14D1-4712-BEC8-2C8E6D1BB3EE}" type="sibTrans" cxnId="{25B9EE85-4745-4638-9417-699B59FEC5FF}">
      <dgm:prSet/>
      <dgm:spPr/>
      <dgm:t>
        <a:bodyPr/>
        <a:lstStyle/>
        <a:p>
          <a:endParaRPr lang="zh-HK" altLang="en-US"/>
        </a:p>
      </dgm:t>
    </dgm:pt>
    <dgm:pt modelId="{BE6D0A05-A0B6-4968-8594-5317CD5EBF4F}">
      <dgm:prSet custT="1"/>
      <dgm:spPr/>
      <dgm:t>
        <a:bodyPr/>
        <a:lstStyle/>
        <a:p>
          <a:r>
            <a:rPr lang="zh-TW" altLang="en-US" sz="2800" dirty="0">
              <a:latin typeface="微軟正黑體" panose="020B0604030504040204" pitchFamily="34" charset="-120"/>
              <a:ea typeface="微軟正黑體" panose="020B0604030504040204" pitchFamily="34" charset="-120"/>
            </a:rPr>
            <a:t>廣泛宣傳</a:t>
          </a:r>
          <a:endParaRPr lang="zh-HK" altLang="en-US" sz="2800" dirty="0"/>
        </a:p>
      </dgm:t>
    </dgm:pt>
    <dgm:pt modelId="{38473C4A-C5A7-4514-80D1-11266B9E0B04}" type="parTrans" cxnId="{05062FAC-FFC3-4613-97CE-D959796C81F7}">
      <dgm:prSet/>
      <dgm:spPr/>
      <dgm:t>
        <a:bodyPr/>
        <a:lstStyle/>
        <a:p>
          <a:endParaRPr lang="zh-HK" altLang="en-US"/>
        </a:p>
      </dgm:t>
    </dgm:pt>
    <dgm:pt modelId="{B0F6236A-5166-4FB1-B8C7-25C00BE0F4CF}" type="sibTrans" cxnId="{05062FAC-FFC3-4613-97CE-D959796C81F7}">
      <dgm:prSet/>
      <dgm:spPr/>
      <dgm:t>
        <a:bodyPr/>
        <a:lstStyle/>
        <a:p>
          <a:endParaRPr lang="zh-HK" altLang="en-US"/>
        </a:p>
      </dgm:t>
    </dgm:pt>
    <dgm:pt modelId="{1100CE90-F742-48B2-9ACB-CF3C805BAB48}" type="pres">
      <dgm:prSet presAssocID="{EDFB5327-F652-47D5-A003-D8A7AFCAD734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F22F0C59-F3BC-4588-B399-66F7327DB920}" type="pres">
      <dgm:prSet presAssocID="{EDFB5327-F652-47D5-A003-D8A7AFCAD734}" presName="bkgdShp" presStyleLbl="alignAccFollowNode1" presStyleIdx="0" presStyleCnt="1"/>
      <dgm:spPr/>
    </dgm:pt>
    <dgm:pt modelId="{AAABDBF8-46B9-4190-B9B3-F7A10088A962}" type="pres">
      <dgm:prSet presAssocID="{EDFB5327-F652-47D5-A003-D8A7AFCAD734}" presName="linComp" presStyleCnt="0"/>
      <dgm:spPr/>
    </dgm:pt>
    <dgm:pt modelId="{C961EB6A-00D0-4474-9FE4-197B566E226F}" type="pres">
      <dgm:prSet presAssocID="{BE336206-D7B4-4995-8BCC-9D0367DB8ED4}" presName="compNode" presStyleCnt="0"/>
      <dgm:spPr/>
    </dgm:pt>
    <dgm:pt modelId="{329563C0-5FD2-4FDE-98E5-26B2F999529A}" type="pres">
      <dgm:prSet presAssocID="{BE336206-D7B4-4995-8BCC-9D0367DB8ED4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D228DBD5-78F1-4E16-AEAC-8184BC024E48}" type="pres">
      <dgm:prSet presAssocID="{BE336206-D7B4-4995-8BCC-9D0367DB8ED4}" presName="invisiNode" presStyleLbl="node1" presStyleIdx="0" presStyleCnt="5"/>
      <dgm:spPr/>
    </dgm:pt>
    <dgm:pt modelId="{8646908F-E2E2-4171-9A0F-DAB49D570ED5}" type="pres">
      <dgm:prSet presAssocID="{BE336206-D7B4-4995-8BCC-9D0367DB8ED4}" presName="imagNode" presStyleLbl="fgImgPlace1" presStyleIdx="0" presStyleCnt="5"/>
      <dgm:spPr>
        <a:blipFill rotWithShape="1">
          <a:blip xmlns:r="http://schemas.openxmlformats.org/officeDocument/2006/relationships" r:embed="rId1"/>
          <a:srcRect/>
          <a:stretch>
            <a:fillRect l="-17000" r="-17000"/>
          </a:stretch>
        </a:blipFill>
      </dgm:spPr>
    </dgm:pt>
    <dgm:pt modelId="{E23B0DD2-991B-4AF6-9ADB-24515431AD18}" type="pres">
      <dgm:prSet presAssocID="{0FAADC3C-53C6-4B87-B067-D5C0B9B86D7E}" presName="sibTrans" presStyleLbl="sibTrans2D1" presStyleIdx="0" presStyleCnt="0"/>
      <dgm:spPr/>
      <dgm:t>
        <a:bodyPr/>
        <a:lstStyle/>
        <a:p>
          <a:endParaRPr lang="zh-TW" altLang="en-US"/>
        </a:p>
      </dgm:t>
    </dgm:pt>
    <dgm:pt modelId="{12BD44B1-A545-4CB1-BA9B-CE916A055DCB}" type="pres">
      <dgm:prSet presAssocID="{C4EF4164-0DC2-42DE-866F-8F70A6691FAA}" presName="compNode" presStyleCnt="0"/>
      <dgm:spPr/>
    </dgm:pt>
    <dgm:pt modelId="{F748DF43-67F0-4F9C-B6CC-863FDA11B86C}" type="pres">
      <dgm:prSet presAssocID="{C4EF4164-0DC2-42DE-866F-8F70A6691FAA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53541DD2-A673-441D-B884-A1AC517318AF}" type="pres">
      <dgm:prSet presAssocID="{C4EF4164-0DC2-42DE-866F-8F70A6691FAA}" presName="invisiNode" presStyleLbl="node1" presStyleIdx="1" presStyleCnt="5"/>
      <dgm:spPr/>
    </dgm:pt>
    <dgm:pt modelId="{C8AA9FEF-B9A7-46A6-9E6C-E2D2FEFA1801}" type="pres">
      <dgm:prSet presAssocID="{C4EF4164-0DC2-42DE-866F-8F70A6691FAA}" presName="imagNode" presStyleLbl="fgImgPlace1" presStyleIdx="1" presStyleCnt="5"/>
      <dgm:spPr>
        <a:blipFill rotWithShape="1">
          <a:blip xmlns:r="http://schemas.openxmlformats.org/officeDocument/2006/relationships" r:embed="rId2"/>
          <a:srcRect/>
          <a:stretch>
            <a:fillRect l="-17000" r="-17000"/>
          </a:stretch>
        </a:blipFill>
      </dgm:spPr>
    </dgm:pt>
    <dgm:pt modelId="{5DCEEC46-6024-4BED-8522-BBCD1542875F}" type="pres">
      <dgm:prSet presAssocID="{8F0C9E5C-A185-4C6F-B960-8A08541E44BE}" presName="sibTrans" presStyleLbl="sibTrans2D1" presStyleIdx="0" presStyleCnt="0"/>
      <dgm:spPr/>
      <dgm:t>
        <a:bodyPr/>
        <a:lstStyle/>
        <a:p>
          <a:endParaRPr lang="zh-TW" altLang="en-US"/>
        </a:p>
      </dgm:t>
    </dgm:pt>
    <dgm:pt modelId="{89CD8EC8-510E-419D-ADC6-CFE3948CBCE7}" type="pres">
      <dgm:prSet presAssocID="{81045B45-4098-4646-9662-7F734431959A}" presName="compNode" presStyleCnt="0"/>
      <dgm:spPr/>
    </dgm:pt>
    <dgm:pt modelId="{9083B3B0-4FF7-443D-9F74-8586CBC24259}" type="pres">
      <dgm:prSet presAssocID="{81045B45-4098-4646-9662-7F734431959A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481A7C72-938D-41AD-837B-B5036028E7C7}" type="pres">
      <dgm:prSet presAssocID="{81045B45-4098-4646-9662-7F734431959A}" presName="invisiNode" presStyleLbl="node1" presStyleIdx="2" presStyleCnt="5"/>
      <dgm:spPr/>
    </dgm:pt>
    <dgm:pt modelId="{D80E856E-5279-4974-977E-FEEDA40121D1}" type="pres">
      <dgm:prSet presAssocID="{81045B45-4098-4646-9662-7F734431959A}" presName="imagNode" presStyleLbl="fgImgPlace1" presStyleIdx="2" presStyleCnt="5"/>
      <dgm:spPr>
        <a:blipFill rotWithShape="1">
          <a:blip xmlns:r="http://schemas.openxmlformats.org/officeDocument/2006/relationships" r:embed="rId3"/>
          <a:srcRect/>
          <a:stretch>
            <a:fillRect l="-17000" r="-17000"/>
          </a:stretch>
        </a:blipFill>
      </dgm:spPr>
    </dgm:pt>
    <dgm:pt modelId="{EF51CF80-1E7A-40CE-A795-6A919F2445A7}" type="pres">
      <dgm:prSet presAssocID="{C71A1397-847D-48A2-8BC5-6EF824E59485}" presName="sibTrans" presStyleLbl="sibTrans2D1" presStyleIdx="0" presStyleCnt="0"/>
      <dgm:spPr/>
      <dgm:t>
        <a:bodyPr/>
        <a:lstStyle/>
        <a:p>
          <a:endParaRPr lang="zh-TW" altLang="en-US"/>
        </a:p>
      </dgm:t>
    </dgm:pt>
    <dgm:pt modelId="{CEC1F3D9-8614-40F4-8ECD-37367BEAF946}" type="pres">
      <dgm:prSet presAssocID="{0B6C1830-305C-4E51-9A44-59DFBB5DB263}" presName="compNode" presStyleCnt="0"/>
      <dgm:spPr/>
    </dgm:pt>
    <dgm:pt modelId="{9783F2AD-1B31-4913-A6A2-F5C6DBA7B2AF}" type="pres">
      <dgm:prSet presAssocID="{0B6C1830-305C-4E51-9A44-59DFBB5DB263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463617C4-C8BA-42A1-9C6B-CBBDAF7770C3}" type="pres">
      <dgm:prSet presAssocID="{0B6C1830-305C-4E51-9A44-59DFBB5DB263}" presName="invisiNode" presStyleLbl="node1" presStyleIdx="3" presStyleCnt="5"/>
      <dgm:spPr/>
    </dgm:pt>
    <dgm:pt modelId="{074E863C-6210-4CBA-9C5A-9F26DB7D0A71}" type="pres">
      <dgm:prSet presAssocID="{0B6C1830-305C-4E51-9A44-59DFBB5DB263}" presName="imagNode" presStyleLbl="fgImgPlace1" presStyleIdx="3" presStyleCnt="5"/>
      <dgm:spPr>
        <a:blipFill rotWithShape="1">
          <a:blip xmlns:r="http://schemas.openxmlformats.org/officeDocument/2006/relationships" r:embed="rId4"/>
          <a:srcRect/>
          <a:stretch>
            <a:fillRect l="-17000" r="-17000"/>
          </a:stretch>
        </a:blipFill>
      </dgm:spPr>
    </dgm:pt>
    <dgm:pt modelId="{E86ACFB1-8FA5-4191-B16D-25D8CBBD2F2F}" type="pres">
      <dgm:prSet presAssocID="{E3071F17-14D1-4712-BEC8-2C8E6D1BB3EE}" presName="sibTrans" presStyleLbl="sibTrans2D1" presStyleIdx="0" presStyleCnt="0"/>
      <dgm:spPr/>
      <dgm:t>
        <a:bodyPr/>
        <a:lstStyle/>
        <a:p>
          <a:endParaRPr lang="zh-TW" altLang="en-US"/>
        </a:p>
      </dgm:t>
    </dgm:pt>
    <dgm:pt modelId="{28F25932-4FE2-4D2A-9CB1-356D85A95632}" type="pres">
      <dgm:prSet presAssocID="{BE6D0A05-A0B6-4968-8594-5317CD5EBF4F}" presName="compNode" presStyleCnt="0"/>
      <dgm:spPr/>
    </dgm:pt>
    <dgm:pt modelId="{26BE3489-2E77-4B6B-8B45-88BD203A93F3}" type="pres">
      <dgm:prSet presAssocID="{BE6D0A05-A0B6-4968-8594-5317CD5EBF4F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9B8F0DC0-712D-43DF-AC62-4CE6F0D194D3}" type="pres">
      <dgm:prSet presAssocID="{BE6D0A05-A0B6-4968-8594-5317CD5EBF4F}" presName="invisiNode" presStyleLbl="node1" presStyleIdx="4" presStyleCnt="5"/>
      <dgm:spPr/>
    </dgm:pt>
    <dgm:pt modelId="{992C12F6-AB15-4643-BA4B-B71E51B0E7EC}" type="pres">
      <dgm:prSet presAssocID="{BE6D0A05-A0B6-4968-8594-5317CD5EBF4F}" presName="imagNode" presStyleLbl="fgImgPlace1" presStyleIdx="4" presStyleCnt="5"/>
      <dgm:spPr>
        <a:blipFill rotWithShape="1">
          <a:blip xmlns:r="http://schemas.openxmlformats.org/officeDocument/2006/relationships" r:embed="rId5"/>
          <a:srcRect/>
          <a:stretch>
            <a:fillRect l="-17000" r="-17000"/>
          </a:stretch>
        </a:blipFill>
      </dgm:spPr>
    </dgm:pt>
  </dgm:ptLst>
  <dgm:cxnLst>
    <dgm:cxn modelId="{D1A47559-434B-40DF-AACB-93992CC68DEE}" srcId="{EDFB5327-F652-47D5-A003-D8A7AFCAD734}" destId="{81045B45-4098-4646-9662-7F734431959A}" srcOrd="2" destOrd="0" parTransId="{B257152D-A2F8-4495-B4A1-5635E5086C6B}" sibTransId="{C71A1397-847D-48A2-8BC5-6EF824E59485}"/>
    <dgm:cxn modelId="{49522A7F-61E8-488C-A1BE-BBC2E10B02B7}" type="presOf" srcId="{C4EF4164-0DC2-42DE-866F-8F70A6691FAA}" destId="{F748DF43-67F0-4F9C-B6CC-863FDA11B86C}" srcOrd="0" destOrd="0" presId="urn:microsoft.com/office/officeart/2005/8/layout/pList2"/>
    <dgm:cxn modelId="{B7313BB8-E429-4C0F-A835-4EC774333CEE}" type="presOf" srcId="{BE6D0A05-A0B6-4968-8594-5317CD5EBF4F}" destId="{26BE3489-2E77-4B6B-8B45-88BD203A93F3}" srcOrd="0" destOrd="0" presId="urn:microsoft.com/office/officeart/2005/8/layout/pList2"/>
    <dgm:cxn modelId="{361230D0-74B1-4B40-AE9D-BD93B8A642BE}" type="presOf" srcId="{0B6C1830-305C-4E51-9A44-59DFBB5DB263}" destId="{9783F2AD-1B31-4913-A6A2-F5C6DBA7B2AF}" srcOrd="0" destOrd="0" presId="urn:microsoft.com/office/officeart/2005/8/layout/pList2"/>
    <dgm:cxn modelId="{93C7AD87-7F5F-40FF-B368-4F1D9A747789}" srcId="{EDFB5327-F652-47D5-A003-D8A7AFCAD734}" destId="{C4EF4164-0DC2-42DE-866F-8F70A6691FAA}" srcOrd="1" destOrd="0" parTransId="{D4C1ECEE-7D52-4554-849C-96AB73988A41}" sibTransId="{8F0C9E5C-A185-4C6F-B960-8A08541E44BE}"/>
    <dgm:cxn modelId="{208B16E6-89DD-4267-AD99-141978723CAC}" type="presOf" srcId="{EDFB5327-F652-47D5-A003-D8A7AFCAD734}" destId="{1100CE90-F742-48B2-9ACB-CF3C805BAB48}" srcOrd="0" destOrd="0" presId="urn:microsoft.com/office/officeart/2005/8/layout/pList2"/>
    <dgm:cxn modelId="{25B9EE85-4745-4638-9417-699B59FEC5FF}" srcId="{EDFB5327-F652-47D5-A003-D8A7AFCAD734}" destId="{0B6C1830-305C-4E51-9A44-59DFBB5DB263}" srcOrd="3" destOrd="0" parTransId="{DE1AF5D2-2F5D-4722-81E5-8DF0D4E82058}" sibTransId="{E3071F17-14D1-4712-BEC8-2C8E6D1BB3EE}"/>
    <dgm:cxn modelId="{05062FAC-FFC3-4613-97CE-D959796C81F7}" srcId="{EDFB5327-F652-47D5-A003-D8A7AFCAD734}" destId="{BE6D0A05-A0B6-4968-8594-5317CD5EBF4F}" srcOrd="4" destOrd="0" parTransId="{38473C4A-C5A7-4514-80D1-11266B9E0B04}" sibTransId="{B0F6236A-5166-4FB1-B8C7-25C00BE0F4CF}"/>
    <dgm:cxn modelId="{60652720-2C44-46C6-B05D-0085F6975A6F}" type="presOf" srcId="{0FAADC3C-53C6-4B87-B067-D5C0B9B86D7E}" destId="{E23B0DD2-991B-4AF6-9ADB-24515431AD18}" srcOrd="0" destOrd="0" presId="urn:microsoft.com/office/officeart/2005/8/layout/pList2"/>
    <dgm:cxn modelId="{30F5AA6C-ED7F-4A6F-A11E-036A7AF2D079}" type="presOf" srcId="{C71A1397-847D-48A2-8BC5-6EF824E59485}" destId="{EF51CF80-1E7A-40CE-A795-6A919F2445A7}" srcOrd="0" destOrd="0" presId="urn:microsoft.com/office/officeart/2005/8/layout/pList2"/>
    <dgm:cxn modelId="{C0030D6D-220C-4384-BAD0-D13384776A96}" type="presOf" srcId="{E3071F17-14D1-4712-BEC8-2C8E6D1BB3EE}" destId="{E86ACFB1-8FA5-4191-B16D-25D8CBBD2F2F}" srcOrd="0" destOrd="0" presId="urn:microsoft.com/office/officeart/2005/8/layout/pList2"/>
    <dgm:cxn modelId="{A39EDA68-2170-4C4E-BD31-92113E2900C5}" type="presOf" srcId="{81045B45-4098-4646-9662-7F734431959A}" destId="{9083B3B0-4FF7-443D-9F74-8586CBC24259}" srcOrd="0" destOrd="0" presId="urn:microsoft.com/office/officeart/2005/8/layout/pList2"/>
    <dgm:cxn modelId="{0DAC18E5-2FEC-4FCE-83AC-612AD0FA21FF}" type="presOf" srcId="{8F0C9E5C-A185-4C6F-B960-8A08541E44BE}" destId="{5DCEEC46-6024-4BED-8522-BBCD1542875F}" srcOrd="0" destOrd="0" presId="urn:microsoft.com/office/officeart/2005/8/layout/pList2"/>
    <dgm:cxn modelId="{DBF58426-0CD3-40E9-A1A1-4D42F93EF7AC}" type="presOf" srcId="{BE336206-D7B4-4995-8BCC-9D0367DB8ED4}" destId="{329563C0-5FD2-4FDE-98E5-26B2F999529A}" srcOrd="0" destOrd="0" presId="urn:microsoft.com/office/officeart/2005/8/layout/pList2"/>
    <dgm:cxn modelId="{86F255B5-9577-407F-8E93-BFB1C9476C05}" srcId="{EDFB5327-F652-47D5-A003-D8A7AFCAD734}" destId="{BE336206-D7B4-4995-8BCC-9D0367DB8ED4}" srcOrd="0" destOrd="0" parTransId="{E0A108E3-279B-4E84-8597-0DE69F98E475}" sibTransId="{0FAADC3C-53C6-4B87-B067-D5C0B9B86D7E}"/>
    <dgm:cxn modelId="{105E8A46-D9BB-43CE-80EA-8196602595C6}" type="presParOf" srcId="{1100CE90-F742-48B2-9ACB-CF3C805BAB48}" destId="{F22F0C59-F3BC-4588-B399-66F7327DB920}" srcOrd="0" destOrd="0" presId="urn:microsoft.com/office/officeart/2005/8/layout/pList2"/>
    <dgm:cxn modelId="{F6B288F7-A184-40C7-9B68-AB326E02BF52}" type="presParOf" srcId="{1100CE90-F742-48B2-9ACB-CF3C805BAB48}" destId="{AAABDBF8-46B9-4190-B9B3-F7A10088A962}" srcOrd="1" destOrd="0" presId="urn:microsoft.com/office/officeart/2005/8/layout/pList2"/>
    <dgm:cxn modelId="{A54D39D4-5E21-4943-B4FF-B77DBE7858A6}" type="presParOf" srcId="{AAABDBF8-46B9-4190-B9B3-F7A10088A962}" destId="{C961EB6A-00D0-4474-9FE4-197B566E226F}" srcOrd="0" destOrd="0" presId="urn:microsoft.com/office/officeart/2005/8/layout/pList2"/>
    <dgm:cxn modelId="{2F2656C7-38ED-4516-83D4-BD28453DDCB8}" type="presParOf" srcId="{C961EB6A-00D0-4474-9FE4-197B566E226F}" destId="{329563C0-5FD2-4FDE-98E5-26B2F999529A}" srcOrd="0" destOrd="0" presId="urn:microsoft.com/office/officeart/2005/8/layout/pList2"/>
    <dgm:cxn modelId="{FB89F5BA-B609-4BCA-A119-BA67BD8E9F39}" type="presParOf" srcId="{C961EB6A-00D0-4474-9FE4-197B566E226F}" destId="{D228DBD5-78F1-4E16-AEAC-8184BC024E48}" srcOrd="1" destOrd="0" presId="urn:microsoft.com/office/officeart/2005/8/layout/pList2"/>
    <dgm:cxn modelId="{4EC69AE2-7DB1-4865-A156-98D4323B169B}" type="presParOf" srcId="{C961EB6A-00D0-4474-9FE4-197B566E226F}" destId="{8646908F-E2E2-4171-9A0F-DAB49D570ED5}" srcOrd="2" destOrd="0" presId="urn:microsoft.com/office/officeart/2005/8/layout/pList2"/>
    <dgm:cxn modelId="{EFCCED51-B2FB-42BF-A449-06DA982CDC2B}" type="presParOf" srcId="{AAABDBF8-46B9-4190-B9B3-F7A10088A962}" destId="{E23B0DD2-991B-4AF6-9ADB-24515431AD18}" srcOrd="1" destOrd="0" presId="urn:microsoft.com/office/officeart/2005/8/layout/pList2"/>
    <dgm:cxn modelId="{589C7ADC-194F-401C-9B35-5B39D43FB2FF}" type="presParOf" srcId="{AAABDBF8-46B9-4190-B9B3-F7A10088A962}" destId="{12BD44B1-A545-4CB1-BA9B-CE916A055DCB}" srcOrd="2" destOrd="0" presId="urn:microsoft.com/office/officeart/2005/8/layout/pList2"/>
    <dgm:cxn modelId="{3AFBBF2E-274D-4BC7-89D4-DC1D2DAC7933}" type="presParOf" srcId="{12BD44B1-A545-4CB1-BA9B-CE916A055DCB}" destId="{F748DF43-67F0-4F9C-B6CC-863FDA11B86C}" srcOrd="0" destOrd="0" presId="urn:microsoft.com/office/officeart/2005/8/layout/pList2"/>
    <dgm:cxn modelId="{4C03BD30-881E-4B2F-87C1-910D4AED53F0}" type="presParOf" srcId="{12BD44B1-A545-4CB1-BA9B-CE916A055DCB}" destId="{53541DD2-A673-441D-B884-A1AC517318AF}" srcOrd="1" destOrd="0" presId="urn:microsoft.com/office/officeart/2005/8/layout/pList2"/>
    <dgm:cxn modelId="{598CF812-CA81-4D33-8636-2C62560BD93E}" type="presParOf" srcId="{12BD44B1-A545-4CB1-BA9B-CE916A055DCB}" destId="{C8AA9FEF-B9A7-46A6-9E6C-E2D2FEFA1801}" srcOrd="2" destOrd="0" presId="urn:microsoft.com/office/officeart/2005/8/layout/pList2"/>
    <dgm:cxn modelId="{6E27AB86-A959-4162-B3E4-1E6E5F834582}" type="presParOf" srcId="{AAABDBF8-46B9-4190-B9B3-F7A10088A962}" destId="{5DCEEC46-6024-4BED-8522-BBCD1542875F}" srcOrd="3" destOrd="0" presId="urn:microsoft.com/office/officeart/2005/8/layout/pList2"/>
    <dgm:cxn modelId="{477C65FF-CB0C-49E9-8C40-544ABCF43421}" type="presParOf" srcId="{AAABDBF8-46B9-4190-B9B3-F7A10088A962}" destId="{89CD8EC8-510E-419D-ADC6-CFE3948CBCE7}" srcOrd="4" destOrd="0" presId="urn:microsoft.com/office/officeart/2005/8/layout/pList2"/>
    <dgm:cxn modelId="{FD1D9209-01B6-4619-9CB3-7E0BD4B57CBA}" type="presParOf" srcId="{89CD8EC8-510E-419D-ADC6-CFE3948CBCE7}" destId="{9083B3B0-4FF7-443D-9F74-8586CBC24259}" srcOrd="0" destOrd="0" presId="urn:microsoft.com/office/officeart/2005/8/layout/pList2"/>
    <dgm:cxn modelId="{55209106-5242-45CB-A9AA-E7AF99C4AA9B}" type="presParOf" srcId="{89CD8EC8-510E-419D-ADC6-CFE3948CBCE7}" destId="{481A7C72-938D-41AD-837B-B5036028E7C7}" srcOrd="1" destOrd="0" presId="urn:microsoft.com/office/officeart/2005/8/layout/pList2"/>
    <dgm:cxn modelId="{7EFBE522-8348-4E96-9F02-5442D89211A2}" type="presParOf" srcId="{89CD8EC8-510E-419D-ADC6-CFE3948CBCE7}" destId="{D80E856E-5279-4974-977E-FEEDA40121D1}" srcOrd="2" destOrd="0" presId="urn:microsoft.com/office/officeart/2005/8/layout/pList2"/>
    <dgm:cxn modelId="{0D4E9924-CF72-480A-B220-D6ADD4B7C4CE}" type="presParOf" srcId="{AAABDBF8-46B9-4190-B9B3-F7A10088A962}" destId="{EF51CF80-1E7A-40CE-A795-6A919F2445A7}" srcOrd="5" destOrd="0" presId="urn:microsoft.com/office/officeart/2005/8/layout/pList2"/>
    <dgm:cxn modelId="{C6C90A17-4971-43BF-B8DB-E79A09450448}" type="presParOf" srcId="{AAABDBF8-46B9-4190-B9B3-F7A10088A962}" destId="{CEC1F3D9-8614-40F4-8ECD-37367BEAF946}" srcOrd="6" destOrd="0" presId="urn:microsoft.com/office/officeart/2005/8/layout/pList2"/>
    <dgm:cxn modelId="{FAEED2F7-3C65-4F4C-BF56-9E3E7CF49155}" type="presParOf" srcId="{CEC1F3D9-8614-40F4-8ECD-37367BEAF946}" destId="{9783F2AD-1B31-4913-A6A2-F5C6DBA7B2AF}" srcOrd="0" destOrd="0" presId="urn:microsoft.com/office/officeart/2005/8/layout/pList2"/>
    <dgm:cxn modelId="{5E9B82E0-ADD3-4FC3-A084-6C01ED93C1CE}" type="presParOf" srcId="{CEC1F3D9-8614-40F4-8ECD-37367BEAF946}" destId="{463617C4-C8BA-42A1-9C6B-CBBDAF7770C3}" srcOrd="1" destOrd="0" presId="urn:microsoft.com/office/officeart/2005/8/layout/pList2"/>
    <dgm:cxn modelId="{C7115959-D006-43D4-B478-CD131E103519}" type="presParOf" srcId="{CEC1F3D9-8614-40F4-8ECD-37367BEAF946}" destId="{074E863C-6210-4CBA-9C5A-9F26DB7D0A71}" srcOrd="2" destOrd="0" presId="urn:microsoft.com/office/officeart/2005/8/layout/pList2"/>
    <dgm:cxn modelId="{AC0A1F4C-88BA-41C2-BFC7-C794B8D5121C}" type="presParOf" srcId="{AAABDBF8-46B9-4190-B9B3-F7A10088A962}" destId="{E86ACFB1-8FA5-4191-B16D-25D8CBBD2F2F}" srcOrd="7" destOrd="0" presId="urn:microsoft.com/office/officeart/2005/8/layout/pList2"/>
    <dgm:cxn modelId="{710EBC25-8BEC-4D06-A81A-E16D3F3AAFF4}" type="presParOf" srcId="{AAABDBF8-46B9-4190-B9B3-F7A10088A962}" destId="{28F25932-4FE2-4D2A-9CB1-356D85A95632}" srcOrd="8" destOrd="0" presId="urn:microsoft.com/office/officeart/2005/8/layout/pList2"/>
    <dgm:cxn modelId="{B125A099-B43A-4D2B-9678-FE5C959FFD12}" type="presParOf" srcId="{28F25932-4FE2-4D2A-9CB1-356D85A95632}" destId="{26BE3489-2E77-4B6B-8B45-88BD203A93F3}" srcOrd="0" destOrd="0" presId="urn:microsoft.com/office/officeart/2005/8/layout/pList2"/>
    <dgm:cxn modelId="{6439C3C8-B2CD-410C-B669-B88B47A303DD}" type="presParOf" srcId="{28F25932-4FE2-4D2A-9CB1-356D85A95632}" destId="{9B8F0DC0-712D-43DF-AC62-4CE6F0D194D3}" srcOrd="1" destOrd="0" presId="urn:microsoft.com/office/officeart/2005/8/layout/pList2"/>
    <dgm:cxn modelId="{4989D682-A911-441A-AF3C-83BF78F770C2}" type="presParOf" srcId="{28F25932-4FE2-4D2A-9CB1-356D85A95632}" destId="{992C12F6-AB15-4643-BA4B-B71E51B0E7EC}" srcOrd="2" destOrd="0" presId="urn:microsoft.com/office/officeart/2005/8/layout/p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22F0C59-F3BC-4588-B399-66F7327DB920}">
      <dsp:nvSpPr>
        <dsp:cNvPr id="0" name=""/>
        <dsp:cNvSpPr/>
      </dsp:nvSpPr>
      <dsp:spPr>
        <a:xfrm>
          <a:off x="0" y="0"/>
          <a:ext cx="7632848" cy="1846323"/>
        </a:xfrm>
        <a:prstGeom prst="roundRect">
          <a:avLst>
            <a:gd name="adj" fmla="val 10000"/>
          </a:avLst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646908F-E2E2-4171-9A0F-DAB49D570ED5}">
      <dsp:nvSpPr>
        <dsp:cNvPr id="0" name=""/>
        <dsp:cNvSpPr/>
      </dsp:nvSpPr>
      <dsp:spPr>
        <a:xfrm>
          <a:off x="231437" y="246176"/>
          <a:ext cx="1327772" cy="1353970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/>
          <a:srcRect/>
          <a:stretch>
            <a:fillRect l="-17000" r="-17000"/>
          </a:stretch>
        </a:blipFill>
        <a:ln>
          <a:noFill/>
        </a:ln>
        <a:effectLst/>
        <a:sp3d z="57150" extrusionH="63500" contourW="127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29563C0-5FD2-4FDE-98E5-26B2F999529A}">
      <dsp:nvSpPr>
        <dsp:cNvPr id="0" name=""/>
        <dsp:cNvSpPr/>
      </dsp:nvSpPr>
      <dsp:spPr>
        <a:xfrm rot="10800000">
          <a:off x="231437" y="1846323"/>
          <a:ext cx="1327772" cy="2256618"/>
        </a:xfrm>
        <a:prstGeom prst="round2SameRect">
          <a:avLst>
            <a:gd name="adj1" fmla="val 10500"/>
            <a:gd name="adj2" fmla="val 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5128" tIns="135128" rIns="135128" bIns="135128" numCol="1" spcCol="1270" anchor="t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900" kern="12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認識「作見證」的榮耀威力，學習怎樣講見證</a:t>
          </a:r>
          <a:endParaRPr lang="zh-HK" altLang="en-US" sz="1900" kern="1200" dirty="0">
            <a:solidFill>
              <a:schemeClr val="tx1"/>
            </a:solidFill>
          </a:endParaRPr>
        </a:p>
      </dsp:txBody>
      <dsp:txXfrm rot="10800000">
        <a:off x="272271" y="1846323"/>
        <a:ext cx="1246104" cy="2215784"/>
      </dsp:txXfrm>
    </dsp:sp>
    <dsp:sp modelId="{C8AA9FEF-B9A7-46A6-9E6C-E2D2FEFA1801}">
      <dsp:nvSpPr>
        <dsp:cNvPr id="0" name=""/>
        <dsp:cNvSpPr/>
      </dsp:nvSpPr>
      <dsp:spPr>
        <a:xfrm>
          <a:off x="1691987" y="246176"/>
          <a:ext cx="1327772" cy="1353970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2"/>
          <a:srcRect/>
          <a:stretch>
            <a:fillRect l="-17000" r="-17000"/>
          </a:stretch>
        </a:blipFill>
        <a:ln>
          <a:noFill/>
        </a:ln>
        <a:effectLst/>
        <a:sp3d z="57150" extrusionH="63500" contourW="127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748DF43-67F0-4F9C-B6CC-863FDA11B86C}">
      <dsp:nvSpPr>
        <dsp:cNvPr id="0" name=""/>
        <dsp:cNvSpPr/>
      </dsp:nvSpPr>
      <dsp:spPr>
        <a:xfrm rot="10800000">
          <a:off x="1691987" y="1846323"/>
          <a:ext cx="1327772" cy="2256618"/>
        </a:xfrm>
        <a:prstGeom prst="round2SameRect">
          <a:avLst>
            <a:gd name="adj1" fmla="val 10500"/>
            <a:gd name="adj2" fmla="val 0"/>
          </a:avLst>
        </a:prstGeom>
        <a:solidFill>
          <a:schemeClr val="accent5">
            <a:hueOff val="814257"/>
            <a:satOff val="2799"/>
            <a:lumOff val="-13432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5128" tIns="135128" rIns="135128" bIns="135128" numCol="1" spcCol="1270" anchor="t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900" kern="12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見證錄音，交流互勉，錄出最好見證</a:t>
          </a:r>
          <a:endParaRPr lang="zh-HK" altLang="en-US" sz="1900" kern="1200" dirty="0">
            <a:solidFill>
              <a:schemeClr val="tx1"/>
            </a:solidFill>
          </a:endParaRPr>
        </a:p>
      </dsp:txBody>
      <dsp:txXfrm rot="10800000">
        <a:off x="1732821" y="1846323"/>
        <a:ext cx="1246104" cy="2215784"/>
      </dsp:txXfrm>
    </dsp:sp>
    <dsp:sp modelId="{D80E856E-5279-4974-977E-FEEDA40121D1}">
      <dsp:nvSpPr>
        <dsp:cNvPr id="0" name=""/>
        <dsp:cNvSpPr/>
      </dsp:nvSpPr>
      <dsp:spPr>
        <a:xfrm>
          <a:off x="3152537" y="246176"/>
          <a:ext cx="1327772" cy="1353970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3"/>
          <a:srcRect/>
          <a:stretch>
            <a:fillRect l="-17000" r="-17000"/>
          </a:stretch>
        </a:blipFill>
        <a:ln>
          <a:noFill/>
        </a:ln>
        <a:effectLst/>
        <a:sp3d z="57150" extrusionH="63500" contourW="127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083B3B0-4FF7-443D-9F74-8586CBC24259}">
      <dsp:nvSpPr>
        <dsp:cNvPr id="0" name=""/>
        <dsp:cNvSpPr/>
      </dsp:nvSpPr>
      <dsp:spPr>
        <a:xfrm rot="10800000">
          <a:off x="3152537" y="1846323"/>
          <a:ext cx="1327772" cy="2256618"/>
        </a:xfrm>
        <a:prstGeom prst="round2SameRect">
          <a:avLst>
            <a:gd name="adj1" fmla="val 10500"/>
            <a:gd name="adj2" fmla="val 0"/>
          </a:avLst>
        </a:prstGeom>
        <a:solidFill>
          <a:schemeClr val="accent5">
            <a:hueOff val="1628513"/>
            <a:satOff val="5598"/>
            <a:lumOff val="-26863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5128" tIns="135128" rIns="135128" bIns="135128" numCol="1" spcCol="1270" anchor="t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900" kern="12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進行攝錄，上傳影片至統籌組</a:t>
          </a:r>
          <a:endParaRPr lang="zh-HK" altLang="en-US" sz="1900" kern="1200" dirty="0">
            <a:solidFill>
              <a:schemeClr val="tx1"/>
            </a:solidFill>
          </a:endParaRPr>
        </a:p>
      </dsp:txBody>
      <dsp:txXfrm rot="10800000">
        <a:off x="3193371" y="1846323"/>
        <a:ext cx="1246104" cy="2215784"/>
      </dsp:txXfrm>
    </dsp:sp>
    <dsp:sp modelId="{074E863C-6210-4CBA-9C5A-9F26DB7D0A71}">
      <dsp:nvSpPr>
        <dsp:cNvPr id="0" name=""/>
        <dsp:cNvSpPr/>
      </dsp:nvSpPr>
      <dsp:spPr>
        <a:xfrm>
          <a:off x="4613087" y="246176"/>
          <a:ext cx="1327772" cy="1353970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4"/>
          <a:srcRect/>
          <a:stretch>
            <a:fillRect l="-17000" r="-17000"/>
          </a:stretch>
        </a:blipFill>
        <a:ln>
          <a:noFill/>
        </a:ln>
        <a:effectLst/>
        <a:sp3d z="57150" extrusionH="63500" contourW="127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783F2AD-1B31-4913-A6A2-F5C6DBA7B2AF}">
      <dsp:nvSpPr>
        <dsp:cNvPr id="0" name=""/>
        <dsp:cNvSpPr/>
      </dsp:nvSpPr>
      <dsp:spPr>
        <a:xfrm rot="10800000">
          <a:off x="4613087" y="1846323"/>
          <a:ext cx="1327772" cy="2256618"/>
        </a:xfrm>
        <a:prstGeom prst="round2SameRect">
          <a:avLst>
            <a:gd name="adj1" fmla="val 10500"/>
            <a:gd name="adj2" fmla="val 0"/>
          </a:avLst>
        </a:prstGeom>
        <a:solidFill>
          <a:schemeClr val="accent5">
            <a:hueOff val="2442770"/>
            <a:satOff val="8397"/>
            <a:lumOff val="-40295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99136" rIns="199136" bIns="199136" numCol="1" spcCol="1270" anchor="t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8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美工製作</a:t>
          </a:r>
          <a:endParaRPr lang="zh-HK" altLang="en-US" sz="2800" kern="1200" dirty="0"/>
        </a:p>
      </dsp:txBody>
      <dsp:txXfrm rot="10800000">
        <a:off x="4653921" y="1846323"/>
        <a:ext cx="1246104" cy="2215784"/>
      </dsp:txXfrm>
    </dsp:sp>
    <dsp:sp modelId="{992C12F6-AB15-4643-BA4B-B71E51B0E7EC}">
      <dsp:nvSpPr>
        <dsp:cNvPr id="0" name=""/>
        <dsp:cNvSpPr/>
      </dsp:nvSpPr>
      <dsp:spPr>
        <a:xfrm>
          <a:off x="6073637" y="246176"/>
          <a:ext cx="1327772" cy="1353970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5"/>
          <a:srcRect/>
          <a:stretch>
            <a:fillRect l="-17000" r="-17000"/>
          </a:stretch>
        </a:blipFill>
        <a:ln>
          <a:noFill/>
        </a:ln>
        <a:effectLst/>
        <a:sp3d z="57150" extrusionH="63500" contourW="127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6BE3489-2E77-4B6B-8B45-88BD203A93F3}">
      <dsp:nvSpPr>
        <dsp:cNvPr id="0" name=""/>
        <dsp:cNvSpPr/>
      </dsp:nvSpPr>
      <dsp:spPr>
        <a:xfrm rot="10800000">
          <a:off x="6073637" y="1846323"/>
          <a:ext cx="1327772" cy="2256618"/>
        </a:xfrm>
        <a:prstGeom prst="round2SameRect">
          <a:avLst>
            <a:gd name="adj1" fmla="val 10500"/>
            <a:gd name="adj2" fmla="val 0"/>
          </a:avLst>
        </a:prstGeom>
        <a:solidFill>
          <a:schemeClr val="accent5">
            <a:hueOff val="3257026"/>
            <a:satOff val="11196"/>
            <a:lumOff val="-53726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99136" rIns="199136" bIns="199136" numCol="1" spcCol="1270" anchor="t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8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廣泛宣傳</a:t>
          </a:r>
          <a:endParaRPr lang="zh-HK" altLang="en-US" sz="2800" kern="1200" dirty="0"/>
        </a:p>
      </dsp:txBody>
      <dsp:txXfrm rot="10800000">
        <a:off x="6114471" y="1846323"/>
        <a:ext cx="1246104" cy="221578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List2">
  <dgm:title val=""/>
  <dgm:desc val=""/>
  <dgm:catLst>
    <dgm:cat type="list" pri="11000"/>
    <dgm:cat type="picture" pri="24000"/>
    <dgm:cat type="pictureconvert" pri="2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bkgdShp" refType="w"/>
      <dgm:constr type="h" for="ch" forName="bkgdShp" refType="h" fact="0.45"/>
      <dgm:constr type="t" for="ch" forName="bkgdShp"/>
      <dgm:constr type="w" for="ch" forName="linComp" refType="w" fact="0.94"/>
      <dgm:constr type="h" for="ch" forName="linComp" refType="h"/>
      <dgm:constr type="ctrX" for="ch" forName="linComp" refType="w" fact="0.5"/>
    </dgm:constrLst>
    <dgm:ruleLst/>
    <dgm:choose name="Name1">
      <dgm:if name="Name2" axis="ch" ptType="node" func="cnt" op="gte" val="1">
        <dgm:layoutNode name="bkgdShp" styleLbl="alignAccFollow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linComp">
          <dgm:choose name="Name3">
            <dgm:if name="Name4" func="var" arg="dir" op="equ" val="norm">
              <dgm:alg type="lin"/>
            </dgm:if>
            <dgm:else name="Name5">
              <dgm:alg type="lin">
                <dgm:param type="linDir" val="from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w" for="ch" forName="compNode" refType="w"/>
            <dgm:constr type="h" for="ch" forName="compNode" refType="h"/>
            <dgm:constr type="w" for="ch" ptType="sibTrans" refType="w" refFor="ch" refForName="compNode" fact="0.1"/>
            <dgm:constr type="h" for="ch" ptType="sibTrans" op="equ"/>
            <dgm:constr type="h" for="ch" forName="compNode" op="equ"/>
            <dgm:constr type="primFontSz" for="des" forName="node" op="equ"/>
          </dgm:constrLst>
          <dgm:ruleLst/>
          <dgm:forEach name="nodesForEach" axis="ch" ptType="node">
            <dgm:layoutNode name="compNode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node" refType="w"/>
                <dgm:constr type="h" for="ch" forName="node" refType="h" fact="0.55"/>
                <dgm:constr type="b" for="ch" forName="node" refType="h"/>
                <dgm:constr type="w" for="ch" forName="invisiNode" refType="w" fact="0.75"/>
                <dgm:constr type="h" for="ch" forName="invisiNode" refType="h" fact="0.06"/>
                <dgm:constr type="t" for="ch" forName="invisiNode"/>
                <dgm:constr type="w" for="ch" forName="imagNode" refType="w"/>
                <dgm:constr type="h" for="ch" forName="imagNode" refType="h" fact="0.33"/>
                <dgm:constr type="ctrX" for="ch" forName="imagNode" refType="w" fact="0.5"/>
                <dgm:constr type="t" for="ch" forName="imagNode" refType="h" fact="0.06"/>
              </dgm:constrLst>
              <dgm:ruleLst/>
              <dgm:layoutNode name="node" styleLbl="node1">
                <dgm:varLst>
                  <dgm:bulletEnabled val="1"/>
                </dgm:varLst>
                <dgm:alg type="tx">
                  <dgm:param type="txAnchorVert" val="t"/>
                </dgm:alg>
                <dgm:shape xmlns:r="http://schemas.openxmlformats.org/officeDocument/2006/relationships" rot="180" type="round2Same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primFontSz" val="65"/>
                </dgm:constrLst>
                <dgm:ruleLst>
                  <dgm:rule type="primFontSz" val="5" fact="NaN" max="NaN"/>
                </dgm:ruleLst>
              </dgm:layoutNode>
              <dgm:layoutNode name="invisiNode">
                <dgm:alg type="sp"/>
                <dgm:shape xmlns:r="http://schemas.openxmlformats.org/officeDocument/2006/relationships" type="roundRect" r:blip="" hideGeom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  <dgm:layoutNode name="imagNode" styleLbl="fgImgPlace1">
                <dgm:alg type="sp"/>
                <dgm:shape xmlns:r="http://schemas.openxmlformats.org/officeDocument/2006/relationships" type="roundRect" r:blip="" zOrderOff="-2" blipPhldr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</dgm:layoutNode>
            <dgm:forEach name="sibTransForEach" axis="followSib" ptType="sibTrans" cnt="1">
              <dgm:layoutNode name="sibTrans">
                <dgm:alg type="sp"/>
                <dgm:shape xmlns:r="http://schemas.openxmlformats.org/officeDocument/2006/relationships" type="rect" r:blip="" hideGeom="1">
                  <dgm:adjLst/>
                </dgm:shape>
                <dgm:presOf axis="self"/>
                <dgm:constrLst/>
                <dgm:ruleLst/>
              </dgm:layoutNode>
            </dgm:forEach>
          </dgm:forEach>
        </dgm:layoutNode>
      </dgm:if>
      <dgm:else name="Name6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5">
  <dgm:title val=""/>
  <dgm:desc val=""/>
  <dgm:catLst>
    <dgm:cat type="3D" pri="11500"/>
  </dgm:catLst>
  <dgm:scene3d>
    <a:camera prst="isometricOffAxis2Left" zoom="95000"/>
    <a:lightRig rig="flat" dir="t"/>
  </dgm:scene3d>
  <dgm:styleLbl name="node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715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381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52400" extrusionH="1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38100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3810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400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150"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63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4005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40050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4005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15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 smtClean="0"/>
              <a:t>按一下以編輯母片標題樣式</a:t>
            </a:r>
            <a:endParaRPr lang="zh-HK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 smtClean="0"/>
              <a:t>按一下以編輯母片副標題樣式</a:t>
            </a:r>
            <a:endParaRPr lang="zh-HK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D9FD7A-37B3-4DE4-AFFE-41BFE5AF221C}" type="datetimeFigureOut">
              <a:rPr lang="zh-HK" altLang="en-US" smtClean="0"/>
              <a:t>7/7/2023</a:t>
            </a:fld>
            <a:endParaRPr lang="zh-HK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E935E6-D445-455E-ABC7-7147124AB40C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17304303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HK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HK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D9FD7A-37B3-4DE4-AFFE-41BFE5AF221C}" type="datetimeFigureOut">
              <a:rPr lang="zh-HK" altLang="en-US" smtClean="0"/>
              <a:t>7/7/2023</a:t>
            </a:fld>
            <a:endParaRPr lang="zh-HK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E935E6-D445-455E-ABC7-7147124AB40C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35113733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HK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HK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D9FD7A-37B3-4DE4-AFFE-41BFE5AF221C}" type="datetimeFigureOut">
              <a:rPr lang="zh-HK" altLang="en-US" smtClean="0"/>
              <a:t>7/7/2023</a:t>
            </a:fld>
            <a:endParaRPr lang="zh-HK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E935E6-D445-455E-ABC7-7147124AB40C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277597500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按一下以編輯母片子標題樣式</a:t>
            </a:r>
            <a:endParaRPr lang="zh-HK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altLang="zh-TW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altLang="zh-TW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3F1969DF-A0AC-4D60-A30D-51CA9D58BD2E}" type="slidenum">
              <a:rPr kumimoji="1" lang="en-US" altLang="zh-TW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kumimoji="1" lang="en-US" altLang="zh-TW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658077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altLang="zh-TW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altLang="zh-TW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98236E11-2DC9-4C6D-8693-16001596D33A}" type="slidenum">
              <a:rPr kumimoji="1" lang="en-US" altLang="zh-TW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kumimoji="1" lang="en-US" altLang="zh-TW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408553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1851" y="1709741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1851" y="4589466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altLang="zh-TW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altLang="zh-TW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889328E-572A-4E9C-B08B-1769B7E4F062}" type="slidenum">
              <a:rPr kumimoji="1" lang="en-US" altLang="zh-TW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kumimoji="1" lang="en-US" altLang="zh-TW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793141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altLang="zh-TW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altLang="zh-TW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4E8B1F8-82C3-43E5-BE70-3E1A4E248696}" type="slidenum">
              <a:rPr kumimoji="1" lang="en-US" altLang="zh-TW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kumimoji="1" lang="en-US" altLang="zh-TW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634060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40317" y="365128"/>
            <a:ext cx="10515600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40319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840319" y="2505075"/>
            <a:ext cx="5158316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altLang="zh-TW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altLang="zh-TW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9D4A0806-E38A-4EBB-8870-8248A4557839}" type="slidenum">
              <a:rPr kumimoji="1" lang="en-US" altLang="zh-TW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kumimoji="1" lang="en-US" altLang="zh-TW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677752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altLang="zh-TW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altLang="zh-TW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CEEBC51E-F942-4CE6-968A-C252D78FCD02}" type="slidenum">
              <a:rPr kumimoji="1" lang="en-US" altLang="zh-TW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kumimoji="1" lang="en-US" altLang="zh-TW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76512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altLang="zh-TW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altLang="zh-TW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6FA5A719-507C-48D9-8740-43824AB36579}" type="slidenum">
              <a:rPr kumimoji="1" lang="en-US" altLang="zh-TW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kumimoji="1" lang="en-US" altLang="zh-TW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2952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輔助字幕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40319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183717" y="987428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40319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altLang="zh-TW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altLang="zh-TW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5D3890D9-E971-44F0-97B2-E397166B6A99}" type="slidenum">
              <a:rPr kumimoji="1" lang="en-US" altLang="zh-TW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kumimoji="1" lang="en-US" altLang="zh-TW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96780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HK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HK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D9FD7A-37B3-4DE4-AFFE-41BFE5AF221C}" type="datetimeFigureOut">
              <a:rPr lang="zh-HK" altLang="en-US" smtClean="0"/>
              <a:t>7/7/2023</a:t>
            </a:fld>
            <a:endParaRPr lang="zh-HK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E935E6-D445-455E-ABC7-7147124AB40C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3534236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輔助字幕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40319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5183717" y="987428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HK" altLang="en-US" noProof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40319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altLang="zh-TW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altLang="zh-TW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64289FB4-E1BD-40BA-B3AB-7F30BFA4563C}" type="slidenum">
              <a:rPr kumimoji="1" lang="en-US" altLang="zh-TW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kumimoji="1" lang="en-US" altLang="zh-TW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238332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altLang="zh-TW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altLang="zh-TW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0EF6BFD3-3AA1-4F07-98DD-60AD60D27325}" type="slidenum">
              <a:rPr kumimoji="1" lang="en-US" altLang="zh-TW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kumimoji="1" lang="en-US" altLang="zh-TW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958090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altLang="zh-TW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altLang="zh-TW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AC1B52F-62DD-441D-BBD3-6631C5C9BE97}" type="slidenum">
              <a:rPr kumimoji="1" lang="en-US" altLang="zh-TW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kumimoji="1" lang="en-US" altLang="zh-TW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98685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 smtClean="0"/>
              <a:t>按一下以編輯母片標題樣式</a:t>
            </a:r>
            <a:endParaRPr lang="zh-HK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D9FD7A-37B3-4DE4-AFFE-41BFE5AF221C}" type="datetimeFigureOut">
              <a:rPr lang="zh-HK" altLang="en-US" smtClean="0"/>
              <a:t>7/7/2023</a:t>
            </a:fld>
            <a:endParaRPr lang="zh-HK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E935E6-D445-455E-ABC7-7147124AB40C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35715401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HK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HK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HK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D9FD7A-37B3-4DE4-AFFE-41BFE5AF221C}" type="datetimeFigureOut">
              <a:rPr lang="zh-HK" altLang="en-US" smtClean="0"/>
              <a:t>7/7/2023</a:t>
            </a:fld>
            <a:endParaRPr lang="zh-HK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E935E6-D445-455E-ABC7-7147124AB40C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13082385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HK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HK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HK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D9FD7A-37B3-4DE4-AFFE-41BFE5AF221C}" type="datetimeFigureOut">
              <a:rPr lang="zh-HK" altLang="en-US" smtClean="0"/>
              <a:t>7/7/2023</a:t>
            </a:fld>
            <a:endParaRPr lang="zh-HK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E935E6-D445-455E-ABC7-7147124AB40C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5575992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HK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D9FD7A-37B3-4DE4-AFFE-41BFE5AF221C}" type="datetimeFigureOut">
              <a:rPr lang="zh-HK" altLang="en-US" smtClean="0"/>
              <a:t>7/7/2023</a:t>
            </a:fld>
            <a:endParaRPr lang="zh-HK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E935E6-D445-455E-ABC7-7147124AB40C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20784727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D9FD7A-37B3-4DE4-AFFE-41BFE5AF221C}" type="datetimeFigureOut">
              <a:rPr lang="zh-HK" altLang="en-US" smtClean="0"/>
              <a:t>7/7/2023</a:t>
            </a:fld>
            <a:endParaRPr lang="zh-HK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E935E6-D445-455E-ABC7-7147124AB40C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10675493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zh-HK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HK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D9FD7A-37B3-4DE4-AFFE-41BFE5AF221C}" type="datetimeFigureOut">
              <a:rPr lang="zh-HK" altLang="en-US" smtClean="0"/>
              <a:t>7/7/2023</a:t>
            </a:fld>
            <a:endParaRPr lang="zh-HK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E935E6-D445-455E-ABC7-7147124AB40C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3351105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zh-HK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HK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D9FD7A-37B3-4DE4-AFFE-41BFE5AF221C}" type="datetimeFigureOut">
              <a:rPr lang="zh-HK" altLang="en-US" smtClean="0"/>
              <a:t>7/7/2023</a:t>
            </a:fld>
            <a:endParaRPr lang="zh-HK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E935E6-D445-455E-ABC7-7147124AB40C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24836395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zh-HK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HK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D9FD7A-37B3-4DE4-AFFE-41BFE5AF221C}" type="datetimeFigureOut">
              <a:rPr lang="zh-HK" altLang="en-US" smtClean="0"/>
              <a:t>7/7/2023</a:t>
            </a:fld>
            <a:endParaRPr lang="zh-HK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HK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E935E6-D445-455E-ABC7-7147124AB40C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3106047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H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按一下以編輯母片標題樣式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3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altLang="zh-TW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altLang="zh-TW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06C242C3-AFBC-4EB1-9FF7-46B8EB522417}" type="slidenum">
              <a:rPr kumimoji="1" lang="en-US" altLang="zh-TW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kumimoji="1" lang="en-US" altLang="zh-TW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79857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anose="020B0604020202020204" pitchFamily="34" charset="0"/>
          <a:ea typeface="新細明體" panose="02020500000000000000" pitchFamily="18" charset="-12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anose="020B0604020202020204" pitchFamily="34" charset="0"/>
          <a:ea typeface="新細明體" panose="02020500000000000000" pitchFamily="18" charset="-12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anose="020B0604020202020204" pitchFamily="34" charset="0"/>
          <a:ea typeface="新細明體" panose="02020500000000000000" pitchFamily="18" charset="-12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anose="020B0604020202020204" pitchFamily="34" charset="0"/>
          <a:ea typeface="新細明體" panose="02020500000000000000" pitchFamily="18" charset="-120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anose="020B0604020202020204" pitchFamily="34" charset="0"/>
          <a:ea typeface="新細明體" panose="02020500000000000000" pitchFamily="18" charset="-120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anose="020B0604020202020204" pitchFamily="34" charset="0"/>
          <a:ea typeface="新細明體" panose="02020500000000000000" pitchFamily="18" charset="-120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anose="020B0604020202020204" pitchFamily="34" charset="0"/>
          <a:ea typeface="新細明體" panose="02020500000000000000" pitchFamily="18" charset="-120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anose="020B0604020202020204" pitchFamily="34" charset="0"/>
          <a:ea typeface="新細明體" panose="02020500000000000000" pitchFamily="18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H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9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8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424151" y="1122363"/>
            <a:ext cx="9343697" cy="2387600"/>
          </a:xfrm>
        </p:spPr>
        <p:txBody>
          <a:bodyPr/>
          <a:lstStyle/>
          <a:p>
            <a:r>
              <a:rPr lang="zh-TW" alt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棕柏幸福大使追求訓練</a:t>
            </a:r>
            <a:r>
              <a:rPr lang="zh-TW" alt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聚會</a:t>
            </a:r>
            <a:r>
              <a:rPr lang="en-US" altLang="zh-TW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altLang="zh-TW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zh-HK" alt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altLang="zh-TW" dirty="0" smtClean="0"/>
          </a:p>
          <a:p>
            <a:r>
              <a:rPr lang="zh-TW" altLang="en-US" sz="4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陳志民分享</a:t>
            </a:r>
            <a:endParaRPr lang="zh-HK" altLang="en-US" sz="4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0858434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HK" altLang="en-US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24197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42312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HK" altLang="en-US" dirty="0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8576"/>
            <a:ext cx="12367870" cy="6886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901752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HK" altLang="en-US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27512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734879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HK" altLang="en-US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91122"/>
            <a:ext cx="12206290" cy="6949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668977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HK" altLang="en-US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615193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HK" altLang="en-US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90726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HK" altLang="en-US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895627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HK" altLang="en-US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186496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HK" altLang="en-US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836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678600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HK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HK" altLang="en-US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40264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/>
        </p:nvSpPr>
        <p:spPr>
          <a:xfrm>
            <a:off x="1524000" y="1200150"/>
            <a:ext cx="9144000" cy="5657850"/>
          </a:xfrm>
          <a:prstGeom prst="rect">
            <a:avLst/>
          </a:prstGeom>
          <a:solidFill>
            <a:srgbClr val="FBF2E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kumimoji="1" lang="zh-HK" altLang="en-US">
              <a:solidFill>
                <a:srgbClr val="FFFFFF"/>
              </a:solidFill>
              <a:latin typeface="Arial"/>
              <a:ea typeface="新細明體"/>
            </a:endParaRPr>
          </a:p>
        </p:txBody>
      </p:sp>
      <p:pic>
        <p:nvPicPr>
          <p:cNvPr id="2051" name="圖片 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3116" y="1004888"/>
            <a:ext cx="3544887" cy="3567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 Box 3"/>
          <p:cNvSpPr txBox="1">
            <a:spLocks noChangeArrowheads="1"/>
          </p:cNvSpPr>
          <p:nvPr/>
        </p:nvSpPr>
        <p:spPr bwMode="auto">
          <a:xfrm>
            <a:off x="1524000" y="0"/>
            <a:ext cx="9144000" cy="120015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txBody>
          <a:bodyPr>
            <a:spAutoFit/>
            <a:scene3d>
              <a:camera prst="orthographicFront"/>
              <a:lightRig rig="threePt" dir="t"/>
            </a:scene3d>
            <a:sp3d extrusionH="69850">
              <a:bevelT w="241300" h="57150"/>
              <a:bevelB w="63500" h="19050"/>
            </a:sp3d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altLang="zh-TW" sz="72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500</a:t>
            </a:r>
            <a:r>
              <a:rPr lang="zh-TW" altLang="en-US" sz="72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見證大軍</a:t>
            </a:r>
            <a:endParaRPr lang="en-US" altLang="zh-TW" sz="7200" b="1" dirty="0">
              <a:solidFill>
                <a:srgbClr val="FFFFFF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172202" y="3545598"/>
            <a:ext cx="2670644" cy="2929240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108995" y="4338780"/>
            <a:ext cx="1947487" cy="2136061"/>
          </a:xfrm>
          <a:prstGeom prst="rect">
            <a:avLst/>
          </a:prstGeom>
        </p:spPr>
      </p:pic>
      <p:sp>
        <p:nvSpPr>
          <p:cNvPr id="6" name="文字方塊 5"/>
          <p:cNvSpPr txBox="1"/>
          <p:nvPr/>
        </p:nvSpPr>
        <p:spPr>
          <a:xfrm>
            <a:off x="2172205" y="1446651"/>
            <a:ext cx="7380637" cy="193899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zh-TW" altLang="en-US" sz="4000" dirty="0">
                <a:solidFill>
                  <a:srgbClr val="FFFFFF"/>
                </a:solidFill>
                <a:effectLst>
                  <a:glow rad="203200">
                    <a:srgbClr val="2D2D8A">
                      <a:lumMod val="60000"/>
                      <a:lumOff val="40000"/>
                    </a:srgbClr>
                  </a:glow>
                </a:effectLst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那向外觀看如晨光發現、</a:t>
            </a:r>
            <a:endParaRPr kumimoji="1" lang="en-US" altLang="zh-TW" sz="4000" dirty="0">
              <a:solidFill>
                <a:srgbClr val="FFFFFF"/>
              </a:solidFill>
              <a:effectLst>
                <a:glow rad="203200">
                  <a:srgbClr val="2D2D8A">
                    <a:lumMod val="60000"/>
                    <a:lumOff val="40000"/>
                  </a:srgbClr>
                </a:glow>
              </a:effectLst>
              <a:latin typeface="Yu Gothic UI Semibold" panose="020B0700000000000000" pitchFamily="34" charset="-128"/>
              <a:ea typeface="Yu Gothic UI Semibold" panose="020B0700000000000000" pitchFamily="34" charset="-128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zh-TW" altLang="en-US" sz="4000" dirty="0">
                <a:solidFill>
                  <a:srgbClr val="FFFFFF"/>
                </a:solidFill>
                <a:effectLst>
                  <a:glow rad="203200">
                    <a:srgbClr val="2D2D8A">
                      <a:lumMod val="60000"/>
                      <a:lumOff val="40000"/>
                    </a:srgbClr>
                  </a:glow>
                </a:effectLst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美麗如月亮、皎潔如日頭、</a:t>
            </a:r>
            <a:endParaRPr kumimoji="1" lang="en-US" altLang="zh-TW" sz="4000" dirty="0">
              <a:solidFill>
                <a:srgbClr val="FFFFFF"/>
              </a:solidFill>
              <a:effectLst>
                <a:glow rad="203200">
                  <a:srgbClr val="2D2D8A">
                    <a:lumMod val="60000"/>
                    <a:lumOff val="40000"/>
                  </a:srgbClr>
                </a:glow>
              </a:effectLst>
              <a:latin typeface="Yu Gothic UI Semibold" panose="020B0700000000000000" pitchFamily="34" charset="-128"/>
              <a:ea typeface="Yu Gothic UI Semibold" panose="020B0700000000000000" pitchFamily="34" charset="-128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zh-TW" altLang="en-US" sz="4000" dirty="0">
                <a:solidFill>
                  <a:srgbClr val="FFFFFF"/>
                </a:solidFill>
                <a:effectLst>
                  <a:glow rad="203200">
                    <a:srgbClr val="2D2D8A">
                      <a:lumMod val="60000"/>
                      <a:lumOff val="40000"/>
                    </a:srgbClr>
                  </a:glow>
                </a:effectLst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威武如展開旌旗軍隊的是誰呢。</a:t>
            </a:r>
            <a:endParaRPr kumimoji="1" lang="zh-HK" altLang="en-US" sz="4000" dirty="0">
              <a:solidFill>
                <a:srgbClr val="FFFFFF"/>
              </a:solidFill>
              <a:effectLst>
                <a:glow rad="203200">
                  <a:srgbClr val="2D2D8A">
                    <a:lumMod val="60000"/>
                    <a:lumOff val="40000"/>
                  </a:srgbClr>
                </a:glow>
              </a:effectLst>
              <a:latin typeface="Yu Gothic UI Semibold" panose="020B0700000000000000" pitchFamily="34" charset="-128"/>
              <a:ea typeface="Yu Gothic UI Semibold" panose="020B0700000000000000" pitchFamily="34" charset="-128"/>
            </a:endParaRPr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>
          <a:blip r:embed="rId4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5356544" y="4021130"/>
            <a:ext cx="2238750" cy="2453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7710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HK" altLang="en-US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208342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HK" altLang="en-US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2736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328533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HK" altLang="en-US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699445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HK" altLang="en-US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171642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HK" altLang="en-US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511111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HK" altLang="en-US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700"/>
            <a:ext cx="12192000" cy="684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579183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HK" altLang="en-US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8900" y="0"/>
            <a:ext cx="122809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977002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HK" altLang="en-US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872400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HK" altLang="en-US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138460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HK" altLang="en-US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78015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矩形 18"/>
          <p:cNvSpPr/>
          <p:nvPr/>
        </p:nvSpPr>
        <p:spPr>
          <a:xfrm>
            <a:off x="1524000" y="1200150"/>
            <a:ext cx="9144000" cy="5657850"/>
          </a:xfrm>
          <a:prstGeom prst="rect">
            <a:avLst/>
          </a:prstGeom>
          <a:solidFill>
            <a:srgbClr val="EFCFA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kumimoji="1" lang="zh-HK" altLang="en-US">
              <a:solidFill>
                <a:srgbClr val="FFFFFF"/>
              </a:solidFill>
              <a:latin typeface="Arial"/>
              <a:ea typeface="新細明體"/>
            </a:endParaRPr>
          </a:p>
        </p:txBody>
      </p:sp>
      <p:sp>
        <p:nvSpPr>
          <p:cNvPr id="2" name="Text Box 3"/>
          <p:cNvSpPr txBox="1">
            <a:spLocks noChangeArrowheads="1"/>
          </p:cNvSpPr>
          <p:nvPr/>
        </p:nvSpPr>
        <p:spPr bwMode="auto">
          <a:xfrm>
            <a:off x="1524000" y="0"/>
            <a:ext cx="9144000" cy="12001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>
            <a:spAutoFit/>
            <a:scene3d>
              <a:camera prst="orthographicFront"/>
              <a:lightRig rig="threePt" dir="t"/>
            </a:scene3d>
            <a:sp3d extrusionH="69850">
              <a:bevelT w="241300" h="57150"/>
              <a:bevelB w="63500" h="19050"/>
            </a:sp3d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zh-TW" altLang="en-US" sz="7200" b="1" dirty="0">
                <a:solidFill>
                  <a:srgbClr val="2D2D8A">
                    <a:lumMod val="60000"/>
                    <a:lumOff val="40000"/>
                  </a:srgb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齊來作見證路線圖</a:t>
            </a:r>
            <a:endParaRPr lang="en-US" altLang="zh-TW" sz="7200" b="1" dirty="0">
              <a:solidFill>
                <a:srgbClr val="2D2D8A">
                  <a:lumMod val="60000"/>
                  <a:lumOff val="40000"/>
                </a:srgb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aphicFrame>
        <p:nvGraphicFramePr>
          <p:cNvPr id="14" name="資料庫圖表 13"/>
          <p:cNvGraphicFramePr/>
          <p:nvPr/>
        </p:nvGraphicFramePr>
        <p:xfrm>
          <a:off x="1524000" y="2420888"/>
          <a:ext cx="7632848" cy="410294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20" name="圖片 19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298159">
            <a:off x="6154741" y="1333500"/>
            <a:ext cx="3773487" cy="2135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76771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HK" altLang="en-US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429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12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HK" altLang="en-US"/>
          </a:p>
        </p:txBody>
      </p:sp>
      <p:pic>
        <p:nvPicPr>
          <p:cNvPr id="4" name="e14 鄺沈燕瑩信主見證(41mb)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705112"/>
          </a:xfrm>
        </p:spPr>
      </p:pic>
    </p:spTree>
    <p:extLst>
      <p:ext uri="{BB962C8B-B14F-4D97-AF65-F5344CB8AC3E}">
        <p14:creationId xmlns:p14="http://schemas.microsoft.com/office/powerpoint/2010/main" val="3230508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HK" altLang="en-US"/>
          </a:p>
        </p:txBody>
      </p:sp>
      <p:pic>
        <p:nvPicPr>
          <p:cNvPr id="4" name="f4 綺華見証-南亞海嘯(23mb)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705112"/>
          </a:xfrm>
        </p:spPr>
      </p:pic>
    </p:spTree>
    <p:extLst>
      <p:ext uri="{BB962C8B-B14F-4D97-AF65-F5344CB8AC3E}">
        <p14:creationId xmlns:p14="http://schemas.microsoft.com/office/powerpoint/2010/main" val="1991132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/>
        </p:nvSpPr>
        <p:spPr>
          <a:xfrm>
            <a:off x="1524000" y="1200150"/>
            <a:ext cx="9144000" cy="5657850"/>
          </a:xfrm>
          <a:prstGeom prst="rect">
            <a:avLst/>
          </a:prstGeom>
          <a:solidFill>
            <a:srgbClr val="FBF2E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kumimoji="1" lang="zh-HK" altLang="en-US">
              <a:solidFill>
                <a:srgbClr val="FFFFFF"/>
              </a:solidFill>
              <a:latin typeface="Arial"/>
              <a:ea typeface="新細明體"/>
            </a:endParaRPr>
          </a:p>
        </p:txBody>
      </p:sp>
      <p:sp>
        <p:nvSpPr>
          <p:cNvPr id="2" name="Text Box 3"/>
          <p:cNvSpPr txBox="1">
            <a:spLocks noChangeArrowheads="1"/>
          </p:cNvSpPr>
          <p:nvPr/>
        </p:nvSpPr>
        <p:spPr bwMode="auto">
          <a:xfrm>
            <a:off x="1524000" y="0"/>
            <a:ext cx="9144000" cy="120015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txBody>
          <a:bodyPr>
            <a:spAutoFit/>
            <a:scene3d>
              <a:camera prst="orthographicFront"/>
              <a:lightRig rig="threePt" dir="t"/>
            </a:scene3d>
            <a:sp3d extrusionH="69850">
              <a:bevelT w="241300" h="57150"/>
              <a:bevelB w="63500" h="19050"/>
            </a:sp3d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zh-TW" altLang="en-US" sz="72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福音戰士</a:t>
            </a:r>
            <a:r>
              <a:rPr lang="en-US" altLang="zh-TW" sz="72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:</a:t>
            </a:r>
            <a:r>
              <a:rPr lang="zh-TW" altLang="en-US" sz="72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保羅</a:t>
            </a:r>
            <a:endParaRPr lang="en-US" altLang="zh-TW" sz="7200" b="1" dirty="0">
              <a:solidFill>
                <a:srgbClr val="FFFFFF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4100" name="圖片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3341" y="1001713"/>
            <a:ext cx="4478337" cy="450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文字方塊 5"/>
          <p:cNvSpPr txBox="1"/>
          <p:nvPr/>
        </p:nvSpPr>
        <p:spPr>
          <a:xfrm>
            <a:off x="2063555" y="1636601"/>
            <a:ext cx="7380637" cy="175432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zh-TW" altLang="en-US" sz="3600" dirty="0">
                <a:solidFill>
                  <a:srgbClr val="FFFFFF"/>
                </a:solidFill>
                <a:effectLst>
                  <a:glow rad="203200">
                    <a:srgbClr val="2D2D8A">
                      <a:lumMod val="60000"/>
                      <a:lumOff val="40000"/>
                    </a:srgbClr>
                  </a:glow>
                </a:effectLst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我在路上、晌午的時候、</a:t>
            </a:r>
            <a:endParaRPr kumimoji="1" lang="en-US" altLang="zh-TW" sz="3600" dirty="0">
              <a:solidFill>
                <a:srgbClr val="FFFFFF"/>
              </a:solidFill>
              <a:effectLst>
                <a:glow rad="203200">
                  <a:srgbClr val="2D2D8A">
                    <a:lumMod val="60000"/>
                    <a:lumOff val="40000"/>
                  </a:srgbClr>
                </a:glow>
              </a:effectLst>
              <a:latin typeface="Yu Gothic UI Semibold" panose="020B0700000000000000" pitchFamily="34" charset="-128"/>
              <a:ea typeface="Yu Gothic UI Semibold" panose="020B0700000000000000" pitchFamily="34" charset="-128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zh-TW" altLang="en-US" sz="3600" dirty="0">
                <a:solidFill>
                  <a:srgbClr val="FFFFFF"/>
                </a:solidFill>
                <a:effectLst>
                  <a:glow rad="203200">
                    <a:srgbClr val="2D2D8A">
                      <a:lumMod val="60000"/>
                      <a:lumOff val="40000"/>
                    </a:srgbClr>
                  </a:glow>
                </a:effectLst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看見從天發光、比日頭還亮、</a:t>
            </a:r>
            <a:endParaRPr kumimoji="1" lang="en-US" altLang="zh-TW" sz="3600" dirty="0">
              <a:solidFill>
                <a:srgbClr val="FFFFFF"/>
              </a:solidFill>
              <a:effectLst>
                <a:glow rad="203200">
                  <a:srgbClr val="2D2D8A">
                    <a:lumMod val="60000"/>
                    <a:lumOff val="40000"/>
                  </a:srgbClr>
                </a:glow>
              </a:effectLst>
              <a:latin typeface="Yu Gothic UI Semibold" panose="020B0700000000000000" pitchFamily="34" charset="-128"/>
              <a:ea typeface="Yu Gothic UI Semibold" panose="020B0700000000000000" pitchFamily="34" charset="-128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zh-TW" altLang="en-US" sz="3600" dirty="0">
                <a:solidFill>
                  <a:srgbClr val="FFFFFF"/>
                </a:solidFill>
                <a:effectLst>
                  <a:glow rad="203200">
                    <a:srgbClr val="2D2D8A">
                      <a:lumMod val="60000"/>
                      <a:lumOff val="40000"/>
                    </a:srgbClr>
                  </a:glow>
                </a:effectLst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四面照著我、並與我同行的人</a:t>
            </a:r>
            <a:r>
              <a:rPr kumimoji="1" lang="en-US" altLang="zh-TW" sz="3600" dirty="0">
                <a:solidFill>
                  <a:srgbClr val="FFFFFF"/>
                </a:solidFill>
                <a:effectLst>
                  <a:glow rad="203200">
                    <a:srgbClr val="2D2D8A">
                      <a:lumMod val="60000"/>
                      <a:lumOff val="40000"/>
                    </a:srgbClr>
                  </a:glow>
                </a:effectLst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…..</a:t>
            </a:r>
          </a:p>
        </p:txBody>
      </p:sp>
      <p:sp>
        <p:nvSpPr>
          <p:cNvPr id="4" name="文字方塊 3"/>
          <p:cNvSpPr txBox="1"/>
          <p:nvPr/>
        </p:nvSpPr>
        <p:spPr>
          <a:xfrm>
            <a:off x="2063554" y="3970301"/>
            <a:ext cx="7380637" cy="230832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zh-TW" altLang="en-US" sz="3600" dirty="0">
                <a:solidFill>
                  <a:srgbClr val="FFFFFF"/>
                </a:solidFill>
                <a:effectLst>
                  <a:glow rad="203200">
                    <a:srgbClr val="2D2D8A">
                      <a:lumMod val="60000"/>
                      <a:lumOff val="40000"/>
                    </a:srgbClr>
                  </a:glow>
                </a:effectLst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你起來站著、我特意向你顯現、</a:t>
            </a:r>
            <a:endParaRPr kumimoji="1" lang="en-US" altLang="zh-TW" sz="3600" dirty="0">
              <a:solidFill>
                <a:srgbClr val="FFFFFF"/>
              </a:solidFill>
              <a:effectLst>
                <a:glow rad="203200">
                  <a:srgbClr val="2D2D8A">
                    <a:lumMod val="60000"/>
                    <a:lumOff val="40000"/>
                  </a:srgbClr>
                </a:glow>
              </a:effectLst>
              <a:latin typeface="Yu Gothic UI Semibold" panose="020B0700000000000000" pitchFamily="34" charset="-128"/>
              <a:ea typeface="Yu Gothic UI Semibold" panose="020B0700000000000000" pitchFamily="34" charset="-128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zh-TW" altLang="en-US" sz="3600" dirty="0">
                <a:solidFill>
                  <a:srgbClr val="FFFF00"/>
                </a:solidFill>
                <a:effectLst>
                  <a:glow rad="203200">
                    <a:srgbClr val="2D2D8A">
                      <a:lumMod val="60000"/>
                      <a:lumOff val="40000"/>
                    </a:srgbClr>
                  </a:glow>
                </a:effectLst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要派你作執事作見證、</a:t>
            </a:r>
            <a:endParaRPr kumimoji="1" lang="en-US" altLang="zh-TW" sz="3600" dirty="0">
              <a:solidFill>
                <a:srgbClr val="FFFF00"/>
              </a:solidFill>
              <a:effectLst>
                <a:glow rad="203200">
                  <a:srgbClr val="2D2D8A">
                    <a:lumMod val="60000"/>
                    <a:lumOff val="40000"/>
                  </a:srgbClr>
                </a:glow>
              </a:effectLst>
              <a:latin typeface="Yu Gothic UI Semibold" panose="020B0700000000000000" pitchFamily="34" charset="-128"/>
              <a:ea typeface="Yu Gothic UI Semibold" panose="020B0700000000000000" pitchFamily="34" charset="-128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zh-TW" altLang="en-US" sz="3600" dirty="0">
                <a:solidFill>
                  <a:srgbClr val="FFFFFF"/>
                </a:solidFill>
                <a:effectLst>
                  <a:glow rad="203200">
                    <a:srgbClr val="2D2D8A">
                      <a:lumMod val="60000"/>
                      <a:lumOff val="40000"/>
                    </a:srgbClr>
                  </a:glow>
                </a:effectLst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將你所看見的事、</a:t>
            </a:r>
            <a:endParaRPr kumimoji="1" lang="en-US" altLang="zh-TW" sz="3600" dirty="0">
              <a:solidFill>
                <a:srgbClr val="FFFFFF"/>
              </a:solidFill>
              <a:effectLst>
                <a:glow rad="203200">
                  <a:srgbClr val="2D2D8A">
                    <a:lumMod val="60000"/>
                    <a:lumOff val="40000"/>
                  </a:srgbClr>
                </a:glow>
              </a:effectLst>
              <a:latin typeface="Yu Gothic UI Semibold" panose="020B0700000000000000" pitchFamily="34" charset="-128"/>
              <a:ea typeface="Yu Gothic UI Semibold" panose="020B0700000000000000" pitchFamily="34" charset="-128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zh-TW" altLang="en-US" sz="3600" dirty="0">
                <a:solidFill>
                  <a:srgbClr val="FFFFFF"/>
                </a:solidFill>
                <a:effectLst>
                  <a:glow rad="203200">
                    <a:srgbClr val="2D2D8A">
                      <a:lumMod val="60000"/>
                      <a:lumOff val="40000"/>
                    </a:srgbClr>
                  </a:glow>
                </a:effectLst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和我將要指示你的事、證明出來．</a:t>
            </a:r>
            <a:endParaRPr kumimoji="1" lang="zh-HK" altLang="en-US" sz="3600" dirty="0">
              <a:solidFill>
                <a:srgbClr val="FFFFFF"/>
              </a:solidFill>
              <a:effectLst>
                <a:glow rad="203200">
                  <a:srgbClr val="2D2D8A">
                    <a:lumMod val="60000"/>
                    <a:lumOff val="40000"/>
                  </a:srgbClr>
                </a:glow>
              </a:effectLst>
              <a:latin typeface="Yu Gothic UI Semibold" panose="020B0700000000000000" pitchFamily="34" charset="-128"/>
              <a:ea typeface="Yu Gothic UI Semibold" panose="020B07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9061153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/>
        </p:nvSpPr>
        <p:spPr>
          <a:xfrm>
            <a:off x="1524000" y="1149350"/>
            <a:ext cx="9144000" cy="5708650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kumimoji="1" lang="zh-HK" altLang="en-US">
              <a:solidFill>
                <a:srgbClr val="FFFFFF"/>
              </a:solidFill>
              <a:latin typeface="Arial"/>
              <a:ea typeface="新細明體"/>
            </a:endParaRPr>
          </a:p>
        </p:txBody>
      </p:sp>
      <p:sp>
        <p:nvSpPr>
          <p:cNvPr id="2" name="Text Box 3"/>
          <p:cNvSpPr txBox="1">
            <a:spLocks noChangeArrowheads="1"/>
          </p:cNvSpPr>
          <p:nvPr/>
        </p:nvSpPr>
        <p:spPr bwMode="auto">
          <a:xfrm>
            <a:off x="1524000" y="14529"/>
            <a:ext cx="9144000" cy="12003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>
            <a:spAutoFit/>
            <a:scene3d>
              <a:camera prst="orthographicFront"/>
              <a:lightRig rig="threePt" dir="t"/>
            </a:scene3d>
            <a:sp3d extrusionH="69850">
              <a:bevelT w="241300" h="57150"/>
              <a:bevelB w="63500" h="19050"/>
            </a:sp3d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zh-TW" altLang="en-US" sz="7200" b="1" dirty="0">
                <a:solidFill>
                  <a:srgbClr val="2D2D8A">
                    <a:lumMod val="60000"/>
                    <a:lumOff val="40000"/>
                  </a:srgb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使人從黑暗歸向光明</a:t>
            </a:r>
            <a:endParaRPr lang="en-US" altLang="zh-TW" sz="7200" b="1" dirty="0">
              <a:solidFill>
                <a:srgbClr val="2D2D8A">
                  <a:lumMod val="60000"/>
                  <a:lumOff val="40000"/>
                </a:srgb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5124" name="圖片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9666" y="1206500"/>
            <a:ext cx="4478337" cy="450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文字方塊 5"/>
          <p:cNvSpPr txBox="1"/>
          <p:nvPr/>
        </p:nvSpPr>
        <p:spPr>
          <a:xfrm>
            <a:off x="2135563" y="1952249"/>
            <a:ext cx="7380637" cy="378565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zh-TW" altLang="en-US" sz="4000" dirty="0">
                <a:solidFill>
                  <a:srgbClr val="FFFFFF"/>
                </a:solidFill>
                <a:effectLst>
                  <a:glow rad="203200">
                    <a:srgbClr val="2D2D8A">
                      <a:lumMod val="60000"/>
                      <a:lumOff val="40000"/>
                    </a:srgbClr>
                  </a:glow>
                </a:effectLst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我差你到他們那裡去、</a:t>
            </a:r>
            <a:endParaRPr kumimoji="1" lang="en-US" altLang="zh-TW" sz="4000" dirty="0">
              <a:solidFill>
                <a:srgbClr val="FFFFFF"/>
              </a:solidFill>
              <a:effectLst>
                <a:glow rad="203200">
                  <a:srgbClr val="2D2D8A">
                    <a:lumMod val="60000"/>
                    <a:lumOff val="40000"/>
                  </a:srgbClr>
                </a:glow>
              </a:effectLst>
              <a:latin typeface="Yu Gothic UI Semibold" panose="020B0700000000000000" pitchFamily="34" charset="-128"/>
              <a:ea typeface="Yu Gothic UI Semibold" panose="020B0700000000000000" pitchFamily="34" charset="-128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zh-TW" altLang="en-US" sz="4000" dirty="0">
                <a:solidFill>
                  <a:srgbClr val="FFFFFF"/>
                </a:solidFill>
                <a:effectLst>
                  <a:glow rad="203200">
                    <a:srgbClr val="2D2D8A">
                      <a:lumMod val="60000"/>
                      <a:lumOff val="40000"/>
                    </a:srgbClr>
                  </a:glow>
                </a:effectLst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要叫他們的眼睛得開、</a:t>
            </a:r>
            <a:endParaRPr kumimoji="1" lang="en-US" altLang="zh-TW" sz="4000" dirty="0">
              <a:solidFill>
                <a:srgbClr val="FFFFFF"/>
              </a:solidFill>
              <a:effectLst>
                <a:glow rad="203200">
                  <a:srgbClr val="2D2D8A">
                    <a:lumMod val="60000"/>
                    <a:lumOff val="40000"/>
                  </a:srgbClr>
                </a:glow>
              </a:effectLst>
              <a:latin typeface="Yu Gothic UI Semibold" panose="020B0700000000000000" pitchFamily="34" charset="-128"/>
              <a:ea typeface="Yu Gothic UI Semibold" panose="020B0700000000000000" pitchFamily="34" charset="-128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zh-TW" altLang="en-US" sz="4000" dirty="0">
                <a:solidFill>
                  <a:srgbClr val="FFFFFF"/>
                </a:solidFill>
                <a:effectLst>
                  <a:glow rad="203200">
                    <a:srgbClr val="2D2D8A">
                      <a:lumMod val="60000"/>
                      <a:lumOff val="40000"/>
                    </a:srgbClr>
                  </a:glow>
                </a:effectLst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從黑暗中歸向光明、</a:t>
            </a:r>
            <a:endParaRPr kumimoji="1" lang="en-US" altLang="zh-TW" sz="4000" dirty="0">
              <a:solidFill>
                <a:srgbClr val="FFFFFF"/>
              </a:solidFill>
              <a:effectLst>
                <a:glow rad="203200">
                  <a:srgbClr val="2D2D8A">
                    <a:lumMod val="60000"/>
                    <a:lumOff val="40000"/>
                  </a:srgbClr>
                </a:glow>
              </a:effectLst>
              <a:latin typeface="Yu Gothic UI Semibold" panose="020B0700000000000000" pitchFamily="34" charset="-128"/>
              <a:ea typeface="Yu Gothic UI Semibold" panose="020B0700000000000000" pitchFamily="34" charset="-128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zh-TW" altLang="en-US" sz="4000" dirty="0">
                <a:solidFill>
                  <a:srgbClr val="FFFFFF"/>
                </a:solidFill>
                <a:effectLst>
                  <a:glow rad="203200">
                    <a:srgbClr val="2D2D8A">
                      <a:lumMod val="60000"/>
                      <a:lumOff val="40000"/>
                    </a:srgbClr>
                  </a:glow>
                </a:effectLst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從撒但權下歸向神．</a:t>
            </a:r>
            <a:endParaRPr kumimoji="1" lang="en-US" altLang="zh-TW" sz="4000" dirty="0">
              <a:solidFill>
                <a:srgbClr val="FFFFFF"/>
              </a:solidFill>
              <a:effectLst>
                <a:glow rad="203200">
                  <a:srgbClr val="2D2D8A">
                    <a:lumMod val="60000"/>
                    <a:lumOff val="40000"/>
                  </a:srgbClr>
                </a:glow>
              </a:effectLst>
              <a:latin typeface="Yu Gothic UI Semibold" panose="020B0700000000000000" pitchFamily="34" charset="-128"/>
              <a:ea typeface="Yu Gothic UI Semibold" panose="020B0700000000000000" pitchFamily="34" charset="-128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zh-TW" altLang="en-US" sz="4000" dirty="0">
                <a:solidFill>
                  <a:srgbClr val="FFFFFF"/>
                </a:solidFill>
                <a:effectLst>
                  <a:glow rad="203200">
                    <a:srgbClr val="2D2D8A">
                      <a:lumMod val="60000"/>
                      <a:lumOff val="40000"/>
                    </a:srgbClr>
                  </a:glow>
                </a:effectLst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又因信我、得蒙赦罪、</a:t>
            </a:r>
            <a:endParaRPr kumimoji="1" lang="en-US" altLang="zh-TW" sz="4000" dirty="0">
              <a:solidFill>
                <a:srgbClr val="FFFFFF"/>
              </a:solidFill>
              <a:effectLst>
                <a:glow rad="203200">
                  <a:srgbClr val="2D2D8A">
                    <a:lumMod val="60000"/>
                    <a:lumOff val="40000"/>
                  </a:srgbClr>
                </a:glow>
              </a:effectLst>
              <a:latin typeface="Yu Gothic UI Semibold" panose="020B0700000000000000" pitchFamily="34" charset="-128"/>
              <a:ea typeface="Yu Gothic UI Semibold" panose="020B0700000000000000" pitchFamily="34" charset="-128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zh-TW" altLang="en-US" sz="4000" dirty="0">
                <a:solidFill>
                  <a:srgbClr val="FFFFFF"/>
                </a:solidFill>
                <a:effectLst>
                  <a:glow rad="203200">
                    <a:srgbClr val="2D2D8A">
                      <a:lumMod val="60000"/>
                      <a:lumOff val="40000"/>
                    </a:srgbClr>
                  </a:glow>
                </a:effectLst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和一切成聖的人同得基業。</a:t>
            </a:r>
            <a:endParaRPr kumimoji="1" lang="zh-HK" altLang="en-US" sz="4000" dirty="0">
              <a:solidFill>
                <a:srgbClr val="FFFFFF"/>
              </a:solidFill>
              <a:effectLst>
                <a:glow rad="203200">
                  <a:srgbClr val="2D2D8A">
                    <a:lumMod val="60000"/>
                    <a:lumOff val="40000"/>
                  </a:srgbClr>
                </a:glow>
              </a:effectLst>
              <a:latin typeface="Yu Gothic UI Semibold" panose="020B0700000000000000" pitchFamily="34" charset="-128"/>
              <a:ea typeface="Yu Gothic UI Semibold" panose="020B07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726005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圖片 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768353"/>
            <a:ext cx="9144000" cy="6094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文字方塊 3"/>
          <p:cNvSpPr txBox="1"/>
          <p:nvPr/>
        </p:nvSpPr>
        <p:spPr>
          <a:xfrm>
            <a:off x="2279576" y="1879564"/>
            <a:ext cx="7704856" cy="193899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zh-TW" altLang="en-US" sz="4000" dirty="0">
                <a:solidFill>
                  <a:srgbClr val="FFFFFF"/>
                </a:solidFill>
                <a:effectLst>
                  <a:glow rad="203200">
                    <a:srgbClr val="2D2D8A">
                      <a:lumMod val="60000"/>
                      <a:lumOff val="40000"/>
                    </a:srgbClr>
                  </a:glow>
                </a:effectLst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我故此沒有違背</a:t>
            </a:r>
            <a:endParaRPr kumimoji="1" lang="en-US" altLang="zh-TW" sz="4000" dirty="0">
              <a:solidFill>
                <a:srgbClr val="FFFFFF"/>
              </a:solidFill>
              <a:effectLst>
                <a:glow rad="203200">
                  <a:srgbClr val="2D2D8A">
                    <a:lumMod val="60000"/>
                    <a:lumOff val="40000"/>
                  </a:srgbClr>
                </a:glow>
              </a:effectLst>
              <a:latin typeface="Yu Gothic UI Semibold" panose="020B0700000000000000" pitchFamily="34" charset="-128"/>
              <a:ea typeface="Yu Gothic UI Semibold" panose="020B0700000000000000" pitchFamily="34" charset="-128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zh-TW" altLang="en-US" sz="4000" dirty="0">
                <a:solidFill>
                  <a:srgbClr val="FFFFFF"/>
                </a:solidFill>
                <a:effectLst>
                  <a:glow rad="203200">
                    <a:srgbClr val="2D2D8A">
                      <a:lumMod val="60000"/>
                      <a:lumOff val="40000"/>
                    </a:srgbClr>
                  </a:glow>
                </a:effectLst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那從天上來的異象</a:t>
            </a:r>
            <a:r>
              <a:rPr kumimoji="1" lang="en-US" altLang="zh-TW" sz="4000" dirty="0">
                <a:solidFill>
                  <a:srgbClr val="FFFFFF"/>
                </a:solidFill>
                <a:effectLst>
                  <a:glow rad="203200">
                    <a:srgbClr val="2D2D8A">
                      <a:lumMod val="60000"/>
                      <a:lumOff val="40000"/>
                    </a:srgbClr>
                  </a:glow>
                </a:effectLst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….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kumimoji="1" lang="en-US" altLang="zh-HK" sz="4000" dirty="0">
              <a:solidFill>
                <a:srgbClr val="FFFFFF"/>
              </a:solidFill>
              <a:effectLst>
                <a:glow rad="203200">
                  <a:srgbClr val="2D2D8A">
                    <a:lumMod val="60000"/>
                    <a:lumOff val="40000"/>
                  </a:srgbClr>
                </a:glow>
              </a:effectLst>
              <a:latin typeface="Yu Gothic UI Semibold" panose="020B0700000000000000" pitchFamily="34" charset="-128"/>
              <a:ea typeface="Yu Gothic UI Semibold" panose="020B0700000000000000" pitchFamily="34" charset="-128"/>
            </a:endParaRPr>
          </a:p>
        </p:txBody>
      </p:sp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1524000" y="0"/>
            <a:ext cx="9144000" cy="12001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>
            <a:spAutoFit/>
            <a:scene3d>
              <a:camera prst="orthographicFront"/>
              <a:lightRig rig="threePt" dir="t"/>
            </a:scene3d>
            <a:sp3d extrusionH="69850">
              <a:bevelT w="241300" h="57150"/>
              <a:bevelB w="63500" h="19050"/>
            </a:sp3d>
          </a:bodyPr>
          <a:lstStyle>
            <a:defPPr>
              <a:defRPr lang="zh-TW"/>
            </a:defPPr>
            <a:lvl1pPr algn="ctr" eaLnBrk="1" hangingPunct="1">
              <a:buFontTx/>
              <a:buNone/>
              <a:defRPr sz="7200" b="1">
                <a:solidFill>
                  <a:schemeClr val="accent6">
                    <a:lumMod val="60000"/>
                    <a:lumOff val="4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742950" indent="-285750">
              <a:spcBef>
                <a:spcPct val="20000"/>
              </a:spcBef>
              <a:buChar char="–"/>
              <a:defRPr sz="2800"/>
            </a:lvl2pPr>
            <a:lvl3pPr marL="1143000" indent="-228600">
              <a:spcBef>
                <a:spcPct val="20000"/>
              </a:spcBef>
              <a:buChar char="•"/>
              <a:defRPr sz="2400"/>
            </a:lvl3pPr>
            <a:lvl4pPr marL="1600200" indent="-228600">
              <a:spcBef>
                <a:spcPct val="20000"/>
              </a:spcBef>
              <a:buChar char="–"/>
              <a:defRPr sz="2000"/>
            </a:lvl4pPr>
            <a:lvl5pPr marL="2057400" indent="-228600">
              <a:spcBef>
                <a:spcPct val="20000"/>
              </a:spcBef>
              <a:buChar char="»"/>
              <a:defRPr sz="2000"/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/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/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/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/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zh-TW" altLang="en-US" dirty="0">
                <a:solidFill>
                  <a:srgbClr val="996600"/>
                </a:solidFill>
              </a:rPr>
              <a:t>福音戰士</a:t>
            </a:r>
            <a:r>
              <a:rPr kumimoji="1" lang="en-US" altLang="zh-TW" dirty="0">
                <a:solidFill>
                  <a:srgbClr val="996600"/>
                </a:solidFill>
              </a:rPr>
              <a:t>:</a:t>
            </a:r>
            <a:r>
              <a:rPr kumimoji="1" lang="zh-TW" altLang="en-US" dirty="0">
                <a:solidFill>
                  <a:srgbClr val="996600"/>
                </a:solidFill>
              </a:rPr>
              <a:t>保羅</a:t>
            </a:r>
            <a:endParaRPr kumimoji="1" lang="en-US" altLang="zh-TW" dirty="0">
              <a:solidFill>
                <a:srgbClr val="996600"/>
              </a:solidFill>
            </a:endParaRPr>
          </a:p>
        </p:txBody>
      </p:sp>
      <p:sp>
        <p:nvSpPr>
          <p:cNvPr id="6" name="文字方塊 5"/>
          <p:cNvSpPr txBox="1"/>
          <p:nvPr/>
        </p:nvSpPr>
        <p:spPr>
          <a:xfrm>
            <a:off x="2279576" y="3645027"/>
            <a:ext cx="7704856" cy="255454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zh-TW" altLang="en-US" sz="4000" dirty="0">
                <a:solidFill>
                  <a:srgbClr val="FFFFFF"/>
                </a:solidFill>
                <a:effectLst>
                  <a:glow rad="203200">
                    <a:srgbClr val="2D2D8A">
                      <a:lumMod val="60000"/>
                      <a:lumOff val="40000"/>
                    </a:srgbClr>
                  </a:glow>
                </a:effectLst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然而我蒙神的幫助、</a:t>
            </a:r>
            <a:endParaRPr kumimoji="1" lang="en-US" altLang="zh-TW" sz="4000" dirty="0">
              <a:solidFill>
                <a:srgbClr val="FFFFFF"/>
              </a:solidFill>
              <a:effectLst>
                <a:glow rad="203200">
                  <a:srgbClr val="2D2D8A">
                    <a:lumMod val="60000"/>
                    <a:lumOff val="40000"/>
                  </a:srgbClr>
                </a:glow>
              </a:effectLst>
              <a:latin typeface="Yu Gothic UI Semibold" panose="020B0700000000000000" pitchFamily="34" charset="-128"/>
              <a:ea typeface="Yu Gothic UI Semibold" panose="020B0700000000000000" pitchFamily="34" charset="-128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zh-TW" altLang="en-US" sz="4000" dirty="0">
                <a:solidFill>
                  <a:srgbClr val="FFFFFF"/>
                </a:solidFill>
                <a:effectLst>
                  <a:glow rad="203200">
                    <a:srgbClr val="2D2D8A">
                      <a:lumMod val="60000"/>
                      <a:lumOff val="40000"/>
                    </a:srgbClr>
                  </a:glow>
                </a:effectLst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直到今日還站得住、</a:t>
            </a:r>
            <a:endParaRPr kumimoji="1" lang="en-US" altLang="zh-TW" sz="4000" dirty="0">
              <a:solidFill>
                <a:srgbClr val="FFFFFF"/>
              </a:solidFill>
              <a:effectLst>
                <a:glow rad="203200">
                  <a:srgbClr val="2D2D8A">
                    <a:lumMod val="60000"/>
                    <a:lumOff val="40000"/>
                  </a:srgbClr>
                </a:glow>
              </a:effectLst>
              <a:latin typeface="Yu Gothic UI Semibold" panose="020B0700000000000000" pitchFamily="34" charset="-128"/>
              <a:ea typeface="Yu Gothic UI Semibold" panose="020B0700000000000000" pitchFamily="34" charset="-128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zh-TW" altLang="en-US" sz="4000" dirty="0">
                <a:solidFill>
                  <a:srgbClr val="FFFFFF"/>
                </a:solidFill>
                <a:effectLst>
                  <a:glow rad="203200">
                    <a:srgbClr val="2D2D8A">
                      <a:lumMod val="60000"/>
                      <a:lumOff val="40000"/>
                    </a:srgbClr>
                  </a:glow>
                </a:effectLst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對著</a:t>
            </a:r>
            <a:r>
              <a:rPr kumimoji="1" lang="zh-TW" altLang="en-US" sz="4000" dirty="0">
                <a:solidFill>
                  <a:srgbClr val="FFFF00"/>
                </a:solidFill>
                <a:effectLst>
                  <a:glow rad="203200">
                    <a:srgbClr val="2D2D8A">
                      <a:lumMod val="60000"/>
                      <a:lumOff val="40000"/>
                    </a:srgbClr>
                  </a:glow>
                </a:effectLst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尊貴卑賤老幼</a:t>
            </a:r>
            <a:r>
              <a:rPr kumimoji="1" lang="zh-TW" altLang="en-US" sz="4000" dirty="0">
                <a:solidFill>
                  <a:srgbClr val="FFFFFF"/>
                </a:solidFill>
                <a:effectLst>
                  <a:glow rad="203200">
                    <a:srgbClr val="2D2D8A">
                      <a:lumMod val="60000"/>
                      <a:lumOff val="40000"/>
                    </a:srgbClr>
                  </a:glow>
                </a:effectLst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作見證</a:t>
            </a:r>
            <a:r>
              <a:rPr kumimoji="1" lang="en-US" altLang="zh-TW" sz="4000" dirty="0">
                <a:solidFill>
                  <a:srgbClr val="FFFFFF"/>
                </a:solidFill>
                <a:effectLst>
                  <a:glow rad="203200">
                    <a:srgbClr val="2D2D8A">
                      <a:lumMod val="60000"/>
                      <a:lumOff val="40000"/>
                    </a:srgbClr>
                  </a:glow>
                </a:effectLst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….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-US" altLang="zh-HK" sz="4000" dirty="0">
                <a:solidFill>
                  <a:srgbClr val="FFFFFF"/>
                </a:solidFill>
                <a:effectLst>
                  <a:glow rad="203200">
                    <a:srgbClr val="2D2D8A">
                      <a:lumMod val="60000"/>
                      <a:lumOff val="40000"/>
                    </a:srgbClr>
                  </a:glow>
                </a:effectLst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(</a:t>
            </a:r>
            <a:r>
              <a:rPr kumimoji="1" lang="zh-TW" altLang="en-US" sz="4000" dirty="0">
                <a:solidFill>
                  <a:srgbClr val="FFFFFF"/>
                </a:solidFill>
                <a:effectLst>
                  <a:glow rad="203200">
                    <a:srgbClr val="2D2D8A">
                      <a:lumMod val="60000"/>
                      <a:lumOff val="40000"/>
                    </a:srgbClr>
                  </a:glow>
                </a:effectLst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使</a:t>
            </a:r>
            <a:r>
              <a:rPr kumimoji="1" lang="en-US" altLang="zh-TW" sz="4000" dirty="0">
                <a:solidFill>
                  <a:srgbClr val="FFFFFF"/>
                </a:solidFill>
                <a:effectLst>
                  <a:glow rad="203200">
                    <a:srgbClr val="2D2D8A">
                      <a:lumMod val="60000"/>
                      <a:lumOff val="40000"/>
                    </a:srgbClr>
                  </a:glow>
                </a:effectLst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26:13-23)</a:t>
            </a:r>
            <a:endParaRPr kumimoji="1" lang="zh-HK" altLang="en-US" sz="4000" dirty="0">
              <a:solidFill>
                <a:srgbClr val="FFFFFF"/>
              </a:solidFill>
              <a:effectLst>
                <a:glow rad="203200">
                  <a:srgbClr val="2D2D8A">
                    <a:lumMod val="60000"/>
                    <a:lumOff val="40000"/>
                  </a:srgbClr>
                </a:glow>
              </a:effectLst>
              <a:latin typeface="Yu Gothic UI Semibold" panose="020B0700000000000000" pitchFamily="34" charset="-128"/>
              <a:ea typeface="Yu Gothic UI Semibold" panose="020B07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623460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424151" y="1122363"/>
            <a:ext cx="9343697" cy="2387600"/>
          </a:xfrm>
        </p:spPr>
        <p:txBody>
          <a:bodyPr/>
          <a:lstStyle/>
          <a:p>
            <a:r>
              <a:rPr lang="zh-TW" alt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棕柏幸福大使追求訓練</a:t>
            </a:r>
            <a:r>
              <a:rPr lang="zh-TW" alt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聚會</a:t>
            </a:r>
            <a:r>
              <a:rPr lang="en-US" altLang="zh-TW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altLang="zh-TW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zh-HK" alt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altLang="zh-TW" dirty="0" smtClean="0"/>
          </a:p>
          <a:p>
            <a:r>
              <a:rPr lang="zh-TW" altLang="en-US" sz="4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梁士培分享</a:t>
            </a:r>
            <a:endParaRPr lang="zh-HK" altLang="en-US" sz="4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56919861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HK" altLang="en-US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4017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377050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HK" altLang="en-US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6519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261118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預設簡報設計">
  <a:themeElements>
    <a:clrScheme name="預設簡報設計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預設簡報設計">
      <a:majorFont>
        <a:latin typeface="Arial"/>
        <a:ea typeface="新細明體"/>
        <a:cs typeface=""/>
      </a:majorFont>
      <a:minorFont>
        <a:latin typeface="Arial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預設簡報設計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82</TotalTime>
  <Words>260</Words>
  <Application>Microsoft Office PowerPoint</Application>
  <PresentationFormat>寬螢幕</PresentationFormat>
  <Paragraphs>38</Paragraphs>
  <Slides>32</Slides>
  <Notes>0</Notes>
  <HiddenSlides>0</HiddenSlides>
  <MMClips>2</MMClips>
  <ScaleCrop>false</ScaleCrop>
  <HeadingPairs>
    <vt:vector size="6" baseType="variant">
      <vt:variant>
        <vt:lpstr>使用字型</vt:lpstr>
      </vt:variant>
      <vt:variant>
        <vt:i4>6</vt:i4>
      </vt:variant>
      <vt:variant>
        <vt:lpstr>佈景主題</vt:lpstr>
      </vt:variant>
      <vt:variant>
        <vt:i4>2</vt:i4>
      </vt:variant>
      <vt:variant>
        <vt:lpstr>投影片標題</vt:lpstr>
      </vt:variant>
      <vt:variant>
        <vt:i4>32</vt:i4>
      </vt:variant>
    </vt:vector>
  </HeadingPairs>
  <TitlesOfParts>
    <vt:vector size="40" baseType="lpstr">
      <vt:lpstr>Yu Gothic UI Semibold</vt:lpstr>
      <vt:lpstr>微軟正黑體</vt:lpstr>
      <vt:lpstr>新細明體</vt:lpstr>
      <vt:lpstr>Arial</vt:lpstr>
      <vt:lpstr>Calibri</vt:lpstr>
      <vt:lpstr>Calibri Light</vt:lpstr>
      <vt:lpstr>Office 佈景主題</vt:lpstr>
      <vt:lpstr>預設簡報設計</vt:lpstr>
      <vt:lpstr>棕柏幸福大使追求訓練聚會 </vt:lpstr>
      <vt:lpstr>PowerPoint 簡報</vt:lpstr>
      <vt:lpstr>PowerPoint 簡報</vt:lpstr>
      <vt:lpstr>PowerPoint 簡報</vt:lpstr>
      <vt:lpstr>PowerPoint 簡報</vt:lpstr>
      <vt:lpstr>PowerPoint 簡報</vt:lpstr>
      <vt:lpstr>棕柏幸福大使追求訓練聚會 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PC user</dc:creator>
  <cp:lastModifiedBy>Admin</cp:lastModifiedBy>
  <cp:revision>8</cp:revision>
  <dcterms:created xsi:type="dcterms:W3CDTF">2023-06-05T00:55:04Z</dcterms:created>
  <dcterms:modified xsi:type="dcterms:W3CDTF">2023-07-07T08:52:44Z</dcterms:modified>
</cp:coreProperties>
</file>