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83FF"/>
    <a:srgbClr val="FFFD78"/>
    <a:srgbClr val="F1C4FC"/>
    <a:srgbClr val="A3EB5A"/>
    <a:srgbClr val="FFBCFA"/>
    <a:srgbClr val="FF73FD"/>
    <a:srgbClr val="FFD579"/>
    <a:srgbClr val="BAFFA5"/>
    <a:srgbClr val="92EEFF"/>
    <a:srgbClr val="00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66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116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B5A08-273F-AD4B-B12E-9EA90E82E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71188B-5A6B-9747-A92D-61DFD6651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8AED8-9E56-1748-9149-A8B63EA0A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261C-5472-2A4A-A412-973BECF49533}" type="datetimeFigureOut">
              <a:rPr lang="en-AU" smtClean="0"/>
              <a:t>7/3/21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E955B-DAD2-D34F-A862-23FAE8921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EDC23-CFBD-FF48-8342-DB33AD969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3066B-AE75-C447-A962-422D7B6AE3D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517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CCD6C-2572-A146-B77C-DCB2D4D54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8C4CC-F67F-4F46-A18F-9378174F5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4E4959-5303-8548-B7ED-66E0F62DC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261C-5472-2A4A-A412-973BECF49533}" type="datetimeFigureOut">
              <a:rPr lang="en-AU" smtClean="0"/>
              <a:t>7/3/21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EBF707-E20D-7442-8265-0FF572A82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3F89C2-8576-CB49-B61D-AFE10726E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3066B-AE75-C447-A962-422D7B6AE3D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46346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D97FE-0B6E-C648-8DAD-FE73B8ECD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D23C15-BE23-0849-88F6-5EAA59DDE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D7083-4246-8B47-B4FC-1EE611023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261C-5472-2A4A-A412-973BECF49533}" type="datetimeFigureOut">
              <a:rPr lang="en-AU" smtClean="0"/>
              <a:t>7/3/21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92D0D-F815-4B42-AD0D-FFFB52E78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9AB78-7690-D342-A994-506B628FB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3066B-AE75-C447-A962-422D7B6AE3D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8458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F2C8E-7294-4E46-A28E-61DC15171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50D75-09A1-2D4C-88DE-885049DA8D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AA66EB-BE68-BF46-94F6-74AAD5A625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AFEF0-7F44-D948-9076-8BFC4FCE3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261C-5472-2A4A-A412-973BECF49533}" type="datetimeFigureOut">
              <a:rPr lang="en-AU" smtClean="0"/>
              <a:t>7/3/21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7CCCEC-5791-B044-94FD-FCFD7DADD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6BDEC3-CCCB-B043-A902-938868143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3066B-AE75-C447-A962-422D7B6AE3D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38463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40413-283D-8649-8F0E-67B202F5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B404F6-1C54-C140-9397-58FFF75E8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B91205-8E03-0B4C-B8E3-2130D3564B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3316E8-A959-2E4F-9C67-3C052C547C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5995EC-31CB-EB43-BF2A-FE09B97369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5B8A36-4C88-AD4C-B93E-745C23803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261C-5472-2A4A-A412-973BECF49533}" type="datetimeFigureOut">
              <a:rPr lang="en-AU" smtClean="0"/>
              <a:t>7/3/21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DD4732-8E0F-B248-B8B9-F836AE27F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02A56E-31FF-AA46-B061-9E5988254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3066B-AE75-C447-A962-422D7B6AE3D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6824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07B97-9E1C-E048-BFD6-6E54E4027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325FB9-7FE5-D84E-B154-3F0BA8A0E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261C-5472-2A4A-A412-973BECF49533}" type="datetimeFigureOut">
              <a:rPr lang="en-AU" smtClean="0"/>
              <a:t>7/3/21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F77910-4234-F54C-813F-C80B2DD96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E05383-9B59-674C-8D0F-F64D28DC0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3066B-AE75-C447-A962-422D7B6AE3D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12192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EF98CF-7696-3648-8DF9-445A6381A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261C-5472-2A4A-A412-973BECF49533}" type="datetimeFigureOut">
              <a:rPr lang="en-AU" smtClean="0"/>
              <a:t>7/3/21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57CBFC-C892-D943-91D1-B24773BD4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8F563D-F123-7A4F-82ED-7B1AC4F98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3066B-AE75-C447-A962-422D7B6AE3D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6539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FAA1C-EA1C-7244-80DB-0FFD05726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C2573-A91E-E24F-AFFD-6EBF0F55A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46AECB-26E1-1C4F-8826-1607B04FBB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7C94A0-25CF-5D44-B177-1BB3F28FF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261C-5472-2A4A-A412-973BECF49533}" type="datetimeFigureOut">
              <a:rPr lang="en-AU" smtClean="0"/>
              <a:t>7/3/21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592E06-48F3-2B4D-820D-37F744530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E29D67-03D3-F843-987C-201990D00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3066B-AE75-C447-A962-422D7B6AE3D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40505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68BC1-D122-A643-ADE0-21A5E7EA5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89FE78-545D-5240-BFD9-2762C8809E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A99EA4-5796-5147-ACC9-32D2F33A57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F7E909-BC7E-7A4D-9FDB-5EFF4E0B0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261C-5472-2A4A-A412-973BECF49533}" type="datetimeFigureOut">
              <a:rPr lang="en-AU" smtClean="0"/>
              <a:t>7/3/21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F446F1-8396-1E4E-94C5-DF31686D7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DD0B0F-1BBB-0449-8FA7-E0C3EAD41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3066B-AE75-C447-A962-422D7B6AE3D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73183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3EA63-74D6-8642-92B0-5E4D4AE3B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988047-C9BB-D24B-B756-8967F2DD8D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EA499-5F04-834F-860F-6ACEF094C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261C-5472-2A4A-A412-973BECF49533}" type="datetimeFigureOut">
              <a:rPr lang="en-AU" smtClean="0"/>
              <a:t>7/3/21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D63285-9FBE-0948-9A98-80A7637FE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8CC316-AB6C-6840-837B-5498F3A3F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3066B-AE75-C447-A962-422D7B6AE3D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18061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EF541D-9CA5-E849-805C-508CE7B9CA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AB3483-6635-C04B-A795-879A037408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08D9D-0A6B-0E48-B151-6B8F3DA10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261C-5472-2A4A-A412-973BECF49533}" type="datetimeFigureOut">
              <a:rPr lang="en-AU" smtClean="0"/>
              <a:t>7/3/21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FE734-2BA2-0C4E-8FA4-15125D344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6B6D3-4EB3-434B-91DB-6F763D506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3066B-AE75-C447-A962-422D7B6AE3D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33019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7AD443-0131-EF44-88B0-981FAABF3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62CB0-B1E3-474F-979E-0182ABD15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BF3E4B-AFB9-154A-9C4A-1748BE038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E261C-5472-2A4A-A412-973BECF49533}" type="datetimeFigureOut">
              <a:rPr lang="en-AU" smtClean="0"/>
              <a:t>7/3/21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AF210-01F4-804D-9AB5-C82C115A56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5BA940-EB5E-814D-8F0D-3C9857367E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3066B-AE75-C447-A962-422D7B6AE3D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31738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018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9388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5526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1566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2B5EDB-7A1E-8841-BC8D-7C6711A9ED1D}"/>
              </a:ext>
            </a:extLst>
          </p:cNvPr>
          <p:cNvSpPr txBox="1"/>
          <p:nvPr/>
        </p:nvSpPr>
        <p:spPr>
          <a:xfrm>
            <a:off x="2438400" y="2554014"/>
            <a:ext cx="740979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0" dirty="0"/>
              <a:t>said</a:t>
            </a:r>
          </a:p>
        </p:txBody>
      </p:sp>
    </p:spTree>
    <p:extLst>
      <p:ext uri="{BB962C8B-B14F-4D97-AF65-F5344CB8AC3E}">
        <p14:creationId xmlns:p14="http://schemas.microsoft.com/office/powerpoint/2010/main" val="3297342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7733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7857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6586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1236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EDCA2C-5568-5E4C-8C3D-B7E80E22BC24}"/>
              </a:ext>
            </a:extLst>
          </p:cNvPr>
          <p:cNvSpPr txBox="1"/>
          <p:nvPr/>
        </p:nvSpPr>
        <p:spPr>
          <a:xfrm>
            <a:off x="2364829" y="3699641"/>
            <a:ext cx="75359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0000" dirty="0"/>
              <a:t>scrambled</a:t>
            </a:r>
          </a:p>
        </p:txBody>
      </p:sp>
    </p:spTree>
    <p:extLst>
      <p:ext uri="{BB962C8B-B14F-4D97-AF65-F5344CB8AC3E}">
        <p14:creationId xmlns:p14="http://schemas.microsoft.com/office/powerpoint/2010/main" val="36259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7097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8262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420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19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5004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8597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6333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112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7259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58326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96009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3771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5049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4445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31075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37090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1551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</Words>
  <Application>Microsoft Macintosh PowerPoint</Application>
  <PresentationFormat>Widescreen</PresentationFormat>
  <Paragraphs>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 Chalmers</dc:creator>
  <cp:lastModifiedBy>Julia Chalmers</cp:lastModifiedBy>
  <cp:revision>15</cp:revision>
  <dcterms:created xsi:type="dcterms:W3CDTF">2021-03-07T05:25:15Z</dcterms:created>
  <dcterms:modified xsi:type="dcterms:W3CDTF">2021-03-07T06:56:34Z</dcterms:modified>
</cp:coreProperties>
</file>