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image/svg+xml" Extension="svg"/>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notesMaster+xml" PartName="/ppt/notesMasters/notesMaster1.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officedocument.presentationml.notesSlide+xml" PartName="/ppt/notesSlides/notesSlide8.xml"/>
  <Override ContentType="application/vnd.openxmlformats-officedocument.presentationml.notesSlide+xml" PartName="/ppt/notesSlides/notesSlide9.xml"/>
  <Override ContentType="application/vnd.openxmlformats-officedocument.presentationml.notesSlide+xml" PartName="/ppt/notesSlides/notesSlide10.xml"/>
  <Override ContentType="application/vnd.openxmlformats-officedocument.presentationml.notesSlide+xml" PartName="/ppt/notesSlides/notesSlide1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notesMasterIdLst>
    <p:notesMasterId r:id="rId17"/>
  </p:notesMasterIdLst>
  <p:sldIdLst>
    <p:sldId id="256" r:id="rId6"/>
    <p:sldId id="257" r:id="rId7"/>
    <p:sldId id="258" r:id="rId8"/>
    <p:sldId id="259" r:id="rId9"/>
    <p:sldId id="260" r:id="rId10"/>
    <p:sldId id="261" r:id="rId11"/>
    <p:sldId id="262" r:id="rId12"/>
    <p:sldId id="263" r:id="rId13"/>
    <p:sldId id="264" r:id="rId14"/>
    <p:sldId id="265" r:id="rId15"/>
    <p:sldId id="266" r:id="rId16"/>
  </p:sldIdLst>
  <p:sldSz cx="18288000" cy="10287000"/>
  <p:notesSz cx="6858000" cy="9144000"/>
  <p:embeddedFontLst>
    <p:embeddedFont>
      <p:font typeface="Lucky Bones" charset="1" panose="00000800000000000000"/>
      <p:regular r:id="rId20"/>
    </p:embeddedFont>
    <p:embeddedFont>
      <p:font typeface="Sailors" charset="1" panose="02000000000000000000"/>
      <p:regular r:id="rId2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Relationships xmlns="http://schemas.openxmlformats.org/package/2006/relationships"><Relationship Id="rId1" Target="slideMasters/slideMaster1.xml" Type="http://schemas.openxmlformats.org/officeDocument/2006/relationships/slideMaster"/><Relationship Id="rId10" Target="slides/slide5.xml" Type="http://schemas.openxmlformats.org/officeDocument/2006/relationships/slide"/><Relationship Id="rId11" Target="slides/slide6.xml" Type="http://schemas.openxmlformats.org/officeDocument/2006/relationships/slide"/><Relationship Id="rId12" Target="slides/slide7.xml" Type="http://schemas.openxmlformats.org/officeDocument/2006/relationships/slide"/><Relationship Id="rId13" Target="slides/slide8.xml" Type="http://schemas.openxmlformats.org/officeDocument/2006/relationships/slide"/><Relationship Id="rId14" Target="slides/slide9.xml" Type="http://schemas.openxmlformats.org/officeDocument/2006/relationships/slide"/><Relationship Id="rId15" Target="slides/slide10.xml" Type="http://schemas.openxmlformats.org/officeDocument/2006/relationships/slide"/><Relationship Id="rId16" Target="slides/slide11.xml" Type="http://schemas.openxmlformats.org/officeDocument/2006/relationships/slide"/><Relationship Id="rId17" Target="notesMasters/notesMaster1.xml" Type="http://schemas.openxmlformats.org/officeDocument/2006/relationships/notesMaster"/><Relationship Id="rId18" Target="theme/theme2.xml" Type="http://schemas.openxmlformats.org/officeDocument/2006/relationships/theme"/><Relationship Id="rId19" Target="notesSlides/notesSlide1.xml" Type="http://schemas.openxmlformats.org/officeDocument/2006/relationships/notesSlide"/><Relationship Id="rId2" Target="presProps.xml" Type="http://schemas.openxmlformats.org/officeDocument/2006/relationships/presProps"/><Relationship Id="rId20" Target="fonts/font20.fntdata" Type="http://schemas.openxmlformats.org/officeDocument/2006/relationships/font"/><Relationship Id="rId21" Target="notesSlides/notesSlide2.xml" Type="http://schemas.openxmlformats.org/officeDocument/2006/relationships/notesSlide"/><Relationship Id="rId22" Target="notesSlides/notesSlide3.xml" Type="http://schemas.openxmlformats.org/officeDocument/2006/relationships/notesSlide"/><Relationship Id="rId23" Target="notesSlides/notesSlide4.xml" Type="http://schemas.openxmlformats.org/officeDocument/2006/relationships/notesSlide"/><Relationship Id="rId24" Target="notesSlides/notesSlide5.xml" Type="http://schemas.openxmlformats.org/officeDocument/2006/relationships/notesSlide"/><Relationship Id="rId25" Target="notesSlides/notesSlide6.xml" Type="http://schemas.openxmlformats.org/officeDocument/2006/relationships/notesSlide"/><Relationship Id="rId26" Target="fonts/font26.fntdata" Type="http://schemas.openxmlformats.org/officeDocument/2006/relationships/font"/><Relationship Id="rId27" Target="notesSlides/notesSlide7.xml" Type="http://schemas.openxmlformats.org/officeDocument/2006/relationships/notesSlide"/><Relationship Id="rId28" Target="notesSlides/notesSlide8.xml" Type="http://schemas.openxmlformats.org/officeDocument/2006/relationships/notesSlide"/><Relationship Id="rId29" Target="notesSlides/notesSlide9.xml" Type="http://schemas.openxmlformats.org/officeDocument/2006/relationships/notesSlide"/><Relationship Id="rId3" Target="viewProps.xml" Type="http://schemas.openxmlformats.org/officeDocument/2006/relationships/viewProps"/><Relationship Id="rId30" Target="notesSlides/notesSlide10.xml" Type="http://schemas.openxmlformats.org/officeDocument/2006/relationships/notesSlide"/><Relationship Id="rId31" Target="notesSlides/notesSlide11.xml" Type="http://schemas.openxmlformats.org/officeDocument/2006/relationships/notesSlide"/><Relationship Id="rId4" Target="theme/theme1.xml" Type="http://schemas.openxmlformats.org/officeDocument/2006/relationships/theme"/><Relationship Id="rId5" Target="tableStyles.xml" Type="http://schemas.openxmlformats.org/officeDocument/2006/relationships/tableStyles"/><Relationship Id="rId6" Target="slides/slide1.xml" Type="http://schemas.openxmlformats.org/officeDocument/2006/relationships/slide"/><Relationship Id="rId7" Target="slides/slide2.xml" Type="http://schemas.openxmlformats.org/officeDocument/2006/relationships/slide"/><Relationship Id="rId8" Target="slides/slide3.xml" Type="http://schemas.openxmlformats.org/officeDocument/2006/relationships/slide"/><Relationship Id="rId9" Target="slides/slide4.xml" Type="http://schemas.openxmlformats.org/officeDocument/2006/relationships/slide"/></Relationships>
</file>

<file path=ppt/notesMasters/_rels/notesMaster1.xml.rels><?xml version="1.0" encoding="UTF-8" standalone="yes"?><Relationships xmlns="http://schemas.openxmlformats.org/package/2006/relationships"><Relationship Id="rId1" Target="../theme/theme2.xml" Type="http://schemas.openxmlformats.org/officeDocument/2006/relationships/theme"/></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1.7.2013</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xml" Type="http://schemas.openxmlformats.org/officeDocument/2006/relationships/slide"/></Relationships>
</file>

<file path=ppt/notesSlides/_rels/notesSlide10.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0.xml" Type="http://schemas.openxmlformats.org/officeDocument/2006/relationships/slide"/></Relationships>
</file>

<file path=ppt/notesSlides/_rels/notesSlide1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1.xml" Type="http://schemas.openxmlformats.org/officeDocument/2006/relationships/slide"/></Relationships>
</file>

<file path=ppt/notesSlides/_rels/notesSlide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xml" Type="http://schemas.openxmlformats.org/officeDocument/2006/relationships/slide"/></Relationships>
</file>

<file path=ppt/notesSlides/_rels/notesSlide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3.xml" Type="http://schemas.openxmlformats.org/officeDocument/2006/relationships/slide"/></Relationships>
</file>

<file path=ppt/notesSlides/_rels/notesSlide4.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4.xml" Type="http://schemas.openxmlformats.org/officeDocument/2006/relationships/slide"/></Relationships>
</file>

<file path=ppt/notesSlides/_rels/notesSlide5.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5.xml" Type="http://schemas.openxmlformats.org/officeDocument/2006/relationships/slide"/></Relationships>
</file>

<file path=ppt/notesSlides/_rels/notesSlide6.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6.xml" Type="http://schemas.openxmlformats.org/officeDocument/2006/relationships/slide"/></Relationships>
</file>

<file path=ppt/notesSlides/_rels/notesSlide7.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7.xml" Type="http://schemas.openxmlformats.org/officeDocument/2006/relationships/slide"/></Relationships>
</file>

<file path=ppt/notesSlides/_rels/notesSlide8.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8.xml" Type="http://schemas.openxmlformats.org/officeDocument/2006/relationships/slide"/></Relationships>
</file>

<file path=ppt/notesSlides/_rels/notesSlide9.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9.xml" Type="http://schemas.openxmlformats.org/officeDocument/2006/relationships/slide"/></Relationships>
</file>

<file path=ppt/notesSlides/notesSlide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This lesson will teach the students about the different effects that plastic may have on marine animals. </a:t>
            </a:r>
          </a:p>
          <a:p>
            <a:r>
              <a:rPr lang="en-US"/>
              <a:t/>
            </a:r>
          </a:p>
          <a:p>
            <a:r>
              <a:rPr lang="en-US"/>
              <a:t>Students will learn about entanglement, ingestion, habitat destruction, chemical contamination, altered behaviour and microbes and disease transmission. There are some engaging videos in this lesson, so we recommend having audio and visual set up.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0.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It is not just large bits of plastic that can affect marine animals. The microplastics can also have negative effects.</a:t>
            </a:r>
          </a:p>
          <a:p>
            <a:r>
              <a:rPr lang="en-US"/>
              <a:t/>
            </a:r>
          </a:p>
          <a:p>
            <a:r>
              <a:rPr lang="en-US"/>
              <a:t>Microplastics can cause physical damage to cells, leading to inflammation, stress, and impaired function.</a:t>
            </a:r>
          </a:p>
          <a:p>
            <a:r>
              <a:rPr lang="en-US"/>
              <a:t/>
            </a:r>
          </a:p>
          <a:p>
            <a:r>
              <a:rPr lang="en-US"/>
              <a:t>Ingested microplastics can cause internal injuries, blockages, and toxicity, potentially leading to death.</a:t>
            </a:r>
          </a:p>
          <a:p>
            <a:r>
              <a:rPr lang="en-US"/>
              <a:t/>
            </a:r>
          </a:p>
          <a:p>
            <a:r>
              <a:rPr lang="en-US"/>
              <a:t>Widespread microplastic contamination can reduce reproduction rates and survival, impacting entire populations and disrupting ecosystems.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The art practical is open to any creative tools.  </a:t>
            </a:r>
          </a:p>
          <a:p>
            <a:r>
              <a:rPr lang="en-US"/>
              <a:t/>
            </a:r>
          </a:p>
          <a:p>
            <a:r>
              <a:rPr lang="en-US"/>
              <a:t>Here we have suggested drawing or painting something related to 'keep our oceans clean'. </a:t>
            </a:r>
          </a:p>
          <a:p>
            <a:r>
              <a:rPr lang="en-US"/>
              <a:t/>
            </a:r>
          </a:p>
          <a:p>
            <a:r>
              <a:rPr lang="en-US"/>
              <a:t>The plastic collages can be done with plastic that has been collected. </a:t>
            </a:r>
          </a:p>
          <a:p>
            <a:r>
              <a:rPr lang="en-US"/>
              <a:t/>
            </a:r>
          </a:p>
          <a:p>
            <a:r>
              <a:rPr lang="en-US"/>
              <a:t>There is an activity sheet explaining in further detail included in the lesson pack.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Plastic can enter the marine environment through a number of different pathways.  </a:t>
            </a:r>
          </a:p>
          <a:p>
            <a:r>
              <a:rPr lang="en-US"/>
              <a:t/>
            </a:r>
          </a:p>
          <a:p>
            <a:r>
              <a:rPr lang="en-US"/>
              <a:t>More than 8 million tonnes of plastic waste enters the ocean each year, which equals around 1 rubbish truck per minute.</a:t>
            </a:r>
          </a:p>
          <a:p>
            <a:r>
              <a:rPr lang="en-US"/>
              <a:t/>
            </a:r>
          </a:p>
          <a:p>
            <a:r>
              <a:rPr lang="en-US"/>
              <a:t>Plastic does not biodegrade, therefore it perseveres in the environment for a long time.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3.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Plastic can have many negative effects on marine life. </a:t>
            </a:r>
          </a:p>
          <a:p>
            <a:r>
              <a:rPr lang="en-US"/>
              <a:t/>
            </a:r>
          </a:p>
          <a:p>
            <a:r>
              <a:rPr lang="en-US"/>
              <a:t>What effects do you think plastics might have?</a:t>
            </a:r>
          </a:p>
          <a:p>
            <a:r>
              <a:rPr lang="en-US"/>
              <a:t/>
            </a:r>
          </a:p>
          <a:p>
            <a:r>
              <a:rPr lang="en-US"/>
              <a:t>Examples: entanglement in nets, eating the plastic, using the plastic as a shell (hermit crab)</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4.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This video can be played to provide another style of learning for the students. Audio will be required, and there are no audio cues.  The video goes for 2 minutes.</a:t>
            </a:r>
          </a:p>
          <a:p>
            <a:r>
              <a:rPr lang="en-US"/>
              <a:t/>
            </a:r>
          </a:p>
          <a:p>
            <a:r>
              <a:rPr lang="en-US"/>
              <a:t>https://www.youtube.com/watch?v=Lh6loYOoeNk</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5.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We know that plastic waste and marine debris is interacting with marine animals. </a:t>
            </a:r>
          </a:p>
          <a:p>
            <a:r>
              <a:rPr lang="en-US"/>
              <a:t/>
            </a:r>
          </a:p>
          <a:p>
            <a:r>
              <a:rPr lang="en-US"/>
              <a:t>We should have already began to hear from the students how they believe this may be effecting the animals. We will now go through a few of the main ways that animals can be effected.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6.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A common way that marine animals can be hurt by marine debris is when they get tangled in it. This is likely one of the most well known problems of marine plastics and ghost nets. </a:t>
            </a:r>
          </a:p>
          <a:p>
            <a:r>
              <a:rPr lang="en-US"/>
              <a:t/>
            </a:r>
          </a:p>
          <a:p>
            <a:r>
              <a:rPr lang="en-US"/>
              <a:t>An example includes when 6-pack rings get caught around the neck of marine animals. Over time this alters their behaviour so they cannot swim or behave like they usually do, eventually either starving or being preyed upon. </a:t>
            </a:r>
          </a:p>
          <a:p>
            <a:r>
              <a:rPr lang="en-US"/>
              <a:t/>
            </a:r>
          </a:p>
          <a:p>
            <a:r>
              <a:rPr lang="en-US"/>
              <a:t>Another example is that of sharks, many of which need need to move to breathe, as this pushes the oxygen rich water across their gills. If tangled in plastic and unable to move, they can suffocate.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7.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Many animals mistake plastic as food sources so eat it by mistake. </a:t>
            </a:r>
          </a:p>
          <a:p>
            <a:r>
              <a:rPr lang="en-US"/>
              <a:t/>
            </a:r>
          </a:p>
          <a:p>
            <a:r>
              <a:rPr lang="en-US"/>
              <a:t>An example of this is when  turtles mistake plastic bags for jellyfish.</a:t>
            </a:r>
          </a:p>
          <a:p>
            <a:r>
              <a:rPr lang="en-US"/>
              <a:t/>
            </a:r>
          </a:p>
          <a:p>
            <a:r>
              <a:rPr lang="en-US"/>
              <a:t>Large filter feeding animals such as whales can also inhale the plastic waste when consuming krill or other food sources.</a:t>
            </a:r>
          </a:p>
          <a:p>
            <a:r>
              <a:rPr lang="en-US"/>
              <a:t/>
            </a:r>
          </a:p>
          <a:p>
            <a:r>
              <a:rPr lang="en-US"/>
              <a:t>Over time, the plastic waste can fill the stomachs of these animals, leaving them no room for real food, and eventually starving to death.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8.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Plastic waste has been documented to interfere with ocean habitats, causing the destruction, or change in normal layout. </a:t>
            </a:r>
          </a:p>
          <a:p>
            <a:r>
              <a:rPr lang="en-US"/>
              <a:t/>
            </a:r>
          </a:p>
          <a:p>
            <a:r>
              <a:rPr lang="en-US"/>
              <a:t>Plastic waste presents a significant risk to coral reefs. Pathogens can hitch a ride on these floating trash islands, while abrasive debris may cause physical damage to the corals, opening the door to infections. Furthermore, if the sunlight is blocked by plastic detritus, conditions may become low in oxygen, causing dangerous bacteria to grow. </a:t>
            </a:r>
          </a:p>
          <a:p>
            <a:r>
              <a:rPr lang="en-US"/>
              <a:t/>
            </a:r>
          </a:p>
          <a:p>
            <a:r>
              <a:rPr lang="en-US"/>
              <a:t>Over time plastic can also cover the ocean floor and other animals and plants begin to grow on top of them, making it very difficult to remove.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9.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This video can be played to provide another style of learning for the students. Audio will be required, and there are no audio cues.  The video goes for 1 minute and 30 seconds.  </a:t>
            </a:r>
          </a:p>
          <a:p>
            <a:r>
              <a:rPr lang="en-US"/>
              <a:t/>
            </a:r>
          </a:p>
          <a:p>
            <a:r>
              <a:rPr lang="en-US"/>
              <a:t>https://www.youtube.com/watch?v=yaDx-WJAsaE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8.svg" Type="http://schemas.openxmlformats.org/officeDocument/2006/relationships/image"/><Relationship Id="rId2" Target="../notesSlides/notesSlide1.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3.png" Type="http://schemas.openxmlformats.org/officeDocument/2006/relationships/image"/><Relationship Id="rId6" Target="../media/image4.svg" Type="http://schemas.openxmlformats.org/officeDocument/2006/relationships/image"/><Relationship Id="rId7" Target="../media/image5.png" Type="http://schemas.openxmlformats.org/officeDocument/2006/relationships/image"/><Relationship Id="rId8" Target="../media/image6.svg" Type="http://schemas.openxmlformats.org/officeDocument/2006/relationships/image"/><Relationship Id="rId9" Target="../media/image7.png" Type="http://schemas.openxmlformats.org/officeDocument/2006/relationships/image"/></Relationships>
</file>

<file path=ppt/slides/_rels/slide10.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56.svg" Type="http://schemas.openxmlformats.org/officeDocument/2006/relationships/image"/><Relationship Id="rId11" Target="../media/image57.png" Type="http://schemas.openxmlformats.org/officeDocument/2006/relationships/image"/><Relationship Id="rId12" Target="../media/image58.svg" Type="http://schemas.openxmlformats.org/officeDocument/2006/relationships/image"/><Relationship Id="rId13" Target="../media/image59.png" Type="http://schemas.openxmlformats.org/officeDocument/2006/relationships/image"/><Relationship Id="rId14" Target="../media/image60.svg" Type="http://schemas.openxmlformats.org/officeDocument/2006/relationships/image"/><Relationship Id="rId15" Target="../media/image61.png" Type="http://schemas.openxmlformats.org/officeDocument/2006/relationships/image"/><Relationship Id="rId16" Target="../media/image62.svg" Type="http://schemas.openxmlformats.org/officeDocument/2006/relationships/image"/><Relationship Id="rId17" Target="../media/image9.png" Type="http://schemas.openxmlformats.org/officeDocument/2006/relationships/image"/><Relationship Id="rId18" Target="../media/image10.svg" Type="http://schemas.openxmlformats.org/officeDocument/2006/relationships/image"/><Relationship Id="rId2" Target="../notesSlides/notesSlide10.xml" Type="http://schemas.openxmlformats.org/officeDocument/2006/relationships/notesSlide"/><Relationship Id="rId3" Target="../media/image49.png" Type="http://schemas.openxmlformats.org/officeDocument/2006/relationships/image"/><Relationship Id="rId4" Target="../media/image50.svg" Type="http://schemas.openxmlformats.org/officeDocument/2006/relationships/image"/><Relationship Id="rId5" Target="../media/image51.png" Type="http://schemas.openxmlformats.org/officeDocument/2006/relationships/image"/><Relationship Id="rId6" Target="../media/image52.svg" Type="http://schemas.openxmlformats.org/officeDocument/2006/relationships/image"/><Relationship Id="rId7" Target="../media/image53.png" Type="http://schemas.openxmlformats.org/officeDocument/2006/relationships/image"/><Relationship Id="rId8" Target="../media/image54.svg" Type="http://schemas.openxmlformats.org/officeDocument/2006/relationships/image"/><Relationship Id="rId9" Target="../media/image55.png" Type="http://schemas.openxmlformats.org/officeDocument/2006/relationships/image"/></Relationships>
</file>

<file path=ppt/slides/_rels/slide11.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68.svg" Type="http://schemas.openxmlformats.org/officeDocument/2006/relationships/image"/><Relationship Id="rId2" Target="../notesSlides/notesSlide11.xml" Type="http://schemas.openxmlformats.org/officeDocument/2006/relationships/notesSlide"/><Relationship Id="rId3" Target="../media/image9.png" Type="http://schemas.openxmlformats.org/officeDocument/2006/relationships/image"/><Relationship Id="rId4" Target="../media/image10.svg" Type="http://schemas.openxmlformats.org/officeDocument/2006/relationships/image"/><Relationship Id="rId5" Target="../media/image63.jpeg" Type="http://schemas.openxmlformats.org/officeDocument/2006/relationships/image"/><Relationship Id="rId6" Target="../media/image64.jpeg" Type="http://schemas.openxmlformats.org/officeDocument/2006/relationships/image"/><Relationship Id="rId7" Target="../media/image65.jpeg" Type="http://schemas.openxmlformats.org/officeDocument/2006/relationships/image"/><Relationship Id="rId8" Target="../media/image66.jpeg" Type="http://schemas.openxmlformats.org/officeDocument/2006/relationships/image"/><Relationship Id="rId9" Target="../media/image67.png" Type="http://schemas.openxmlformats.org/officeDocument/2006/relationships/image"/></Relationships>
</file>

<file path=ppt/slides/_rels/slide2.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16.png" Type="http://schemas.openxmlformats.org/officeDocument/2006/relationships/image"/><Relationship Id="rId11" Target="../media/image17.jpeg" Type="http://schemas.openxmlformats.org/officeDocument/2006/relationships/image"/><Relationship Id="rId12" Target="../media/image18.jpeg" Type="http://schemas.openxmlformats.org/officeDocument/2006/relationships/image"/><Relationship Id="rId13" Target="../media/image19.jpeg" Type="http://schemas.openxmlformats.org/officeDocument/2006/relationships/image"/><Relationship Id="rId14" Target="../media/image20.jpeg" Type="http://schemas.openxmlformats.org/officeDocument/2006/relationships/image"/><Relationship Id="rId2" Target="../notesSlides/notesSlide2.xml" Type="http://schemas.openxmlformats.org/officeDocument/2006/relationships/notesSlide"/><Relationship Id="rId3" Target="../media/image9.png" Type="http://schemas.openxmlformats.org/officeDocument/2006/relationships/image"/><Relationship Id="rId4" Target="../media/image10.svg" Type="http://schemas.openxmlformats.org/officeDocument/2006/relationships/image"/><Relationship Id="rId5" Target="../media/image11.jpeg" Type="http://schemas.openxmlformats.org/officeDocument/2006/relationships/image"/><Relationship Id="rId6" Target="../media/image12.png" Type="http://schemas.openxmlformats.org/officeDocument/2006/relationships/image"/><Relationship Id="rId7" Target="../media/image13.png" Type="http://schemas.openxmlformats.org/officeDocument/2006/relationships/image"/><Relationship Id="rId8" Target="../media/image14.jpeg" Type="http://schemas.openxmlformats.org/officeDocument/2006/relationships/image"/><Relationship Id="rId9" Target="../media/image15.jpeg" Type="http://schemas.openxmlformats.org/officeDocument/2006/relationships/image"/></Relationships>
</file>

<file path=ppt/slides/_rels/slide3.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12.png" Type="http://schemas.openxmlformats.org/officeDocument/2006/relationships/image"/><Relationship Id="rId11" Target="../media/image26.png" Type="http://schemas.openxmlformats.org/officeDocument/2006/relationships/image"/><Relationship Id="rId12" Target="../media/image16.png" Type="http://schemas.openxmlformats.org/officeDocument/2006/relationships/image"/><Relationship Id="rId13" Target="../media/image27.jpeg" Type="http://schemas.openxmlformats.org/officeDocument/2006/relationships/image"/><Relationship Id="rId14" Target="../media/image28.jpeg" Type="http://schemas.openxmlformats.org/officeDocument/2006/relationships/image"/><Relationship Id="rId15" Target="../media/image29.png" Type="http://schemas.openxmlformats.org/officeDocument/2006/relationships/image"/><Relationship Id="rId16" Target="../media/image30.png" Type="http://schemas.openxmlformats.org/officeDocument/2006/relationships/image"/><Relationship Id="rId17" Target="../media/image31.png" Type="http://schemas.openxmlformats.org/officeDocument/2006/relationships/image"/><Relationship Id="rId2" Target="../notesSlides/notesSlide3.xml" Type="http://schemas.openxmlformats.org/officeDocument/2006/relationships/notesSlide"/><Relationship Id="rId3" Target="../media/image9.png" Type="http://schemas.openxmlformats.org/officeDocument/2006/relationships/image"/><Relationship Id="rId4" Target="../media/image10.svg" Type="http://schemas.openxmlformats.org/officeDocument/2006/relationships/image"/><Relationship Id="rId5" Target="../media/image21.png" Type="http://schemas.openxmlformats.org/officeDocument/2006/relationships/image"/><Relationship Id="rId6" Target="../media/image22.jpeg" Type="http://schemas.openxmlformats.org/officeDocument/2006/relationships/image"/><Relationship Id="rId7" Target="../media/image23.png" Type="http://schemas.openxmlformats.org/officeDocument/2006/relationships/image"/><Relationship Id="rId8" Target="../media/image24.jpeg" Type="http://schemas.openxmlformats.org/officeDocument/2006/relationships/image"/><Relationship Id="rId9" Target="../media/image25.jpeg" Type="http://schemas.openxmlformats.org/officeDocument/2006/relationships/image"/></Relationships>
</file>

<file path=ppt/slides/_rels/slide4.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4.xml" Type="http://schemas.openxmlformats.org/officeDocument/2006/relationships/notesSlide"/><Relationship Id="rId3" Target="../media/image32.jpeg" Type="http://schemas.openxmlformats.org/officeDocument/2006/relationships/image"/><Relationship Id="rId4" Target="https://www.youtube.com/watch?v=Lh6loYOoeNk" TargetMode="External" Type="http://schemas.openxmlformats.org/officeDocument/2006/relationships/video"/></Relationships>
</file>

<file path=ppt/slides/_rels/slide5.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5.xml" Type="http://schemas.openxmlformats.org/officeDocument/2006/relationships/notesSlide"/><Relationship Id="rId3" Target="../media/image33.png" Type="http://schemas.openxmlformats.org/officeDocument/2006/relationships/image"/><Relationship Id="rId4" Target="../media/image34.svg" Type="http://schemas.openxmlformats.org/officeDocument/2006/relationships/image"/><Relationship Id="rId5" Target="../media/image35.png" Type="http://schemas.openxmlformats.org/officeDocument/2006/relationships/image"/></Relationships>
</file>

<file path=ppt/slides/_rels/slide6.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6.xml" Type="http://schemas.openxmlformats.org/officeDocument/2006/relationships/notesSlide"/><Relationship Id="rId3" Target="../media/image36.png" Type="http://schemas.openxmlformats.org/officeDocument/2006/relationships/image"/><Relationship Id="rId4" Target="../media/image37.svg" Type="http://schemas.openxmlformats.org/officeDocument/2006/relationships/image"/><Relationship Id="rId5" Target="../media/image21.png" Type="http://schemas.openxmlformats.org/officeDocument/2006/relationships/image"/><Relationship Id="rId6" Target="../media/image38.jpeg" Type="http://schemas.openxmlformats.org/officeDocument/2006/relationships/image"/><Relationship Id="rId7" Target="../media/image39.jpeg" Type="http://schemas.openxmlformats.org/officeDocument/2006/relationships/image"/><Relationship Id="rId8" Target="../media/image40.jpeg" Type="http://schemas.openxmlformats.org/officeDocument/2006/relationships/image"/></Relationships>
</file>

<file path=ppt/slides/_rels/slide7.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7.xml" Type="http://schemas.openxmlformats.org/officeDocument/2006/relationships/notesSlide"/><Relationship Id="rId3" Target="../media/image36.png" Type="http://schemas.openxmlformats.org/officeDocument/2006/relationships/image"/><Relationship Id="rId4" Target="../media/image37.svg" Type="http://schemas.openxmlformats.org/officeDocument/2006/relationships/image"/><Relationship Id="rId5" Target="../media/image41.jpeg" Type="http://schemas.openxmlformats.org/officeDocument/2006/relationships/image"/><Relationship Id="rId6" Target="../media/image42.jpeg" Type="http://schemas.openxmlformats.org/officeDocument/2006/relationships/image"/><Relationship Id="rId7" Target="../media/image43.jpeg" Type="http://schemas.openxmlformats.org/officeDocument/2006/relationships/image"/></Relationships>
</file>

<file path=ppt/slides/_rels/slide8.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47.png" Type="http://schemas.openxmlformats.org/officeDocument/2006/relationships/image"/><Relationship Id="rId11" Target="../media/image13.png" Type="http://schemas.openxmlformats.org/officeDocument/2006/relationships/image"/><Relationship Id="rId12" Target="../media/image48.jpeg" Type="http://schemas.openxmlformats.org/officeDocument/2006/relationships/image"/><Relationship Id="rId13" Target="../media/image14.jpeg" Type="http://schemas.openxmlformats.org/officeDocument/2006/relationships/image"/><Relationship Id="rId2" Target="../notesSlides/notesSlide8.xml" Type="http://schemas.openxmlformats.org/officeDocument/2006/relationships/notesSlide"/><Relationship Id="rId3" Target="../media/image36.png" Type="http://schemas.openxmlformats.org/officeDocument/2006/relationships/image"/><Relationship Id="rId4" Target="../media/image37.svg" Type="http://schemas.openxmlformats.org/officeDocument/2006/relationships/image"/><Relationship Id="rId5" Target="../media/image21.png" Type="http://schemas.openxmlformats.org/officeDocument/2006/relationships/image"/><Relationship Id="rId6" Target="../media/image44.jpeg" Type="http://schemas.openxmlformats.org/officeDocument/2006/relationships/image"/><Relationship Id="rId7" Target="../media/image45.jpeg" Type="http://schemas.openxmlformats.org/officeDocument/2006/relationships/image"/><Relationship Id="rId8" Target="../media/image16.png" Type="http://schemas.openxmlformats.org/officeDocument/2006/relationships/image"/><Relationship Id="rId9" Target="../media/image46.jpeg" Type="http://schemas.openxmlformats.org/officeDocument/2006/relationships/image"/></Relationships>
</file>

<file path=ppt/slides/_rels/slide9.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9.xml" Type="http://schemas.openxmlformats.org/officeDocument/2006/relationships/notesSlide"/><Relationship Id="rId3" Target="../media/image32.jpeg" Type="http://schemas.openxmlformats.org/officeDocument/2006/relationships/image"/><Relationship Id="rId4" Target="https://www.youtube.com/watch?v=yaDx-WJAsaE" TargetMode="External" Type="http://schemas.openxmlformats.org/officeDocument/2006/relationships/video"/></Relationships>
</file>

<file path=ppt/slides/slide1.xml><?xml version="1.0" encoding="utf-8"?>
<p:sld xmlns:p="http://schemas.openxmlformats.org/presentationml/2006/main" xmlns:a="http://schemas.openxmlformats.org/drawingml/2006/main" xmlns:r="http://schemas.openxmlformats.org/officeDocument/2006/relationships">
  <p:cSld>
    <p:bg>
      <p:bgPr>
        <a:solidFill>
          <a:srgbClr val="B3E0DA"/>
        </a:solidFill>
      </p:bgPr>
    </p:bg>
    <p:spTree>
      <p:nvGrpSpPr>
        <p:cNvPr id="1" name=""/>
        <p:cNvGrpSpPr/>
        <p:nvPr/>
      </p:nvGrpSpPr>
      <p:grpSpPr>
        <a:xfrm>
          <a:off x="0" y="0"/>
          <a:ext cx="0" cy="0"/>
          <a:chOff x="0" y="0"/>
          <a:chExt cx="0" cy="0"/>
        </a:xfrm>
      </p:grpSpPr>
      <p:sp>
        <p:nvSpPr>
          <p:cNvPr name="Freeform 2" id="2"/>
          <p:cNvSpPr/>
          <p:nvPr/>
        </p:nvSpPr>
        <p:spPr>
          <a:xfrm flipH="false" flipV="false" rot="-1052460">
            <a:off x="6446125" y="1655162"/>
            <a:ext cx="16543779" cy="14065792"/>
          </a:xfrm>
          <a:custGeom>
            <a:avLst/>
            <a:gdLst/>
            <a:ahLst/>
            <a:cxnLst/>
            <a:rect r="r" b="b" t="t" l="l"/>
            <a:pathLst>
              <a:path h="14065792" w="16543779">
                <a:moveTo>
                  <a:pt x="0" y="0"/>
                </a:moveTo>
                <a:lnTo>
                  <a:pt x="16543780" y="0"/>
                </a:lnTo>
                <a:lnTo>
                  <a:pt x="16543780" y="14065792"/>
                </a:lnTo>
                <a:lnTo>
                  <a:pt x="0" y="14065792"/>
                </a:lnTo>
                <a:lnTo>
                  <a:pt x="0" y="0"/>
                </a:lnTo>
                <a:close/>
              </a:path>
            </a:pathLst>
          </a:custGeom>
          <a:blipFill>
            <a:blip r:embed="rId3">
              <a:extLst>
                <a:ext uri="{96DAC541-7B7A-43D3-8B79-37D633B846F1}">
                  <asvg:svgBlip xmlns:asvg="http://schemas.microsoft.com/office/drawing/2016/SVG/main" r:embed="rId4"/>
                </a:ext>
              </a:extLst>
            </a:blip>
            <a:stretch>
              <a:fillRect l="-18525" t="0" r="0" b="-17275"/>
            </a:stretch>
          </a:blipFill>
        </p:spPr>
      </p:sp>
      <p:sp>
        <p:nvSpPr>
          <p:cNvPr name="Freeform 3" id="3"/>
          <p:cNvSpPr/>
          <p:nvPr/>
        </p:nvSpPr>
        <p:spPr>
          <a:xfrm flipH="false" flipV="false" rot="6438190">
            <a:off x="-1906092" y="-3425651"/>
            <a:ext cx="10478157" cy="8908701"/>
          </a:xfrm>
          <a:custGeom>
            <a:avLst/>
            <a:gdLst/>
            <a:ahLst/>
            <a:cxnLst/>
            <a:rect r="r" b="b" t="t" l="l"/>
            <a:pathLst>
              <a:path h="8908701" w="10478157">
                <a:moveTo>
                  <a:pt x="0" y="0"/>
                </a:moveTo>
                <a:lnTo>
                  <a:pt x="10478157" y="0"/>
                </a:lnTo>
                <a:lnTo>
                  <a:pt x="10478157" y="8908702"/>
                </a:lnTo>
                <a:lnTo>
                  <a:pt x="0" y="8908702"/>
                </a:lnTo>
                <a:lnTo>
                  <a:pt x="0" y="0"/>
                </a:lnTo>
                <a:close/>
              </a:path>
            </a:pathLst>
          </a:custGeom>
          <a:blipFill>
            <a:blip r:embed="rId3">
              <a:extLst>
                <a:ext uri="{96DAC541-7B7A-43D3-8B79-37D633B846F1}">
                  <asvg:svgBlip xmlns:asvg="http://schemas.microsoft.com/office/drawing/2016/SVG/main" r:embed="rId4"/>
                </a:ext>
              </a:extLst>
            </a:blip>
            <a:stretch>
              <a:fillRect l="-18525" t="0" r="0" b="-17275"/>
            </a:stretch>
          </a:blipFill>
        </p:spPr>
      </p:sp>
      <p:sp>
        <p:nvSpPr>
          <p:cNvPr name="Freeform 4" id="4"/>
          <p:cNvSpPr/>
          <p:nvPr/>
        </p:nvSpPr>
        <p:spPr>
          <a:xfrm flipH="false" flipV="false" rot="-1052460">
            <a:off x="9478936" y="4479629"/>
            <a:ext cx="10478157" cy="8908701"/>
          </a:xfrm>
          <a:custGeom>
            <a:avLst/>
            <a:gdLst/>
            <a:ahLst/>
            <a:cxnLst/>
            <a:rect r="r" b="b" t="t" l="l"/>
            <a:pathLst>
              <a:path h="8908701" w="10478157">
                <a:moveTo>
                  <a:pt x="0" y="0"/>
                </a:moveTo>
                <a:lnTo>
                  <a:pt x="10478158" y="0"/>
                </a:lnTo>
                <a:lnTo>
                  <a:pt x="10478158" y="8908701"/>
                </a:lnTo>
                <a:lnTo>
                  <a:pt x="0" y="8908701"/>
                </a:lnTo>
                <a:lnTo>
                  <a:pt x="0" y="0"/>
                </a:lnTo>
                <a:close/>
              </a:path>
            </a:pathLst>
          </a:custGeom>
          <a:blipFill>
            <a:blip r:embed="rId5">
              <a:extLst>
                <a:ext uri="{96DAC541-7B7A-43D3-8B79-37D633B846F1}">
                  <asvg:svgBlip xmlns:asvg="http://schemas.microsoft.com/office/drawing/2016/SVG/main" r:embed="rId6"/>
                </a:ext>
              </a:extLst>
            </a:blip>
            <a:stretch>
              <a:fillRect l="-18525" t="0" r="0" b="-17275"/>
            </a:stretch>
          </a:blipFill>
        </p:spPr>
      </p:sp>
      <p:sp>
        <p:nvSpPr>
          <p:cNvPr name="Freeform 5" id="5"/>
          <p:cNvSpPr/>
          <p:nvPr/>
        </p:nvSpPr>
        <p:spPr>
          <a:xfrm flipH="false" flipV="false" rot="0">
            <a:off x="7020852" y="6401332"/>
            <a:ext cx="1769364" cy="4114800"/>
          </a:xfrm>
          <a:custGeom>
            <a:avLst/>
            <a:gdLst/>
            <a:ahLst/>
            <a:cxnLst/>
            <a:rect r="r" b="b" t="t" l="l"/>
            <a:pathLst>
              <a:path h="4114800" w="1769364">
                <a:moveTo>
                  <a:pt x="0" y="0"/>
                </a:moveTo>
                <a:lnTo>
                  <a:pt x="1769364" y="0"/>
                </a:lnTo>
                <a:lnTo>
                  <a:pt x="1769364" y="4114800"/>
                </a:lnTo>
                <a:lnTo>
                  <a:pt x="0" y="4114800"/>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Freeform 6" id="6"/>
          <p:cNvSpPr/>
          <p:nvPr/>
        </p:nvSpPr>
        <p:spPr>
          <a:xfrm flipH="false" flipV="false" rot="4122993">
            <a:off x="9582038" y="3350456"/>
            <a:ext cx="1769364" cy="4114800"/>
          </a:xfrm>
          <a:custGeom>
            <a:avLst/>
            <a:gdLst/>
            <a:ahLst/>
            <a:cxnLst/>
            <a:rect r="r" b="b" t="t" l="l"/>
            <a:pathLst>
              <a:path h="4114800" w="1769364">
                <a:moveTo>
                  <a:pt x="0" y="0"/>
                </a:moveTo>
                <a:lnTo>
                  <a:pt x="1769364" y="0"/>
                </a:lnTo>
                <a:lnTo>
                  <a:pt x="1769364" y="4114800"/>
                </a:lnTo>
                <a:lnTo>
                  <a:pt x="0" y="4114800"/>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Freeform 7" id="7"/>
          <p:cNvSpPr/>
          <p:nvPr/>
        </p:nvSpPr>
        <p:spPr>
          <a:xfrm flipH="false" flipV="false" rot="3451784">
            <a:off x="13365524" y="1499537"/>
            <a:ext cx="1769364" cy="4114800"/>
          </a:xfrm>
          <a:custGeom>
            <a:avLst/>
            <a:gdLst/>
            <a:ahLst/>
            <a:cxnLst/>
            <a:rect r="r" b="b" t="t" l="l"/>
            <a:pathLst>
              <a:path h="4114800" w="1769364">
                <a:moveTo>
                  <a:pt x="0" y="0"/>
                </a:moveTo>
                <a:lnTo>
                  <a:pt x="1769364" y="0"/>
                </a:lnTo>
                <a:lnTo>
                  <a:pt x="1769364" y="4114800"/>
                </a:lnTo>
                <a:lnTo>
                  <a:pt x="0" y="4114800"/>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Freeform 8" id="8"/>
          <p:cNvSpPr/>
          <p:nvPr/>
        </p:nvSpPr>
        <p:spPr>
          <a:xfrm flipH="false" flipV="false" rot="8337656">
            <a:off x="16883205" y="1103978"/>
            <a:ext cx="1769364" cy="4114800"/>
          </a:xfrm>
          <a:custGeom>
            <a:avLst/>
            <a:gdLst/>
            <a:ahLst/>
            <a:cxnLst/>
            <a:rect r="r" b="b" t="t" l="l"/>
            <a:pathLst>
              <a:path h="4114800" w="1769364">
                <a:moveTo>
                  <a:pt x="0" y="0"/>
                </a:moveTo>
                <a:lnTo>
                  <a:pt x="1769364" y="0"/>
                </a:lnTo>
                <a:lnTo>
                  <a:pt x="1769364" y="4114800"/>
                </a:lnTo>
                <a:lnTo>
                  <a:pt x="0" y="4114800"/>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TextBox 9" id="9"/>
          <p:cNvSpPr txBox="true"/>
          <p:nvPr/>
        </p:nvSpPr>
        <p:spPr>
          <a:xfrm rot="0">
            <a:off x="10023606" y="8072076"/>
            <a:ext cx="7744281" cy="1885731"/>
          </a:xfrm>
          <a:prstGeom prst="rect">
            <a:avLst/>
          </a:prstGeom>
        </p:spPr>
        <p:txBody>
          <a:bodyPr anchor="t" rtlCol="false" tIns="0" lIns="0" bIns="0" rIns="0">
            <a:spAutoFit/>
          </a:bodyPr>
          <a:lstStyle/>
          <a:p>
            <a:pPr algn="r" marL="0" indent="0" lvl="0">
              <a:lnSpc>
                <a:spcPts val="7267"/>
              </a:lnSpc>
              <a:spcBef>
                <a:spcPct val="0"/>
              </a:spcBef>
            </a:pPr>
            <a:r>
              <a:rPr lang="en-US" sz="7492" spc="344">
                <a:solidFill>
                  <a:srgbClr val="596F92"/>
                </a:solidFill>
                <a:latin typeface="Lucky Bones"/>
                <a:ea typeface="Lucky Bones"/>
                <a:cs typeface="Lucky Bones"/>
                <a:sym typeface="Lucky Bones"/>
              </a:rPr>
              <a:t>EFFECTS OF PLASTIC</a:t>
            </a:r>
          </a:p>
        </p:txBody>
      </p:sp>
      <p:sp>
        <p:nvSpPr>
          <p:cNvPr name="Freeform 10" id="10"/>
          <p:cNvSpPr/>
          <p:nvPr/>
        </p:nvSpPr>
        <p:spPr>
          <a:xfrm flipH="false" flipV="false" rot="0">
            <a:off x="434451" y="478723"/>
            <a:ext cx="5797070" cy="4664777"/>
          </a:xfrm>
          <a:custGeom>
            <a:avLst/>
            <a:gdLst/>
            <a:ahLst/>
            <a:cxnLst/>
            <a:rect r="r" b="b" t="t" l="l"/>
            <a:pathLst>
              <a:path h="4664777" w="5797070">
                <a:moveTo>
                  <a:pt x="0" y="0"/>
                </a:moveTo>
                <a:lnTo>
                  <a:pt x="5797071" y="0"/>
                </a:lnTo>
                <a:lnTo>
                  <a:pt x="5797071" y="4664777"/>
                </a:lnTo>
                <a:lnTo>
                  <a:pt x="0" y="4664777"/>
                </a:lnTo>
                <a:lnTo>
                  <a:pt x="0" y="0"/>
                </a:lnTo>
                <a:close/>
              </a:path>
            </a:pathLst>
          </a:custGeom>
          <a:blipFill>
            <a:blip r:embed="rId9">
              <a:extLst>
                <a:ext uri="{96DAC541-7B7A-43D3-8B79-37D633B846F1}">
                  <asvg:svgBlip xmlns:asvg="http://schemas.microsoft.com/office/drawing/2016/SVG/main" r:embed="rId10"/>
                </a:ext>
              </a:extLst>
            </a:blip>
            <a:stretch>
              <a:fillRect l="0" t="0" r="0" b="0"/>
            </a:stretch>
          </a:blipFill>
        </p:spPr>
      </p:sp>
    </p:spTree>
  </p:cSld>
  <p:clrMapOvr>
    <a:masterClrMapping/>
  </p:clrMapOvr>
</p:sld>
</file>

<file path=ppt/slides/slide10.xml><?xml version="1.0" encoding="utf-8"?>
<p:sld xmlns:p="http://schemas.openxmlformats.org/presentationml/2006/main" xmlns:a="http://schemas.openxmlformats.org/drawingml/2006/main" xmlns:r="http://schemas.openxmlformats.org/officeDocument/2006/relationships">
  <p:cSld>
    <p:bg>
      <p:bgPr>
        <a:solidFill>
          <a:srgbClr val="E3F1F0"/>
        </a:solidFill>
      </p:bgPr>
    </p:bg>
    <p:spTree>
      <p:nvGrpSpPr>
        <p:cNvPr id="1" name=""/>
        <p:cNvGrpSpPr/>
        <p:nvPr/>
      </p:nvGrpSpPr>
      <p:grpSpPr>
        <a:xfrm>
          <a:off x="0" y="0"/>
          <a:ext cx="0" cy="0"/>
          <a:chOff x="0" y="0"/>
          <a:chExt cx="0" cy="0"/>
        </a:xfrm>
      </p:grpSpPr>
      <p:sp>
        <p:nvSpPr>
          <p:cNvPr name="Freeform 2" id="2"/>
          <p:cNvSpPr/>
          <p:nvPr/>
        </p:nvSpPr>
        <p:spPr>
          <a:xfrm flipH="false" flipV="false" rot="6216632">
            <a:off x="148943" y="3921545"/>
            <a:ext cx="6045603" cy="4670228"/>
          </a:xfrm>
          <a:custGeom>
            <a:avLst/>
            <a:gdLst/>
            <a:ahLst/>
            <a:cxnLst/>
            <a:rect r="r" b="b" t="t" l="l"/>
            <a:pathLst>
              <a:path h="4670228" w="6045603">
                <a:moveTo>
                  <a:pt x="0" y="0"/>
                </a:moveTo>
                <a:lnTo>
                  <a:pt x="6045603" y="0"/>
                </a:lnTo>
                <a:lnTo>
                  <a:pt x="6045603" y="4670229"/>
                </a:lnTo>
                <a:lnTo>
                  <a:pt x="0" y="4670229"/>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3" id="3"/>
          <p:cNvSpPr/>
          <p:nvPr/>
        </p:nvSpPr>
        <p:spPr>
          <a:xfrm flipH="false" flipV="false" rot="0">
            <a:off x="5409486" y="3617506"/>
            <a:ext cx="7201711" cy="6013429"/>
          </a:xfrm>
          <a:custGeom>
            <a:avLst/>
            <a:gdLst/>
            <a:ahLst/>
            <a:cxnLst/>
            <a:rect r="r" b="b" t="t" l="l"/>
            <a:pathLst>
              <a:path h="6013429" w="7201711">
                <a:moveTo>
                  <a:pt x="0" y="0"/>
                </a:moveTo>
                <a:lnTo>
                  <a:pt x="7201711" y="0"/>
                </a:lnTo>
                <a:lnTo>
                  <a:pt x="7201711" y="6013429"/>
                </a:lnTo>
                <a:lnTo>
                  <a:pt x="0" y="6013429"/>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4" id="4"/>
          <p:cNvSpPr/>
          <p:nvPr/>
        </p:nvSpPr>
        <p:spPr>
          <a:xfrm flipH="false" flipV="false" rot="0">
            <a:off x="11501401" y="3617506"/>
            <a:ext cx="6424272" cy="5372298"/>
          </a:xfrm>
          <a:custGeom>
            <a:avLst/>
            <a:gdLst/>
            <a:ahLst/>
            <a:cxnLst/>
            <a:rect r="r" b="b" t="t" l="l"/>
            <a:pathLst>
              <a:path h="5372298" w="6424272">
                <a:moveTo>
                  <a:pt x="0" y="0"/>
                </a:moveTo>
                <a:lnTo>
                  <a:pt x="6424272" y="0"/>
                </a:lnTo>
                <a:lnTo>
                  <a:pt x="6424272" y="5372298"/>
                </a:lnTo>
                <a:lnTo>
                  <a:pt x="0" y="5372298"/>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Freeform 5" id="5"/>
          <p:cNvSpPr/>
          <p:nvPr/>
        </p:nvSpPr>
        <p:spPr>
          <a:xfrm flipH="false" flipV="false" rot="0">
            <a:off x="7379800" y="4451914"/>
            <a:ext cx="2576159" cy="2482480"/>
          </a:xfrm>
          <a:custGeom>
            <a:avLst/>
            <a:gdLst/>
            <a:ahLst/>
            <a:cxnLst/>
            <a:rect r="r" b="b" t="t" l="l"/>
            <a:pathLst>
              <a:path h="2482480" w="2576159">
                <a:moveTo>
                  <a:pt x="0" y="0"/>
                </a:moveTo>
                <a:lnTo>
                  <a:pt x="2576158" y="0"/>
                </a:lnTo>
                <a:lnTo>
                  <a:pt x="2576158" y="2482480"/>
                </a:lnTo>
                <a:lnTo>
                  <a:pt x="0" y="2482480"/>
                </a:lnTo>
                <a:lnTo>
                  <a:pt x="0" y="0"/>
                </a:lnTo>
                <a:close/>
              </a:path>
            </a:pathLst>
          </a:custGeom>
          <a:blipFill>
            <a:blip r:embed="rId9">
              <a:extLst>
                <a:ext uri="{96DAC541-7B7A-43D3-8B79-37D633B846F1}">
                  <asvg:svgBlip xmlns:asvg="http://schemas.microsoft.com/office/drawing/2016/SVG/main" r:embed="rId10"/>
                </a:ext>
              </a:extLst>
            </a:blip>
            <a:stretch>
              <a:fillRect l="0" t="0" r="0" b="0"/>
            </a:stretch>
          </a:blipFill>
        </p:spPr>
      </p:sp>
      <p:sp>
        <p:nvSpPr>
          <p:cNvPr name="Freeform 6" id="6"/>
          <p:cNvSpPr/>
          <p:nvPr/>
        </p:nvSpPr>
        <p:spPr>
          <a:xfrm flipH="false" flipV="false" rot="0">
            <a:off x="12743682" y="4654363"/>
            <a:ext cx="4156014" cy="2077581"/>
          </a:xfrm>
          <a:custGeom>
            <a:avLst/>
            <a:gdLst/>
            <a:ahLst/>
            <a:cxnLst/>
            <a:rect r="r" b="b" t="t" l="l"/>
            <a:pathLst>
              <a:path h="2077581" w="4156014">
                <a:moveTo>
                  <a:pt x="0" y="0"/>
                </a:moveTo>
                <a:lnTo>
                  <a:pt x="4156014" y="0"/>
                </a:lnTo>
                <a:lnTo>
                  <a:pt x="4156014" y="2077582"/>
                </a:lnTo>
                <a:lnTo>
                  <a:pt x="0" y="2077582"/>
                </a:lnTo>
                <a:lnTo>
                  <a:pt x="0" y="0"/>
                </a:lnTo>
                <a:close/>
              </a:path>
            </a:pathLst>
          </a:custGeom>
          <a:blipFill>
            <a:blip r:embed="rId11">
              <a:extLst>
                <a:ext uri="{96DAC541-7B7A-43D3-8B79-37D633B846F1}">
                  <asvg:svgBlip xmlns:asvg="http://schemas.microsoft.com/office/drawing/2016/SVG/main" r:embed="rId12"/>
                </a:ext>
              </a:extLst>
            </a:blip>
            <a:stretch>
              <a:fillRect l="0" t="0" r="0" b="-46939"/>
            </a:stretch>
          </a:blipFill>
        </p:spPr>
      </p:sp>
      <p:sp>
        <p:nvSpPr>
          <p:cNvPr name="Freeform 7" id="7"/>
          <p:cNvSpPr/>
          <p:nvPr/>
        </p:nvSpPr>
        <p:spPr>
          <a:xfrm flipH="false" flipV="false" rot="0">
            <a:off x="2043926" y="4197929"/>
            <a:ext cx="2335457" cy="2335457"/>
          </a:xfrm>
          <a:custGeom>
            <a:avLst/>
            <a:gdLst/>
            <a:ahLst/>
            <a:cxnLst/>
            <a:rect r="r" b="b" t="t" l="l"/>
            <a:pathLst>
              <a:path h="2335457" w="2335457">
                <a:moveTo>
                  <a:pt x="0" y="0"/>
                </a:moveTo>
                <a:lnTo>
                  <a:pt x="2335456" y="0"/>
                </a:lnTo>
                <a:lnTo>
                  <a:pt x="2335456" y="2335457"/>
                </a:lnTo>
                <a:lnTo>
                  <a:pt x="0" y="2335457"/>
                </a:lnTo>
                <a:lnTo>
                  <a:pt x="0" y="0"/>
                </a:lnTo>
                <a:close/>
              </a:path>
            </a:pathLst>
          </a:custGeom>
          <a:blipFill>
            <a:blip r:embed="rId13">
              <a:extLst>
                <a:ext uri="{96DAC541-7B7A-43D3-8B79-37D633B846F1}">
                  <asvg:svgBlip xmlns:asvg="http://schemas.microsoft.com/office/drawing/2016/SVG/main" r:embed="rId14"/>
                </a:ext>
              </a:extLst>
            </a:blip>
            <a:stretch>
              <a:fillRect l="0" t="0" r="0" b="0"/>
            </a:stretch>
          </a:blipFill>
        </p:spPr>
      </p:sp>
      <p:sp>
        <p:nvSpPr>
          <p:cNvPr name="Freeform 8" id="8"/>
          <p:cNvSpPr/>
          <p:nvPr/>
        </p:nvSpPr>
        <p:spPr>
          <a:xfrm flipH="false" flipV="false" rot="0">
            <a:off x="8762623" y="6073412"/>
            <a:ext cx="171918" cy="168480"/>
          </a:xfrm>
          <a:custGeom>
            <a:avLst/>
            <a:gdLst/>
            <a:ahLst/>
            <a:cxnLst/>
            <a:rect r="r" b="b" t="t" l="l"/>
            <a:pathLst>
              <a:path h="168480" w="171918">
                <a:moveTo>
                  <a:pt x="0" y="0"/>
                </a:moveTo>
                <a:lnTo>
                  <a:pt x="171918" y="0"/>
                </a:lnTo>
                <a:lnTo>
                  <a:pt x="171918" y="168480"/>
                </a:lnTo>
                <a:lnTo>
                  <a:pt x="0" y="168480"/>
                </a:lnTo>
                <a:lnTo>
                  <a:pt x="0" y="0"/>
                </a:lnTo>
                <a:close/>
              </a:path>
            </a:pathLst>
          </a:custGeom>
          <a:blipFill>
            <a:blip r:embed="rId15">
              <a:extLst>
                <a:ext uri="{96DAC541-7B7A-43D3-8B79-37D633B846F1}">
                  <asvg:svgBlip xmlns:asvg="http://schemas.microsoft.com/office/drawing/2016/SVG/main" r:embed="rId16"/>
                </a:ext>
              </a:extLst>
            </a:blip>
            <a:stretch>
              <a:fillRect l="0" t="0" r="0" b="0"/>
            </a:stretch>
          </a:blipFill>
        </p:spPr>
      </p:sp>
      <p:sp>
        <p:nvSpPr>
          <p:cNvPr name="Freeform 9" id="9"/>
          <p:cNvSpPr/>
          <p:nvPr/>
        </p:nvSpPr>
        <p:spPr>
          <a:xfrm flipH="false" flipV="false" rot="0">
            <a:off x="8365341" y="4791855"/>
            <a:ext cx="171918" cy="168480"/>
          </a:xfrm>
          <a:custGeom>
            <a:avLst/>
            <a:gdLst/>
            <a:ahLst/>
            <a:cxnLst/>
            <a:rect r="r" b="b" t="t" l="l"/>
            <a:pathLst>
              <a:path h="168480" w="171918">
                <a:moveTo>
                  <a:pt x="0" y="0"/>
                </a:moveTo>
                <a:lnTo>
                  <a:pt x="171918" y="0"/>
                </a:lnTo>
                <a:lnTo>
                  <a:pt x="171918" y="168480"/>
                </a:lnTo>
                <a:lnTo>
                  <a:pt x="0" y="168480"/>
                </a:lnTo>
                <a:lnTo>
                  <a:pt x="0" y="0"/>
                </a:lnTo>
                <a:close/>
              </a:path>
            </a:pathLst>
          </a:custGeom>
          <a:blipFill>
            <a:blip r:embed="rId15">
              <a:extLst>
                <a:ext uri="{96DAC541-7B7A-43D3-8B79-37D633B846F1}">
                  <asvg:svgBlip xmlns:asvg="http://schemas.microsoft.com/office/drawing/2016/SVG/main" r:embed="rId16"/>
                </a:ext>
              </a:extLst>
            </a:blip>
            <a:stretch>
              <a:fillRect l="0" t="0" r="0" b="0"/>
            </a:stretch>
          </a:blipFill>
        </p:spPr>
      </p:sp>
      <p:sp>
        <p:nvSpPr>
          <p:cNvPr name="Freeform 10" id="10"/>
          <p:cNvSpPr/>
          <p:nvPr/>
        </p:nvSpPr>
        <p:spPr>
          <a:xfrm flipH="false" flipV="false" rot="0">
            <a:off x="2235850" y="-5424075"/>
            <a:ext cx="14249251" cy="8193319"/>
          </a:xfrm>
          <a:custGeom>
            <a:avLst/>
            <a:gdLst/>
            <a:ahLst/>
            <a:cxnLst/>
            <a:rect r="r" b="b" t="t" l="l"/>
            <a:pathLst>
              <a:path h="8193319" w="14249251">
                <a:moveTo>
                  <a:pt x="0" y="0"/>
                </a:moveTo>
                <a:lnTo>
                  <a:pt x="14249251" y="0"/>
                </a:lnTo>
                <a:lnTo>
                  <a:pt x="14249251" y="8193319"/>
                </a:lnTo>
                <a:lnTo>
                  <a:pt x="0" y="8193319"/>
                </a:lnTo>
                <a:lnTo>
                  <a:pt x="0" y="0"/>
                </a:lnTo>
                <a:close/>
              </a:path>
            </a:pathLst>
          </a:custGeom>
          <a:blipFill>
            <a:blip r:embed="rId17">
              <a:extLst>
                <a:ext uri="{96DAC541-7B7A-43D3-8B79-37D633B846F1}">
                  <asvg:svgBlip xmlns:asvg="http://schemas.microsoft.com/office/drawing/2016/SVG/main" r:embed="rId18"/>
                </a:ext>
              </a:extLst>
            </a:blip>
            <a:stretch>
              <a:fillRect l="0" t="0" r="0" b="0"/>
            </a:stretch>
          </a:blipFill>
        </p:spPr>
      </p:sp>
      <p:sp>
        <p:nvSpPr>
          <p:cNvPr name="TextBox 11" id="11"/>
          <p:cNvSpPr txBox="true"/>
          <p:nvPr/>
        </p:nvSpPr>
        <p:spPr>
          <a:xfrm rot="0">
            <a:off x="3260918" y="469274"/>
            <a:ext cx="11766164" cy="1766570"/>
          </a:xfrm>
          <a:prstGeom prst="rect">
            <a:avLst/>
          </a:prstGeom>
        </p:spPr>
        <p:txBody>
          <a:bodyPr anchor="t" rtlCol="false" tIns="0" lIns="0" bIns="0" rIns="0">
            <a:spAutoFit/>
          </a:bodyPr>
          <a:lstStyle/>
          <a:p>
            <a:pPr algn="ctr" marL="0" indent="0" lvl="0">
              <a:lnSpc>
                <a:spcPts val="6789"/>
              </a:lnSpc>
            </a:pPr>
            <a:r>
              <a:rPr lang="en-US" sz="6999" spc="48">
                <a:solidFill>
                  <a:srgbClr val="596F92"/>
                </a:solidFill>
                <a:latin typeface="Lucky Bones"/>
                <a:ea typeface="Lucky Bones"/>
                <a:cs typeface="Lucky Bones"/>
                <a:sym typeface="Lucky Bones"/>
              </a:rPr>
              <a:t>MICROPLASTICS CAN CAUSE ISSUES TOO... </a:t>
            </a:r>
          </a:p>
        </p:txBody>
      </p:sp>
      <p:sp>
        <p:nvSpPr>
          <p:cNvPr name="TextBox 12" id="12"/>
          <p:cNvSpPr txBox="true"/>
          <p:nvPr/>
        </p:nvSpPr>
        <p:spPr>
          <a:xfrm rot="0">
            <a:off x="12611197" y="7359708"/>
            <a:ext cx="4212578" cy="895096"/>
          </a:xfrm>
          <a:prstGeom prst="rect">
            <a:avLst/>
          </a:prstGeom>
        </p:spPr>
        <p:txBody>
          <a:bodyPr anchor="t" rtlCol="false" tIns="0" lIns="0" bIns="0" rIns="0">
            <a:spAutoFit/>
          </a:bodyPr>
          <a:lstStyle/>
          <a:p>
            <a:pPr algn="ctr">
              <a:lnSpc>
                <a:spcPts val="3331"/>
              </a:lnSpc>
            </a:pPr>
            <a:r>
              <a:rPr lang="en-US" sz="3399">
                <a:solidFill>
                  <a:srgbClr val="596F92"/>
                </a:solidFill>
                <a:latin typeface="Sailors"/>
                <a:ea typeface="Sailors"/>
                <a:cs typeface="Sailors"/>
                <a:sym typeface="Sailors"/>
              </a:rPr>
              <a:t>it can effect their population </a:t>
            </a:r>
          </a:p>
        </p:txBody>
      </p:sp>
      <p:sp>
        <p:nvSpPr>
          <p:cNvPr name="TextBox 13" id="13"/>
          <p:cNvSpPr txBox="true"/>
          <p:nvPr/>
        </p:nvSpPr>
        <p:spPr>
          <a:xfrm rot="0">
            <a:off x="1082413" y="6943405"/>
            <a:ext cx="3957702" cy="873252"/>
          </a:xfrm>
          <a:prstGeom prst="rect">
            <a:avLst/>
          </a:prstGeom>
        </p:spPr>
        <p:txBody>
          <a:bodyPr anchor="t" rtlCol="false" tIns="0" lIns="0" bIns="0" rIns="0">
            <a:spAutoFit/>
          </a:bodyPr>
          <a:lstStyle/>
          <a:p>
            <a:pPr algn="ctr">
              <a:lnSpc>
                <a:spcPts val="3233"/>
              </a:lnSpc>
            </a:pPr>
            <a:r>
              <a:rPr lang="en-US" sz="3300">
                <a:solidFill>
                  <a:srgbClr val="596F92"/>
                </a:solidFill>
                <a:latin typeface="Sailors"/>
                <a:ea typeface="Sailors"/>
                <a:cs typeface="Sailors"/>
                <a:sym typeface="Sailors"/>
              </a:rPr>
              <a:t>it effects their cells </a:t>
            </a:r>
          </a:p>
        </p:txBody>
      </p:sp>
      <p:sp>
        <p:nvSpPr>
          <p:cNvPr name="TextBox 14" id="14"/>
          <p:cNvSpPr txBox="true"/>
          <p:nvPr/>
        </p:nvSpPr>
        <p:spPr>
          <a:xfrm rot="0">
            <a:off x="6681598" y="7312210"/>
            <a:ext cx="3730371" cy="475996"/>
          </a:xfrm>
          <a:prstGeom prst="rect">
            <a:avLst/>
          </a:prstGeom>
        </p:spPr>
        <p:txBody>
          <a:bodyPr anchor="t" rtlCol="false" tIns="0" lIns="0" bIns="0" rIns="0">
            <a:spAutoFit/>
          </a:bodyPr>
          <a:lstStyle/>
          <a:p>
            <a:pPr algn="ctr">
              <a:lnSpc>
                <a:spcPts val="3331"/>
              </a:lnSpc>
            </a:pPr>
            <a:r>
              <a:rPr lang="en-US" sz="3399">
                <a:solidFill>
                  <a:srgbClr val="596F92"/>
                </a:solidFill>
                <a:latin typeface="Sailors"/>
                <a:ea typeface="Sailors"/>
                <a:cs typeface="Sailors"/>
                <a:sym typeface="Sailors"/>
              </a:rPr>
              <a:t>they can die</a:t>
            </a:r>
          </a:p>
        </p:txBody>
      </p:sp>
    </p:spTree>
  </p:cSld>
  <p:clrMapOvr>
    <a:masterClrMapping/>
  </p:clrMapOvr>
</p:sld>
</file>

<file path=ppt/slides/slide11.xml><?xml version="1.0" encoding="utf-8"?>
<p:sld xmlns:p="http://schemas.openxmlformats.org/presentationml/2006/main" xmlns:a="http://schemas.openxmlformats.org/drawingml/2006/main" xmlns:r="http://schemas.openxmlformats.org/officeDocument/2006/relationships">
  <p:cSld>
    <p:bg>
      <p:bgPr>
        <a:solidFill>
          <a:srgbClr val="E3F1F0"/>
        </a:solidFill>
      </p:bgPr>
    </p:bg>
    <p:spTree>
      <p:nvGrpSpPr>
        <p:cNvPr id="1" name=""/>
        <p:cNvGrpSpPr/>
        <p:nvPr/>
      </p:nvGrpSpPr>
      <p:grpSpPr>
        <a:xfrm>
          <a:off x="0" y="0"/>
          <a:ext cx="0" cy="0"/>
          <a:chOff x="0" y="0"/>
          <a:chExt cx="0" cy="0"/>
        </a:xfrm>
      </p:grpSpPr>
      <p:sp>
        <p:nvSpPr>
          <p:cNvPr name="Freeform 2" id="2"/>
          <p:cNvSpPr/>
          <p:nvPr/>
        </p:nvSpPr>
        <p:spPr>
          <a:xfrm flipH="false" flipV="false" rot="-10800000">
            <a:off x="1833581" y="-5937285"/>
            <a:ext cx="14183041" cy="8155249"/>
          </a:xfrm>
          <a:custGeom>
            <a:avLst/>
            <a:gdLst/>
            <a:ahLst/>
            <a:cxnLst/>
            <a:rect r="r" b="b" t="t" l="l"/>
            <a:pathLst>
              <a:path h="8155249" w="14183041">
                <a:moveTo>
                  <a:pt x="0" y="0"/>
                </a:moveTo>
                <a:lnTo>
                  <a:pt x="14183042" y="0"/>
                </a:lnTo>
                <a:lnTo>
                  <a:pt x="14183042" y="8155248"/>
                </a:lnTo>
                <a:lnTo>
                  <a:pt x="0" y="8155248"/>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grpSp>
        <p:nvGrpSpPr>
          <p:cNvPr name="Group 3" id="3"/>
          <p:cNvGrpSpPr/>
          <p:nvPr/>
        </p:nvGrpSpPr>
        <p:grpSpPr>
          <a:xfrm rot="0">
            <a:off x="9337470" y="2485586"/>
            <a:ext cx="3471913" cy="3391553"/>
            <a:chOff x="0" y="0"/>
            <a:chExt cx="4828540" cy="4716780"/>
          </a:xfrm>
        </p:grpSpPr>
        <p:sp>
          <p:nvSpPr>
            <p:cNvPr name="Freeform 4" id="4"/>
            <p:cNvSpPr/>
            <p:nvPr/>
          </p:nvSpPr>
          <p:spPr>
            <a:xfrm flipH="false" flipV="false" rot="0">
              <a:off x="0" y="-7620"/>
              <a:ext cx="4833620" cy="4726940"/>
            </a:xfrm>
            <a:custGeom>
              <a:avLst/>
              <a:gdLst/>
              <a:ahLst/>
              <a:cxnLst/>
              <a:rect r="r" b="b" t="t" l="l"/>
              <a:pathLst>
                <a:path h="4726940" w="4833620">
                  <a:moveTo>
                    <a:pt x="3416300" y="4662170"/>
                  </a:moveTo>
                  <a:cubicBezTo>
                    <a:pt x="3388360" y="4669790"/>
                    <a:pt x="3366770" y="4679950"/>
                    <a:pt x="3345180" y="4682490"/>
                  </a:cubicBezTo>
                  <a:cubicBezTo>
                    <a:pt x="3223260" y="4692650"/>
                    <a:pt x="3102610" y="4702810"/>
                    <a:pt x="2980690" y="4711700"/>
                  </a:cubicBezTo>
                  <a:cubicBezTo>
                    <a:pt x="2918460" y="4715510"/>
                    <a:pt x="2856230" y="4719320"/>
                    <a:pt x="2794000" y="4720590"/>
                  </a:cubicBezTo>
                  <a:cubicBezTo>
                    <a:pt x="2726690" y="4723130"/>
                    <a:pt x="2659380" y="4726940"/>
                    <a:pt x="2593340" y="4724400"/>
                  </a:cubicBezTo>
                  <a:cubicBezTo>
                    <a:pt x="2529840" y="4723130"/>
                    <a:pt x="2466340" y="4719320"/>
                    <a:pt x="2405380" y="4707890"/>
                  </a:cubicBezTo>
                  <a:cubicBezTo>
                    <a:pt x="2326640" y="4693920"/>
                    <a:pt x="2246630" y="4693920"/>
                    <a:pt x="2169160" y="4681220"/>
                  </a:cubicBezTo>
                  <a:cubicBezTo>
                    <a:pt x="1967230" y="4648200"/>
                    <a:pt x="1761490" y="4657090"/>
                    <a:pt x="1558290" y="4643120"/>
                  </a:cubicBezTo>
                  <a:cubicBezTo>
                    <a:pt x="1443990" y="4635500"/>
                    <a:pt x="1329690" y="4617720"/>
                    <a:pt x="1215390" y="4602480"/>
                  </a:cubicBezTo>
                  <a:cubicBezTo>
                    <a:pt x="1085850" y="4585970"/>
                    <a:pt x="956310" y="4566920"/>
                    <a:pt x="825500" y="4549140"/>
                  </a:cubicBezTo>
                  <a:cubicBezTo>
                    <a:pt x="730250" y="4536440"/>
                    <a:pt x="633730" y="4523740"/>
                    <a:pt x="538480" y="4511040"/>
                  </a:cubicBezTo>
                  <a:cubicBezTo>
                    <a:pt x="535940" y="4511040"/>
                    <a:pt x="533400" y="4509770"/>
                    <a:pt x="530860" y="4509770"/>
                  </a:cubicBezTo>
                  <a:cubicBezTo>
                    <a:pt x="450850" y="4475480"/>
                    <a:pt x="365760" y="4448810"/>
                    <a:pt x="292100" y="4404360"/>
                  </a:cubicBezTo>
                  <a:cubicBezTo>
                    <a:pt x="167640" y="4328160"/>
                    <a:pt x="114300" y="4206240"/>
                    <a:pt x="109220" y="4062730"/>
                  </a:cubicBezTo>
                  <a:cubicBezTo>
                    <a:pt x="107950" y="4013200"/>
                    <a:pt x="101600" y="3964940"/>
                    <a:pt x="101600" y="3915410"/>
                  </a:cubicBezTo>
                  <a:cubicBezTo>
                    <a:pt x="102870" y="3846830"/>
                    <a:pt x="107950" y="3779520"/>
                    <a:pt x="111760" y="3712210"/>
                  </a:cubicBezTo>
                  <a:cubicBezTo>
                    <a:pt x="121920" y="3511550"/>
                    <a:pt x="127000" y="3310890"/>
                    <a:pt x="111760" y="3110230"/>
                  </a:cubicBezTo>
                  <a:cubicBezTo>
                    <a:pt x="97790" y="2929890"/>
                    <a:pt x="85090" y="2750820"/>
                    <a:pt x="71120" y="2570480"/>
                  </a:cubicBezTo>
                  <a:cubicBezTo>
                    <a:pt x="62230" y="2454910"/>
                    <a:pt x="50800" y="2340610"/>
                    <a:pt x="43180" y="2225040"/>
                  </a:cubicBezTo>
                  <a:cubicBezTo>
                    <a:pt x="38100" y="2148840"/>
                    <a:pt x="39370" y="2071370"/>
                    <a:pt x="34290" y="1995170"/>
                  </a:cubicBezTo>
                  <a:cubicBezTo>
                    <a:pt x="31750" y="1951990"/>
                    <a:pt x="17780" y="1910080"/>
                    <a:pt x="16510" y="1866900"/>
                  </a:cubicBezTo>
                  <a:cubicBezTo>
                    <a:pt x="11430" y="1762760"/>
                    <a:pt x="10160" y="1657350"/>
                    <a:pt x="7620" y="1551940"/>
                  </a:cubicBezTo>
                  <a:cubicBezTo>
                    <a:pt x="6350" y="1511300"/>
                    <a:pt x="0" y="1470660"/>
                    <a:pt x="1270" y="1430020"/>
                  </a:cubicBezTo>
                  <a:cubicBezTo>
                    <a:pt x="2540" y="1366520"/>
                    <a:pt x="10160" y="1303020"/>
                    <a:pt x="11430" y="1239520"/>
                  </a:cubicBezTo>
                  <a:cubicBezTo>
                    <a:pt x="12700" y="1165860"/>
                    <a:pt x="5080" y="1092200"/>
                    <a:pt x="7620" y="1019810"/>
                  </a:cubicBezTo>
                  <a:cubicBezTo>
                    <a:pt x="7620" y="949960"/>
                    <a:pt x="16510" y="881380"/>
                    <a:pt x="25400" y="811530"/>
                  </a:cubicBezTo>
                  <a:cubicBezTo>
                    <a:pt x="27940" y="787400"/>
                    <a:pt x="45720" y="765810"/>
                    <a:pt x="50800" y="741680"/>
                  </a:cubicBezTo>
                  <a:cubicBezTo>
                    <a:pt x="72390" y="622300"/>
                    <a:pt x="95250" y="502920"/>
                    <a:pt x="151130" y="392430"/>
                  </a:cubicBezTo>
                  <a:cubicBezTo>
                    <a:pt x="163830" y="368300"/>
                    <a:pt x="184150" y="346710"/>
                    <a:pt x="203200" y="327660"/>
                  </a:cubicBezTo>
                  <a:cubicBezTo>
                    <a:pt x="209550" y="321310"/>
                    <a:pt x="224790" y="325120"/>
                    <a:pt x="228600" y="325120"/>
                  </a:cubicBezTo>
                  <a:cubicBezTo>
                    <a:pt x="237490" y="308610"/>
                    <a:pt x="242570" y="292100"/>
                    <a:pt x="252730" y="284480"/>
                  </a:cubicBezTo>
                  <a:cubicBezTo>
                    <a:pt x="307340" y="242570"/>
                    <a:pt x="364490" y="212090"/>
                    <a:pt x="435610" y="204470"/>
                  </a:cubicBezTo>
                  <a:cubicBezTo>
                    <a:pt x="488950" y="198120"/>
                    <a:pt x="541020" y="175260"/>
                    <a:pt x="594360" y="162560"/>
                  </a:cubicBezTo>
                  <a:cubicBezTo>
                    <a:pt x="659130" y="147320"/>
                    <a:pt x="723900" y="129540"/>
                    <a:pt x="791210" y="120650"/>
                  </a:cubicBezTo>
                  <a:cubicBezTo>
                    <a:pt x="852170" y="113030"/>
                    <a:pt x="910590" y="96520"/>
                    <a:pt x="972820" y="91440"/>
                  </a:cubicBezTo>
                  <a:cubicBezTo>
                    <a:pt x="1036320" y="86360"/>
                    <a:pt x="1099820" y="71120"/>
                    <a:pt x="1164590" y="66040"/>
                  </a:cubicBezTo>
                  <a:cubicBezTo>
                    <a:pt x="1339850" y="53340"/>
                    <a:pt x="1516380" y="44450"/>
                    <a:pt x="1691640" y="34290"/>
                  </a:cubicBezTo>
                  <a:cubicBezTo>
                    <a:pt x="1734820" y="31750"/>
                    <a:pt x="1778000" y="34290"/>
                    <a:pt x="1821180" y="35560"/>
                  </a:cubicBezTo>
                  <a:cubicBezTo>
                    <a:pt x="1842770" y="36830"/>
                    <a:pt x="1864360" y="41910"/>
                    <a:pt x="1887220" y="44450"/>
                  </a:cubicBezTo>
                  <a:cubicBezTo>
                    <a:pt x="1897380" y="45720"/>
                    <a:pt x="1907540" y="41910"/>
                    <a:pt x="1917700" y="41910"/>
                  </a:cubicBezTo>
                  <a:cubicBezTo>
                    <a:pt x="1948180" y="41910"/>
                    <a:pt x="1979930" y="41910"/>
                    <a:pt x="2010410" y="40640"/>
                  </a:cubicBezTo>
                  <a:cubicBezTo>
                    <a:pt x="2068830" y="38100"/>
                    <a:pt x="2128520" y="31750"/>
                    <a:pt x="2186940" y="31750"/>
                  </a:cubicBezTo>
                  <a:cubicBezTo>
                    <a:pt x="2244090" y="31750"/>
                    <a:pt x="2301240" y="35560"/>
                    <a:pt x="2358390" y="38100"/>
                  </a:cubicBezTo>
                  <a:lnTo>
                    <a:pt x="2404110" y="38100"/>
                  </a:lnTo>
                  <a:cubicBezTo>
                    <a:pt x="2473960" y="35560"/>
                    <a:pt x="2542540" y="35560"/>
                    <a:pt x="2612390" y="31750"/>
                  </a:cubicBezTo>
                  <a:cubicBezTo>
                    <a:pt x="2679700" y="27940"/>
                    <a:pt x="2745740" y="19050"/>
                    <a:pt x="2813050" y="15240"/>
                  </a:cubicBezTo>
                  <a:cubicBezTo>
                    <a:pt x="2844800" y="12700"/>
                    <a:pt x="2877820" y="12700"/>
                    <a:pt x="2909570" y="19050"/>
                  </a:cubicBezTo>
                  <a:cubicBezTo>
                    <a:pt x="2957830" y="27940"/>
                    <a:pt x="3003550" y="33020"/>
                    <a:pt x="3051810" y="19050"/>
                  </a:cubicBezTo>
                  <a:cubicBezTo>
                    <a:pt x="3069590" y="13970"/>
                    <a:pt x="3092450" y="22860"/>
                    <a:pt x="3112770" y="25400"/>
                  </a:cubicBezTo>
                  <a:cubicBezTo>
                    <a:pt x="3121660" y="26670"/>
                    <a:pt x="3131820" y="29210"/>
                    <a:pt x="3136900" y="25400"/>
                  </a:cubicBezTo>
                  <a:cubicBezTo>
                    <a:pt x="3171190" y="0"/>
                    <a:pt x="3202940" y="6350"/>
                    <a:pt x="3235960" y="27940"/>
                  </a:cubicBezTo>
                  <a:cubicBezTo>
                    <a:pt x="3239770" y="30480"/>
                    <a:pt x="3249930" y="24130"/>
                    <a:pt x="3257550" y="24130"/>
                  </a:cubicBezTo>
                  <a:cubicBezTo>
                    <a:pt x="3288030" y="24130"/>
                    <a:pt x="3318510" y="24130"/>
                    <a:pt x="3350260" y="25400"/>
                  </a:cubicBezTo>
                  <a:cubicBezTo>
                    <a:pt x="3373120" y="26670"/>
                    <a:pt x="3394710" y="34290"/>
                    <a:pt x="3417570" y="36830"/>
                  </a:cubicBezTo>
                  <a:cubicBezTo>
                    <a:pt x="3467100" y="43180"/>
                    <a:pt x="3517900" y="53340"/>
                    <a:pt x="3568700" y="53340"/>
                  </a:cubicBezTo>
                  <a:cubicBezTo>
                    <a:pt x="3663950" y="54610"/>
                    <a:pt x="3759200" y="58420"/>
                    <a:pt x="3853180" y="78740"/>
                  </a:cubicBezTo>
                  <a:cubicBezTo>
                    <a:pt x="3940810" y="97790"/>
                    <a:pt x="4030980" y="97790"/>
                    <a:pt x="4119880" y="113030"/>
                  </a:cubicBezTo>
                  <a:cubicBezTo>
                    <a:pt x="4173220" y="121920"/>
                    <a:pt x="4227830" y="138430"/>
                    <a:pt x="4273550" y="165100"/>
                  </a:cubicBezTo>
                  <a:cubicBezTo>
                    <a:pt x="4323080" y="193040"/>
                    <a:pt x="4361180" y="238760"/>
                    <a:pt x="4405630" y="276860"/>
                  </a:cubicBezTo>
                  <a:cubicBezTo>
                    <a:pt x="4422140" y="290830"/>
                    <a:pt x="4446270" y="300990"/>
                    <a:pt x="4457700" y="318770"/>
                  </a:cubicBezTo>
                  <a:cubicBezTo>
                    <a:pt x="4490720" y="367030"/>
                    <a:pt x="4519930" y="417830"/>
                    <a:pt x="4549140" y="468630"/>
                  </a:cubicBezTo>
                  <a:cubicBezTo>
                    <a:pt x="4570730" y="505460"/>
                    <a:pt x="4592320" y="543560"/>
                    <a:pt x="4608830" y="581660"/>
                  </a:cubicBezTo>
                  <a:cubicBezTo>
                    <a:pt x="4626610" y="626110"/>
                    <a:pt x="4640580" y="671830"/>
                    <a:pt x="4654550" y="718820"/>
                  </a:cubicBezTo>
                  <a:cubicBezTo>
                    <a:pt x="4676140" y="792480"/>
                    <a:pt x="4701540" y="866140"/>
                    <a:pt x="4715510" y="942340"/>
                  </a:cubicBezTo>
                  <a:cubicBezTo>
                    <a:pt x="4735830" y="1049020"/>
                    <a:pt x="4745990" y="1158240"/>
                    <a:pt x="4761230" y="1266190"/>
                  </a:cubicBezTo>
                  <a:cubicBezTo>
                    <a:pt x="4766310" y="1301750"/>
                    <a:pt x="4772660" y="1337310"/>
                    <a:pt x="4775200" y="1372870"/>
                  </a:cubicBezTo>
                  <a:cubicBezTo>
                    <a:pt x="4782820" y="1474470"/>
                    <a:pt x="4787900" y="1574800"/>
                    <a:pt x="4794250" y="1676400"/>
                  </a:cubicBezTo>
                  <a:cubicBezTo>
                    <a:pt x="4803140" y="1802130"/>
                    <a:pt x="4815840" y="1926590"/>
                    <a:pt x="4822190" y="2052320"/>
                  </a:cubicBezTo>
                  <a:cubicBezTo>
                    <a:pt x="4828540" y="2172970"/>
                    <a:pt x="4833620" y="2294890"/>
                    <a:pt x="4831080" y="2416810"/>
                  </a:cubicBezTo>
                  <a:cubicBezTo>
                    <a:pt x="4827270" y="2620010"/>
                    <a:pt x="4817110" y="2821940"/>
                    <a:pt x="4806950" y="3025140"/>
                  </a:cubicBezTo>
                  <a:cubicBezTo>
                    <a:pt x="4800600" y="3150870"/>
                    <a:pt x="4791710" y="3275330"/>
                    <a:pt x="4779010" y="3399790"/>
                  </a:cubicBezTo>
                  <a:cubicBezTo>
                    <a:pt x="4766310" y="3524250"/>
                    <a:pt x="4747260" y="3647440"/>
                    <a:pt x="4733290" y="3771900"/>
                  </a:cubicBezTo>
                  <a:cubicBezTo>
                    <a:pt x="4723130" y="3858260"/>
                    <a:pt x="4720590" y="3944620"/>
                    <a:pt x="4709160" y="4029710"/>
                  </a:cubicBezTo>
                  <a:cubicBezTo>
                    <a:pt x="4699000" y="4107180"/>
                    <a:pt x="4660900" y="4175760"/>
                    <a:pt x="4610100" y="4232910"/>
                  </a:cubicBezTo>
                  <a:cubicBezTo>
                    <a:pt x="4568190" y="4281170"/>
                    <a:pt x="4535170" y="4335780"/>
                    <a:pt x="4491990" y="4382770"/>
                  </a:cubicBezTo>
                  <a:cubicBezTo>
                    <a:pt x="4453890" y="4424680"/>
                    <a:pt x="4411980" y="4466590"/>
                    <a:pt x="4345940" y="4467860"/>
                  </a:cubicBezTo>
                  <a:cubicBezTo>
                    <a:pt x="4330700" y="4467860"/>
                    <a:pt x="4316730" y="4483100"/>
                    <a:pt x="4301490" y="4490720"/>
                  </a:cubicBezTo>
                  <a:cubicBezTo>
                    <a:pt x="4236720" y="4518660"/>
                    <a:pt x="4169410" y="4542790"/>
                    <a:pt x="4105910" y="4573270"/>
                  </a:cubicBezTo>
                  <a:cubicBezTo>
                    <a:pt x="3989070" y="4629150"/>
                    <a:pt x="3863340" y="4638040"/>
                    <a:pt x="3737610" y="4643120"/>
                  </a:cubicBezTo>
                  <a:cubicBezTo>
                    <a:pt x="3689350" y="4645660"/>
                    <a:pt x="3639820" y="4641850"/>
                    <a:pt x="3591560" y="4645660"/>
                  </a:cubicBezTo>
                  <a:cubicBezTo>
                    <a:pt x="3567430" y="4646930"/>
                    <a:pt x="3544570" y="4658360"/>
                    <a:pt x="3521710" y="4663440"/>
                  </a:cubicBezTo>
                  <a:cubicBezTo>
                    <a:pt x="3511550" y="4665980"/>
                    <a:pt x="3501390" y="4664710"/>
                    <a:pt x="3489960" y="4665980"/>
                  </a:cubicBezTo>
                  <a:cubicBezTo>
                    <a:pt x="3474720" y="4667250"/>
                    <a:pt x="3459480" y="4671060"/>
                    <a:pt x="3444240" y="4669790"/>
                  </a:cubicBezTo>
                  <a:cubicBezTo>
                    <a:pt x="3429000" y="4667250"/>
                    <a:pt x="3418840" y="4662170"/>
                    <a:pt x="3416300" y="4662170"/>
                  </a:cubicBezTo>
                  <a:close/>
                </a:path>
              </a:pathLst>
            </a:custGeom>
            <a:blipFill>
              <a:blip r:embed="rId5"/>
              <a:stretch>
                <a:fillRect l="0" t="-11054" r="0" b="-25510"/>
              </a:stretch>
            </a:blipFill>
          </p:spPr>
        </p:sp>
      </p:grpSp>
      <p:grpSp>
        <p:nvGrpSpPr>
          <p:cNvPr name="Group 5" id="5"/>
          <p:cNvGrpSpPr/>
          <p:nvPr/>
        </p:nvGrpSpPr>
        <p:grpSpPr>
          <a:xfrm rot="0">
            <a:off x="13375246" y="2485586"/>
            <a:ext cx="3471913" cy="3391553"/>
            <a:chOff x="0" y="0"/>
            <a:chExt cx="4828540" cy="4716780"/>
          </a:xfrm>
        </p:grpSpPr>
        <p:sp>
          <p:nvSpPr>
            <p:cNvPr name="Freeform 6" id="6"/>
            <p:cNvSpPr/>
            <p:nvPr/>
          </p:nvSpPr>
          <p:spPr>
            <a:xfrm flipH="false" flipV="false" rot="0">
              <a:off x="0" y="-7620"/>
              <a:ext cx="4833620" cy="4726940"/>
            </a:xfrm>
            <a:custGeom>
              <a:avLst/>
              <a:gdLst/>
              <a:ahLst/>
              <a:cxnLst/>
              <a:rect r="r" b="b" t="t" l="l"/>
              <a:pathLst>
                <a:path h="4726940" w="4833620">
                  <a:moveTo>
                    <a:pt x="3416300" y="4662170"/>
                  </a:moveTo>
                  <a:cubicBezTo>
                    <a:pt x="3388360" y="4669790"/>
                    <a:pt x="3366770" y="4679950"/>
                    <a:pt x="3345180" y="4682490"/>
                  </a:cubicBezTo>
                  <a:cubicBezTo>
                    <a:pt x="3223260" y="4692650"/>
                    <a:pt x="3102610" y="4702810"/>
                    <a:pt x="2980690" y="4711700"/>
                  </a:cubicBezTo>
                  <a:cubicBezTo>
                    <a:pt x="2918460" y="4715510"/>
                    <a:pt x="2856230" y="4719320"/>
                    <a:pt x="2794000" y="4720590"/>
                  </a:cubicBezTo>
                  <a:cubicBezTo>
                    <a:pt x="2726690" y="4723130"/>
                    <a:pt x="2659380" y="4726940"/>
                    <a:pt x="2593340" y="4724400"/>
                  </a:cubicBezTo>
                  <a:cubicBezTo>
                    <a:pt x="2529840" y="4723130"/>
                    <a:pt x="2466340" y="4719320"/>
                    <a:pt x="2405380" y="4707890"/>
                  </a:cubicBezTo>
                  <a:cubicBezTo>
                    <a:pt x="2326640" y="4693920"/>
                    <a:pt x="2246630" y="4693920"/>
                    <a:pt x="2169160" y="4681220"/>
                  </a:cubicBezTo>
                  <a:cubicBezTo>
                    <a:pt x="1967230" y="4648200"/>
                    <a:pt x="1761490" y="4657090"/>
                    <a:pt x="1558290" y="4643120"/>
                  </a:cubicBezTo>
                  <a:cubicBezTo>
                    <a:pt x="1443990" y="4635500"/>
                    <a:pt x="1329690" y="4617720"/>
                    <a:pt x="1215390" y="4602480"/>
                  </a:cubicBezTo>
                  <a:cubicBezTo>
                    <a:pt x="1085850" y="4585970"/>
                    <a:pt x="956310" y="4566920"/>
                    <a:pt x="825500" y="4549140"/>
                  </a:cubicBezTo>
                  <a:cubicBezTo>
                    <a:pt x="730250" y="4536440"/>
                    <a:pt x="633730" y="4523740"/>
                    <a:pt x="538480" y="4511040"/>
                  </a:cubicBezTo>
                  <a:cubicBezTo>
                    <a:pt x="535940" y="4511040"/>
                    <a:pt x="533400" y="4509770"/>
                    <a:pt x="530860" y="4509770"/>
                  </a:cubicBezTo>
                  <a:cubicBezTo>
                    <a:pt x="450850" y="4475480"/>
                    <a:pt x="365760" y="4448810"/>
                    <a:pt x="292100" y="4404360"/>
                  </a:cubicBezTo>
                  <a:cubicBezTo>
                    <a:pt x="167640" y="4328160"/>
                    <a:pt x="114300" y="4206240"/>
                    <a:pt x="109220" y="4062730"/>
                  </a:cubicBezTo>
                  <a:cubicBezTo>
                    <a:pt x="107950" y="4013200"/>
                    <a:pt x="101600" y="3964940"/>
                    <a:pt x="101600" y="3915410"/>
                  </a:cubicBezTo>
                  <a:cubicBezTo>
                    <a:pt x="102870" y="3846830"/>
                    <a:pt x="107950" y="3779520"/>
                    <a:pt x="111760" y="3712210"/>
                  </a:cubicBezTo>
                  <a:cubicBezTo>
                    <a:pt x="121920" y="3511550"/>
                    <a:pt x="127000" y="3310890"/>
                    <a:pt x="111760" y="3110230"/>
                  </a:cubicBezTo>
                  <a:cubicBezTo>
                    <a:pt x="97790" y="2929890"/>
                    <a:pt x="85090" y="2750820"/>
                    <a:pt x="71120" y="2570480"/>
                  </a:cubicBezTo>
                  <a:cubicBezTo>
                    <a:pt x="62230" y="2454910"/>
                    <a:pt x="50800" y="2340610"/>
                    <a:pt x="43180" y="2225040"/>
                  </a:cubicBezTo>
                  <a:cubicBezTo>
                    <a:pt x="38100" y="2148840"/>
                    <a:pt x="39370" y="2071370"/>
                    <a:pt x="34290" y="1995170"/>
                  </a:cubicBezTo>
                  <a:cubicBezTo>
                    <a:pt x="31750" y="1951990"/>
                    <a:pt x="17780" y="1910080"/>
                    <a:pt x="16510" y="1866900"/>
                  </a:cubicBezTo>
                  <a:cubicBezTo>
                    <a:pt x="11430" y="1762760"/>
                    <a:pt x="10160" y="1657350"/>
                    <a:pt x="7620" y="1551940"/>
                  </a:cubicBezTo>
                  <a:cubicBezTo>
                    <a:pt x="6350" y="1511300"/>
                    <a:pt x="0" y="1470660"/>
                    <a:pt x="1270" y="1430020"/>
                  </a:cubicBezTo>
                  <a:cubicBezTo>
                    <a:pt x="2540" y="1366520"/>
                    <a:pt x="10160" y="1303020"/>
                    <a:pt x="11430" y="1239520"/>
                  </a:cubicBezTo>
                  <a:cubicBezTo>
                    <a:pt x="12700" y="1165860"/>
                    <a:pt x="5080" y="1092200"/>
                    <a:pt x="7620" y="1019810"/>
                  </a:cubicBezTo>
                  <a:cubicBezTo>
                    <a:pt x="7620" y="949960"/>
                    <a:pt x="16510" y="881380"/>
                    <a:pt x="25400" y="811530"/>
                  </a:cubicBezTo>
                  <a:cubicBezTo>
                    <a:pt x="27940" y="787400"/>
                    <a:pt x="45720" y="765810"/>
                    <a:pt x="50800" y="741680"/>
                  </a:cubicBezTo>
                  <a:cubicBezTo>
                    <a:pt x="72390" y="622300"/>
                    <a:pt x="95250" y="502920"/>
                    <a:pt x="151130" y="392430"/>
                  </a:cubicBezTo>
                  <a:cubicBezTo>
                    <a:pt x="163830" y="368300"/>
                    <a:pt x="184150" y="346710"/>
                    <a:pt x="203200" y="327660"/>
                  </a:cubicBezTo>
                  <a:cubicBezTo>
                    <a:pt x="209550" y="321310"/>
                    <a:pt x="224790" y="325120"/>
                    <a:pt x="228600" y="325120"/>
                  </a:cubicBezTo>
                  <a:cubicBezTo>
                    <a:pt x="237490" y="308610"/>
                    <a:pt x="242570" y="292100"/>
                    <a:pt x="252730" y="284480"/>
                  </a:cubicBezTo>
                  <a:cubicBezTo>
                    <a:pt x="307340" y="242570"/>
                    <a:pt x="364490" y="212090"/>
                    <a:pt x="435610" y="204470"/>
                  </a:cubicBezTo>
                  <a:cubicBezTo>
                    <a:pt x="488950" y="198120"/>
                    <a:pt x="541020" y="175260"/>
                    <a:pt x="594360" y="162560"/>
                  </a:cubicBezTo>
                  <a:cubicBezTo>
                    <a:pt x="659130" y="147320"/>
                    <a:pt x="723900" y="129540"/>
                    <a:pt x="791210" y="120650"/>
                  </a:cubicBezTo>
                  <a:cubicBezTo>
                    <a:pt x="852170" y="113030"/>
                    <a:pt x="910590" y="96520"/>
                    <a:pt x="972820" y="91440"/>
                  </a:cubicBezTo>
                  <a:cubicBezTo>
                    <a:pt x="1036320" y="86360"/>
                    <a:pt x="1099820" y="71120"/>
                    <a:pt x="1164590" y="66040"/>
                  </a:cubicBezTo>
                  <a:cubicBezTo>
                    <a:pt x="1339850" y="53340"/>
                    <a:pt x="1516380" y="44450"/>
                    <a:pt x="1691640" y="34290"/>
                  </a:cubicBezTo>
                  <a:cubicBezTo>
                    <a:pt x="1734820" y="31750"/>
                    <a:pt x="1778000" y="34290"/>
                    <a:pt x="1821180" y="35560"/>
                  </a:cubicBezTo>
                  <a:cubicBezTo>
                    <a:pt x="1842770" y="36830"/>
                    <a:pt x="1864360" y="41910"/>
                    <a:pt x="1887220" y="44450"/>
                  </a:cubicBezTo>
                  <a:cubicBezTo>
                    <a:pt x="1897380" y="45720"/>
                    <a:pt x="1907540" y="41910"/>
                    <a:pt x="1917700" y="41910"/>
                  </a:cubicBezTo>
                  <a:cubicBezTo>
                    <a:pt x="1948180" y="41910"/>
                    <a:pt x="1979930" y="41910"/>
                    <a:pt x="2010410" y="40640"/>
                  </a:cubicBezTo>
                  <a:cubicBezTo>
                    <a:pt x="2068830" y="38100"/>
                    <a:pt x="2128520" y="31750"/>
                    <a:pt x="2186940" y="31750"/>
                  </a:cubicBezTo>
                  <a:cubicBezTo>
                    <a:pt x="2244090" y="31750"/>
                    <a:pt x="2301240" y="35560"/>
                    <a:pt x="2358390" y="38100"/>
                  </a:cubicBezTo>
                  <a:lnTo>
                    <a:pt x="2404110" y="38100"/>
                  </a:lnTo>
                  <a:cubicBezTo>
                    <a:pt x="2473960" y="35560"/>
                    <a:pt x="2542540" y="35560"/>
                    <a:pt x="2612390" y="31750"/>
                  </a:cubicBezTo>
                  <a:cubicBezTo>
                    <a:pt x="2679700" y="27940"/>
                    <a:pt x="2745740" y="19050"/>
                    <a:pt x="2813050" y="15240"/>
                  </a:cubicBezTo>
                  <a:cubicBezTo>
                    <a:pt x="2844800" y="12700"/>
                    <a:pt x="2877820" y="12700"/>
                    <a:pt x="2909570" y="19050"/>
                  </a:cubicBezTo>
                  <a:cubicBezTo>
                    <a:pt x="2957830" y="27940"/>
                    <a:pt x="3003550" y="33020"/>
                    <a:pt x="3051810" y="19050"/>
                  </a:cubicBezTo>
                  <a:cubicBezTo>
                    <a:pt x="3069590" y="13970"/>
                    <a:pt x="3092450" y="22860"/>
                    <a:pt x="3112770" y="25400"/>
                  </a:cubicBezTo>
                  <a:cubicBezTo>
                    <a:pt x="3121660" y="26670"/>
                    <a:pt x="3131820" y="29210"/>
                    <a:pt x="3136900" y="25400"/>
                  </a:cubicBezTo>
                  <a:cubicBezTo>
                    <a:pt x="3171190" y="0"/>
                    <a:pt x="3202940" y="6350"/>
                    <a:pt x="3235960" y="27940"/>
                  </a:cubicBezTo>
                  <a:cubicBezTo>
                    <a:pt x="3239770" y="30480"/>
                    <a:pt x="3249930" y="24130"/>
                    <a:pt x="3257550" y="24130"/>
                  </a:cubicBezTo>
                  <a:cubicBezTo>
                    <a:pt x="3288030" y="24130"/>
                    <a:pt x="3318510" y="24130"/>
                    <a:pt x="3350260" y="25400"/>
                  </a:cubicBezTo>
                  <a:cubicBezTo>
                    <a:pt x="3373120" y="26670"/>
                    <a:pt x="3394710" y="34290"/>
                    <a:pt x="3417570" y="36830"/>
                  </a:cubicBezTo>
                  <a:cubicBezTo>
                    <a:pt x="3467100" y="43180"/>
                    <a:pt x="3517900" y="53340"/>
                    <a:pt x="3568700" y="53340"/>
                  </a:cubicBezTo>
                  <a:cubicBezTo>
                    <a:pt x="3663950" y="54610"/>
                    <a:pt x="3759200" y="58420"/>
                    <a:pt x="3853180" y="78740"/>
                  </a:cubicBezTo>
                  <a:cubicBezTo>
                    <a:pt x="3940810" y="97790"/>
                    <a:pt x="4030980" y="97790"/>
                    <a:pt x="4119880" y="113030"/>
                  </a:cubicBezTo>
                  <a:cubicBezTo>
                    <a:pt x="4173220" y="121920"/>
                    <a:pt x="4227830" y="138430"/>
                    <a:pt x="4273550" y="165100"/>
                  </a:cubicBezTo>
                  <a:cubicBezTo>
                    <a:pt x="4323080" y="193040"/>
                    <a:pt x="4361180" y="238760"/>
                    <a:pt x="4405630" y="276860"/>
                  </a:cubicBezTo>
                  <a:cubicBezTo>
                    <a:pt x="4422140" y="290830"/>
                    <a:pt x="4446270" y="300990"/>
                    <a:pt x="4457700" y="318770"/>
                  </a:cubicBezTo>
                  <a:cubicBezTo>
                    <a:pt x="4490720" y="367030"/>
                    <a:pt x="4519930" y="417830"/>
                    <a:pt x="4549140" y="468630"/>
                  </a:cubicBezTo>
                  <a:cubicBezTo>
                    <a:pt x="4570730" y="505460"/>
                    <a:pt x="4592320" y="543560"/>
                    <a:pt x="4608830" y="581660"/>
                  </a:cubicBezTo>
                  <a:cubicBezTo>
                    <a:pt x="4626610" y="626110"/>
                    <a:pt x="4640580" y="671830"/>
                    <a:pt x="4654550" y="718820"/>
                  </a:cubicBezTo>
                  <a:cubicBezTo>
                    <a:pt x="4676140" y="792480"/>
                    <a:pt x="4701540" y="866140"/>
                    <a:pt x="4715510" y="942340"/>
                  </a:cubicBezTo>
                  <a:cubicBezTo>
                    <a:pt x="4735830" y="1049020"/>
                    <a:pt x="4745990" y="1158240"/>
                    <a:pt x="4761230" y="1266190"/>
                  </a:cubicBezTo>
                  <a:cubicBezTo>
                    <a:pt x="4766310" y="1301750"/>
                    <a:pt x="4772660" y="1337310"/>
                    <a:pt x="4775200" y="1372870"/>
                  </a:cubicBezTo>
                  <a:cubicBezTo>
                    <a:pt x="4782820" y="1474470"/>
                    <a:pt x="4787900" y="1574800"/>
                    <a:pt x="4794250" y="1676400"/>
                  </a:cubicBezTo>
                  <a:cubicBezTo>
                    <a:pt x="4803140" y="1802130"/>
                    <a:pt x="4815840" y="1926590"/>
                    <a:pt x="4822190" y="2052320"/>
                  </a:cubicBezTo>
                  <a:cubicBezTo>
                    <a:pt x="4828540" y="2172970"/>
                    <a:pt x="4833620" y="2294890"/>
                    <a:pt x="4831080" y="2416810"/>
                  </a:cubicBezTo>
                  <a:cubicBezTo>
                    <a:pt x="4827270" y="2620010"/>
                    <a:pt x="4817110" y="2821940"/>
                    <a:pt x="4806950" y="3025140"/>
                  </a:cubicBezTo>
                  <a:cubicBezTo>
                    <a:pt x="4800600" y="3150870"/>
                    <a:pt x="4791710" y="3275330"/>
                    <a:pt x="4779010" y="3399790"/>
                  </a:cubicBezTo>
                  <a:cubicBezTo>
                    <a:pt x="4766310" y="3524250"/>
                    <a:pt x="4747260" y="3647440"/>
                    <a:pt x="4733290" y="3771900"/>
                  </a:cubicBezTo>
                  <a:cubicBezTo>
                    <a:pt x="4723130" y="3858260"/>
                    <a:pt x="4720590" y="3944620"/>
                    <a:pt x="4709160" y="4029710"/>
                  </a:cubicBezTo>
                  <a:cubicBezTo>
                    <a:pt x="4699000" y="4107180"/>
                    <a:pt x="4660900" y="4175760"/>
                    <a:pt x="4610100" y="4232910"/>
                  </a:cubicBezTo>
                  <a:cubicBezTo>
                    <a:pt x="4568190" y="4281170"/>
                    <a:pt x="4535170" y="4335780"/>
                    <a:pt x="4491990" y="4382770"/>
                  </a:cubicBezTo>
                  <a:cubicBezTo>
                    <a:pt x="4453890" y="4424680"/>
                    <a:pt x="4411980" y="4466590"/>
                    <a:pt x="4345940" y="4467860"/>
                  </a:cubicBezTo>
                  <a:cubicBezTo>
                    <a:pt x="4330700" y="4467860"/>
                    <a:pt x="4316730" y="4483100"/>
                    <a:pt x="4301490" y="4490720"/>
                  </a:cubicBezTo>
                  <a:cubicBezTo>
                    <a:pt x="4236720" y="4518660"/>
                    <a:pt x="4169410" y="4542790"/>
                    <a:pt x="4105910" y="4573270"/>
                  </a:cubicBezTo>
                  <a:cubicBezTo>
                    <a:pt x="3989070" y="4629150"/>
                    <a:pt x="3863340" y="4638040"/>
                    <a:pt x="3737610" y="4643120"/>
                  </a:cubicBezTo>
                  <a:cubicBezTo>
                    <a:pt x="3689350" y="4645660"/>
                    <a:pt x="3639820" y="4641850"/>
                    <a:pt x="3591560" y="4645660"/>
                  </a:cubicBezTo>
                  <a:cubicBezTo>
                    <a:pt x="3567430" y="4646930"/>
                    <a:pt x="3544570" y="4658360"/>
                    <a:pt x="3521710" y="4663440"/>
                  </a:cubicBezTo>
                  <a:cubicBezTo>
                    <a:pt x="3511550" y="4665980"/>
                    <a:pt x="3501390" y="4664710"/>
                    <a:pt x="3489960" y="4665980"/>
                  </a:cubicBezTo>
                  <a:cubicBezTo>
                    <a:pt x="3474720" y="4667250"/>
                    <a:pt x="3459480" y="4671060"/>
                    <a:pt x="3444240" y="4669790"/>
                  </a:cubicBezTo>
                  <a:cubicBezTo>
                    <a:pt x="3429000" y="4667250"/>
                    <a:pt x="3418840" y="4662170"/>
                    <a:pt x="3416300" y="4662170"/>
                  </a:cubicBezTo>
                  <a:close/>
                </a:path>
              </a:pathLst>
            </a:custGeom>
            <a:blipFill>
              <a:blip r:embed="rId6"/>
              <a:stretch>
                <a:fillRect l="0" t="-18282" r="0" b="-18282"/>
              </a:stretch>
            </a:blipFill>
          </p:spPr>
        </p:sp>
      </p:grpSp>
      <p:grpSp>
        <p:nvGrpSpPr>
          <p:cNvPr name="Group 7" id="7"/>
          <p:cNvGrpSpPr/>
          <p:nvPr/>
        </p:nvGrpSpPr>
        <p:grpSpPr>
          <a:xfrm rot="0">
            <a:off x="9337470" y="6347258"/>
            <a:ext cx="3471913" cy="3391553"/>
            <a:chOff x="0" y="0"/>
            <a:chExt cx="4828540" cy="4716780"/>
          </a:xfrm>
        </p:grpSpPr>
        <p:sp>
          <p:nvSpPr>
            <p:cNvPr name="Freeform 8" id="8"/>
            <p:cNvSpPr/>
            <p:nvPr/>
          </p:nvSpPr>
          <p:spPr>
            <a:xfrm flipH="false" flipV="false" rot="0">
              <a:off x="0" y="-7620"/>
              <a:ext cx="4833620" cy="4726940"/>
            </a:xfrm>
            <a:custGeom>
              <a:avLst/>
              <a:gdLst/>
              <a:ahLst/>
              <a:cxnLst/>
              <a:rect r="r" b="b" t="t" l="l"/>
              <a:pathLst>
                <a:path h="4726940" w="4833620">
                  <a:moveTo>
                    <a:pt x="3416300" y="4662170"/>
                  </a:moveTo>
                  <a:cubicBezTo>
                    <a:pt x="3388360" y="4669790"/>
                    <a:pt x="3366770" y="4679950"/>
                    <a:pt x="3345180" y="4682490"/>
                  </a:cubicBezTo>
                  <a:cubicBezTo>
                    <a:pt x="3223260" y="4692650"/>
                    <a:pt x="3102610" y="4702810"/>
                    <a:pt x="2980690" y="4711700"/>
                  </a:cubicBezTo>
                  <a:cubicBezTo>
                    <a:pt x="2918460" y="4715510"/>
                    <a:pt x="2856230" y="4719320"/>
                    <a:pt x="2794000" y="4720590"/>
                  </a:cubicBezTo>
                  <a:cubicBezTo>
                    <a:pt x="2726690" y="4723130"/>
                    <a:pt x="2659380" y="4726940"/>
                    <a:pt x="2593340" y="4724400"/>
                  </a:cubicBezTo>
                  <a:cubicBezTo>
                    <a:pt x="2529840" y="4723130"/>
                    <a:pt x="2466340" y="4719320"/>
                    <a:pt x="2405380" y="4707890"/>
                  </a:cubicBezTo>
                  <a:cubicBezTo>
                    <a:pt x="2326640" y="4693920"/>
                    <a:pt x="2246630" y="4693920"/>
                    <a:pt x="2169160" y="4681220"/>
                  </a:cubicBezTo>
                  <a:cubicBezTo>
                    <a:pt x="1967230" y="4648200"/>
                    <a:pt x="1761490" y="4657090"/>
                    <a:pt x="1558290" y="4643120"/>
                  </a:cubicBezTo>
                  <a:cubicBezTo>
                    <a:pt x="1443990" y="4635500"/>
                    <a:pt x="1329690" y="4617720"/>
                    <a:pt x="1215390" y="4602480"/>
                  </a:cubicBezTo>
                  <a:cubicBezTo>
                    <a:pt x="1085850" y="4585970"/>
                    <a:pt x="956310" y="4566920"/>
                    <a:pt x="825500" y="4549140"/>
                  </a:cubicBezTo>
                  <a:cubicBezTo>
                    <a:pt x="730250" y="4536440"/>
                    <a:pt x="633730" y="4523740"/>
                    <a:pt x="538480" y="4511040"/>
                  </a:cubicBezTo>
                  <a:cubicBezTo>
                    <a:pt x="535940" y="4511040"/>
                    <a:pt x="533400" y="4509770"/>
                    <a:pt x="530860" y="4509770"/>
                  </a:cubicBezTo>
                  <a:cubicBezTo>
                    <a:pt x="450850" y="4475480"/>
                    <a:pt x="365760" y="4448810"/>
                    <a:pt x="292100" y="4404360"/>
                  </a:cubicBezTo>
                  <a:cubicBezTo>
                    <a:pt x="167640" y="4328160"/>
                    <a:pt x="114300" y="4206240"/>
                    <a:pt x="109220" y="4062730"/>
                  </a:cubicBezTo>
                  <a:cubicBezTo>
                    <a:pt x="107950" y="4013200"/>
                    <a:pt x="101600" y="3964940"/>
                    <a:pt x="101600" y="3915410"/>
                  </a:cubicBezTo>
                  <a:cubicBezTo>
                    <a:pt x="102870" y="3846830"/>
                    <a:pt x="107950" y="3779520"/>
                    <a:pt x="111760" y="3712210"/>
                  </a:cubicBezTo>
                  <a:cubicBezTo>
                    <a:pt x="121920" y="3511550"/>
                    <a:pt x="127000" y="3310890"/>
                    <a:pt x="111760" y="3110230"/>
                  </a:cubicBezTo>
                  <a:cubicBezTo>
                    <a:pt x="97790" y="2929890"/>
                    <a:pt x="85090" y="2750820"/>
                    <a:pt x="71120" y="2570480"/>
                  </a:cubicBezTo>
                  <a:cubicBezTo>
                    <a:pt x="62230" y="2454910"/>
                    <a:pt x="50800" y="2340610"/>
                    <a:pt x="43180" y="2225040"/>
                  </a:cubicBezTo>
                  <a:cubicBezTo>
                    <a:pt x="38100" y="2148840"/>
                    <a:pt x="39370" y="2071370"/>
                    <a:pt x="34290" y="1995170"/>
                  </a:cubicBezTo>
                  <a:cubicBezTo>
                    <a:pt x="31750" y="1951990"/>
                    <a:pt x="17780" y="1910080"/>
                    <a:pt x="16510" y="1866900"/>
                  </a:cubicBezTo>
                  <a:cubicBezTo>
                    <a:pt x="11430" y="1762760"/>
                    <a:pt x="10160" y="1657350"/>
                    <a:pt x="7620" y="1551940"/>
                  </a:cubicBezTo>
                  <a:cubicBezTo>
                    <a:pt x="6350" y="1511300"/>
                    <a:pt x="0" y="1470660"/>
                    <a:pt x="1270" y="1430020"/>
                  </a:cubicBezTo>
                  <a:cubicBezTo>
                    <a:pt x="2540" y="1366520"/>
                    <a:pt x="10160" y="1303020"/>
                    <a:pt x="11430" y="1239520"/>
                  </a:cubicBezTo>
                  <a:cubicBezTo>
                    <a:pt x="12700" y="1165860"/>
                    <a:pt x="5080" y="1092200"/>
                    <a:pt x="7620" y="1019810"/>
                  </a:cubicBezTo>
                  <a:cubicBezTo>
                    <a:pt x="7620" y="949960"/>
                    <a:pt x="16510" y="881380"/>
                    <a:pt x="25400" y="811530"/>
                  </a:cubicBezTo>
                  <a:cubicBezTo>
                    <a:pt x="27940" y="787400"/>
                    <a:pt x="45720" y="765810"/>
                    <a:pt x="50800" y="741680"/>
                  </a:cubicBezTo>
                  <a:cubicBezTo>
                    <a:pt x="72390" y="622300"/>
                    <a:pt x="95250" y="502920"/>
                    <a:pt x="151130" y="392430"/>
                  </a:cubicBezTo>
                  <a:cubicBezTo>
                    <a:pt x="163830" y="368300"/>
                    <a:pt x="184150" y="346710"/>
                    <a:pt x="203200" y="327660"/>
                  </a:cubicBezTo>
                  <a:cubicBezTo>
                    <a:pt x="209550" y="321310"/>
                    <a:pt x="224790" y="325120"/>
                    <a:pt x="228600" y="325120"/>
                  </a:cubicBezTo>
                  <a:cubicBezTo>
                    <a:pt x="237490" y="308610"/>
                    <a:pt x="242570" y="292100"/>
                    <a:pt x="252730" y="284480"/>
                  </a:cubicBezTo>
                  <a:cubicBezTo>
                    <a:pt x="307340" y="242570"/>
                    <a:pt x="364490" y="212090"/>
                    <a:pt x="435610" y="204470"/>
                  </a:cubicBezTo>
                  <a:cubicBezTo>
                    <a:pt x="488950" y="198120"/>
                    <a:pt x="541020" y="175260"/>
                    <a:pt x="594360" y="162560"/>
                  </a:cubicBezTo>
                  <a:cubicBezTo>
                    <a:pt x="659130" y="147320"/>
                    <a:pt x="723900" y="129540"/>
                    <a:pt x="791210" y="120650"/>
                  </a:cubicBezTo>
                  <a:cubicBezTo>
                    <a:pt x="852170" y="113030"/>
                    <a:pt x="910590" y="96520"/>
                    <a:pt x="972820" y="91440"/>
                  </a:cubicBezTo>
                  <a:cubicBezTo>
                    <a:pt x="1036320" y="86360"/>
                    <a:pt x="1099820" y="71120"/>
                    <a:pt x="1164590" y="66040"/>
                  </a:cubicBezTo>
                  <a:cubicBezTo>
                    <a:pt x="1339850" y="53340"/>
                    <a:pt x="1516380" y="44450"/>
                    <a:pt x="1691640" y="34290"/>
                  </a:cubicBezTo>
                  <a:cubicBezTo>
                    <a:pt x="1734820" y="31750"/>
                    <a:pt x="1778000" y="34290"/>
                    <a:pt x="1821180" y="35560"/>
                  </a:cubicBezTo>
                  <a:cubicBezTo>
                    <a:pt x="1842770" y="36830"/>
                    <a:pt x="1864360" y="41910"/>
                    <a:pt x="1887220" y="44450"/>
                  </a:cubicBezTo>
                  <a:cubicBezTo>
                    <a:pt x="1897380" y="45720"/>
                    <a:pt x="1907540" y="41910"/>
                    <a:pt x="1917700" y="41910"/>
                  </a:cubicBezTo>
                  <a:cubicBezTo>
                    <a:pt x="1948180" y="41910"/>
                    <a:pt x="1979930" y="41910"/>
                    <a:pt x="2010410" y="40640"/>
                  </a:cubicBezTo>
                  <a:cubicBezTo>
                    <a:pt x="2068830" y="38100"/>
                    <a:pt x="2128520" y="31750"/>
                    <a:pt x="2186940" y="31750"/>
                  </a:cubicBezTo>
                  <a:cubicBezTo>
                    <a:pt x="2244090" y="31750"/>
                    <a:pt x="2301240" y="35560"/>
                    <a:pt x="2358390" y="38100"/>
                  </a:cubicBezTo>
                  <a:lnTo>
                    <a:pt x="2404110" y="38100"/>
                  </a:lnTo>
                  <a:cubicBezTo>
                    <a:pt x="2473960" y="35560"/>
                    <a:pt x="2542540" y="35560"/>
                    <a:pt x="2612390" y="31750"/>
                  </a:cubicBezTo>
                  <a:cubicBezTo>
                    <a:pt x="2679700" y="27940"/>
                    <a:pt x="2745740" y="19050"/>
                    <a:pt x="2813050" y="15240"/>
                  </a:cubicBezTo>
                  <a:cubicBezTo>
                    <a:pt x="2844800" y="12700"/>
                    <a:pt x="2877820" y="12700"/>
                    <a:pt x="2909570" y="19050"/>
                  </a:cubicBezTo>
                  <a:cubicBezTo>
                    <a:pt x="2957830" y="27940"/>
                    <a:pt x="3003550" y="33020"/>
                    <a:pt x="3051810" y="19050"/>
                  </a:cubicBezTo>
                  <a:cubicBezTo>
                    <a:pt x="3069590" y="13970"/>
                    <a:pt x="3092450" y="22860"/>
                    <a:pt x="3112770" y="25400"/>
                  </a:cubicBezTo>
                  <a:cubicBezTo>
                    <a:pt x="3121660" y="26670"/>
                    <a:pt x="3131820" y="29210"/>
                    <a:pt x="3136900" y="25400"/>
                  </a:cubicBezTo>
                  <a:cubicBezTo>
                    <a:pt x="3171190" y="0"/>
                    <a:pt x="3202940" y="6350"/>
                    <a:pt x="3235960" y="27940"/>
                  </a:cubicBezTo>
                  <a:cubicBezTo>
                    <a:pt x="3239770" y="30480"/>
                    <a:pt x="3249930" y="24130"/>
                    <a:pt x="3257550" y="24130"/>
                  </a:cubicBezTo>
                  <a:cubicBezTo>
                    <a:pt x="3288030" y="24130"/>
                    <a:pt x="3318510" y="24130"/>
                    <a:pt x="3350260" y="25400"/>
                  </a:cubicBezTo>
                  <a:cubicBezTo>
                    <a:pt x="3373120" y="26670"/>
                    <a:pt x="3394710" y="34290"/>
                    <a:pt x="3417570" y="36830"/>
                  </a:cubicBezTo>
                  <a:cubicBezTo>
                    <a:pt x="3467100" y="43180"/>
                    <a:pt x="3517900" y="53340"/>
                    <a:pt x="3568700" y="53340"/>
                  </a:cubicBezTo>
                  <a:cubicBezTo>
                    <a:pt x="3663950" y="54610"/>
                    <a:pt x="3759200" y="58420"/>
                    <a:pt x="3853180" y="78740"/>
                  </a:cubicBezTo>
                  <a:cubicBezTo>
                    <a:pt x="3940810" y="97790"/>
                    <a:pt x="4030980" y="97790"/>
                    <a:pt x="4119880" y="113030"/>
                  </a:cubicBezTo>
                  <a:cubicBezTo>
                    <a:pt x="4173220" y="121920"/>
                    <a:pt x="4227830" y="138430"/>
                    <a:pt x="4273550" y="165100"/>
                  </a:cubicBezTo>
                  <a:cubicBezTo>
                    <a:pt x="4323080" y="193040"/>
                    <a:pt x="4361180" y="238760"/>
                    <a:pt x="4405630" y="276860"/>
                  </a:cubicBezTo>
                  <a:cubicBezTo>
                    <a:pt x="4422140" y="290830"/>
                    <a:pt x="4446270" y="300990"/>
                    <a:pt x="4457700" y="318770"/>
                  </a:cubicBezTo>
                  <a:cubicBezTo>
                    <a:pt x="4490720" y="367030"/>
                    <a:pt x="4519930" y="417830"/>
                    <a:pt x="4549140" y="468630"/>
                  </a:cubicBezTo>
                  <a:cubicBezTo>
                    <a:pt x="4570730" y="505460"/>
                    <a:pt x="4592320" y="543560"/>
                    <a:pt x="4608830" y="581660"/>
                  </a:cubicBezTo>
                  <a:cubicBezTo>
                    <a:pt x="4626610" y="626110"/>
                    <a:pt x="4640580" y="671830"/>
                    <a:pt x="4654550" y="718820"/>
                  </a:cubicBezTo>
                  <a:cubicBezTo>
                    <a:pt x="4676140" y="792480"/>
                    <a:pt x="4701540" y="866140"/>
                    <a:pt x="4715510" y="942340"/>
                  </a:cubicBezTo>
                  <a:cubicBezTo>
                    <a:pt x="4735830" y="1049020"/>
                    <a:pt x="4745990" y="1158240"/>
                    <a:pt x="4761230" y="1266190"/>
                  </a:cubicBezTo>
                  <a:cubicBezTo>
                    <a:pt x="4766310" y="1301750"/>
                    <a:pt x="4772660" y="1337310"/>
                    <a:pt x="4775200" y="1372870"/>
                  </a:cubicBezTo>
                  <a:cubicBezTo>
                    <a:pt x="4782820" y="1474470"/>
                    <a:pt x="4787900" y="1574800"/>
                    <a:pt x="4794250" y="1676400"/>
                  </a:cubicBezTo>
                  <a:cubicBezTo>
                    <a:pt x="4803140" y="1802130"/>
                    <a:pt x="4815840" y="1926590"/>
                    <a:pt x="4822190" y="2052320"/>
                  </a:cubicBezTo>
                  <a:cubicBezTo>
                    <a:pt x="4828540" y="2172970"/>
                    <a:pt x="4833620" y="2294890"/>
                    <a:pt x="4831080" y="2416810"/>
                  </a:cubicBezTo>
                  <a:cubicBezTo>
                    <a:pt x="4827270" y="2620010"/>
                    <a:pt x="4817110" y="2821940"/>
                    <a:pt x="4806950" y="3025140"/>
                  </a:cubicBezTo>
                  <a:cubicBezTo>
                    <a:pt x="4800600" y="3150870"/>
                    <a:pt x="4791710" y="3275330"/>
                    <a:pt x="4779010" y="3399790"/>
                  </a:cubicBezTo>
                  <a:cubicBezTo>
                    <a:pt x="4766310" y="3524250"/>
                    <a:pt x="4747260" y="3647440"/>
                    <a:pt x="4733290" y="3771900"/>
                  </a:cubicBezTo>
                  <a:cubicBezTo>
                    <a:pt x="4723130" y="3858260"/>
                    <a:pt x="4720590" y="3944620"/>
                    <a:pt x="4709160" y="4029710"/>
                  </a:cubicBezTo>
                  <a:cubicBezTo>
                    <a:pt x="4699000" y="4107180"/>
                    <a:pt x="4660900" y="4175760"/>
                    <a:pt x="4610100" y="4232910"/>
                  </a:cubicBezTo>
                  <a:cubicBezTo>
                    <a:pt x="4568190" y="4281170"/>
                    <a:pt x="4535170" y="4335780"/>
                    <a:pt x="4491990" y="4382770"/>
                  </a:cubicBezTo>
                  <a:cubicBezTo>
                    <a:pt x="4453890" y="4424680"/>
                    <a:pt x="4411980" y="4466590"/>
                    <a:pt x="4345940" y="4467860"/>
                  </a:cubicBezTo>
                  <a:cubicBezTo>
                    <a:pt x="4330700" y="4467860"/>
                    <a:pt x="4316730" y="4483100"/>
                    <a:pt x="4301490" y="4490720"/>
                  </a:cubicBezTo>
                  <a:cubicBezTo>
                    <a:pt x="4236720" y="4518660"/>
                    <a:pt x="4169410" y="4542790"/>
                    <a:pt x="4105910" y="4573270"/>
                  </a:cubicBezTo>
                  <a:cubicBezTo>
                    <a:pt x="3989070" y="4629150"/>
                    <a:pt x="3863340" y="4638040"/>
                    <a:pt x="3737610" y="4643120"/>
                  </a:cubicBezTo>
                  <a:cubicBezTo>
                    <a:pt x="3689350" y="4645660"/>
                    <a:pt x="3639820" y="4641850"/>
                    <a:pt x="3591560" y="4645660"/>
                  </a:cubicBezTo>
                  <a:cubicBezTo>
                    <a:pt x="3567430" y="4646930"/>
                    <a:pt x="3544570" y="4658360"/>
                    <a:pt x="3521710" y="4663440"/>
                  </a:cubicBezTo>
                  <a:cubicBezTo>
                    <a:pt x="3511550" y="4665980"/>
                    <a:pt x="3501390" y="4664710"/>
                    <a:pt x="3489960" y="4665980"/>
                  </a:cubicBezTo>
                  <a:cubicBezTo>
                    <a:pt x="3474720" y="4667250"/>
                    <a:pt x="3459480" y="4671060"/>
                    <a:pt x="3444240" y="4669790"/>
                  </a:cubicBezTo>
                  <a:cubicBezTo>
                    <a:pt x="3429000" y="4667250"/>
                    <a:pt x="3418840" y="4662170"/>
                    <a:pt x="3416300" y="4662170"/>
                  </a:cubicBezTo>
                  <a:close/>
                </a:path>
              </a:pathLst>
            </a:custGeom>
            <a:blipFill>
              <a:blip r:embed="rId7"/>
              <a:stretch>
                <a:fillRect l="0" t="-18282" r="0" b="-18282"/>
              </a:stretch>
            </a:blipFill>
          </p:spPr>
        </p:sp>
      </p:grpSp>
      <p:grpSp>
        <p:nvGrpSpPr>
          <p:cNvPr name="Group 9" id="9"/>
          <p:cNvGrpSpPr/>
          <p:nvPr/>
        </p:nvGrpSpPr>
        <p:grpSpPr>
          <a:xfrm rot="0">
            <a:off x="13375246" y="6347258"/>
            <a:ext cx="3471913" cy="3391553"/>
            <a:chOff x="0" y="0"/>
            <a:chExt cx="4828540" cy="4716780"/>
          </a:xfrm>
        </p:grpSpPr>
        <p:sp>
          <p:nvSpPr>
            <p:cNvPr name="Freeform 10" id="10"/>
            <p:cNvSpPr/>
            <p:nvPr/>
          </p:nvSpPr>
          <p:spPr>
            <a:xfrm flipH="false" flipV="false" rot="0">
              <a:off x="0" y="-7620"/>
              <a:ext cx="4833620" cy="4726940"/>
            </a:xfrm>
            <a:custGeom>
              <a:avLst/>
              <a:gdLst/>
              <a:ahLst/>
              <a:cxnLst/>
              <a:rect r="r" b="b" t="t" l="l"/>
              <a:pathLst>
                <a:path h="4726940" w="4833620">
                  <a:moveTo>
                    <a:pt x="3416300" y="4662170"/>
                  </a:moveTo>
                  <a:cubicBezTo>
                    <a:pt x="3388360" y="4669790"/>
                    <a:pt x="3366770" y="4679950"/>
                    <a:pt x="3345180" y="4682490"/>
                  </a:cubicBezTo>
                  <a:cubicBezTo>
                    <a:pt x="3223260" y="4692650"/>
                    <a:pt x="3102610" y="4702810"/>
                    <a:pt x="2980690" y="4711700"/>
                  </a:cubicBezTo>
                  <a:cubicBezTo>
                    <a:pt x="2918460" y="4715510"/>
                    <a:pt x="2856230" y="4719320"/>
                    <a:pt x="2794000" y="4720590"/>
                  </a:cubicBezTo>
                  <a:cubicBezTo>
                    <a:pt x="2726690" y="4723130"/>
                    <a:pt x="2659380" y="4726940"/>
                    <a:pt x="2593340" y="4724400"/>
                  </a:cubicBezTo>
                  <a:cubicBezTo>
                    <a:pt x="2529840" y="4723130"/>
                    <a:pt x="2466340" y="4719320"/>
                    <a:pt x="2405380" y="4707890"/>
                  </a:cubicBezTo>
                  <a:cubicBezTo>
                    <a:pt x="2326640" y="4693920"/>
                    <a:pt x="2246630" y="4693920"/>
                    <a:pt x="2169160" y="4681220"/>
                  </a:cubicBezTo>
                  <a:cubicBezTo>
                    <a:pt x="1967230" y="4648200"/>
                    <a:pt x="1761490" y="4657090"/>
                    <a:pt x="1558290" y="4643120"/>
                  </a:cubicBezTo>
                  <a:cubicBezTo>
                    <a:pt x="1443990" y="4635500"/>
                    <a:pt x="1329690" y="4617720"/>
                    <a:pt x="1215390" y="4602480"/>
                  </a:cubicBezTo>
                  <a:cubicBezTo>
                    <a:pt x="1085850" y="4585970"/>
                    <a:pt x="956310" y="4566920"/>
                    <a:pt x="825500" y="4549140"/>
                  </a:cubicBezTo>
                  <a:cubicBezTo>
                    <a:pt x="730250" y="4536440"/>
                    <a:pt x="633730" y="4523740"/>
                    <a:pt x="538480" y="4511040"/>
                  </a:cubicBezTo>
                  <a:cubicBezTo>
                    <a:pt x="535940" y="4511040"/>
                    <a:pt x="533400" y="4509770"/>
                    <a:pt x="530860" y="4509770"/>
                  </a:cubicBezTo>
                  <a:cubicBezTo>
                    <a:pt x="450850" y="4475480"/>
                    <a:pt x="365760" y="4448810"/>
                    <a:pt x="292100" y="4404360"/>
                  </a:cubicBezTo>
                  <a:cubicBezTo>
                    <a:pt x="167640" y="4328160"/>
                    <a:pt x="114300" y="4206240"/>
                    <a:pt x="109220" y="4062730"/>
                  </a:cubicBezTo>
                  <a:cubicBezTo>
                    <a:pt x="107950" y="4013200"/>
                    <a:pt x="101600" y="3964940"/>
                    <a:pt x="101600" y="3915410"/>
                  </a:cubicBezTo>
                  <a:cubicBezTo>
                    <a:pt x="102870" y="3846830"/>
                    <a:pt x="107950" y="3779520"/>
                    <a:pt x="111760" y="3712210"/>
                  </a:cubicBezTo>
                  <a:cubicBezTo>
                    <a:pt x="121920" y="3511550"/>
                    <a:pt x="127000" y="3310890"/>
                    <a:pt x="111760" y="3110230"/>
                  </a:cubicBezTo>
                  <a:cubicBezTo>
                    <a:pt x="97790" y="2929890"/>
                    <a:pt x="85090" y="2750820"/>
                    <a:pt x="71120" y="2570480"/>
                  </a:cubicBezTo>
                  <a:cubicBezTo>
                    <a:pt x="62230" y="2454910"/>
                    <a:pt x="50800" y="2340610"/>
                    <a:pt x="43180" y="2225040"/>
                  </a:cubicBezTo>
                  <a:cubicBezTo>
                    <a:pt x="38100" y="2148840"/>
                    <a:pt x="39370" y="2071370"/>
                    <a:pt x="34290" y="1995170"/>
                  </a:cubicBezTo>
                  <a:cubicBezTo>
                    <a:pt x="31750" y="1951990"/>
                    <a:pt x="17780" y="1910080"/>
                    <a:pt x="16510" y="1866900"/>
                  </a:cubicBezTo>
                  <a:cubicBezTo>
                    <a:pt x="11430" y="1762760"/>
                    <a:pt x="10160" y="1657350"/>
                    <a:pt x="7620" y="1551940"/>
                  </a:cubicBezTo>
                  <a:cubicBezTo>
                    <a:pt x="6350" y="1511300"/>
                    <a:pt x="0" y="1470660"/>
                    <a:pt x="1270" y="1430020"/>
                  </a:cubicBezTo>
                  <a:cubicBezTo>
                    <a:pt x="2540" y="1366520"/>
                    <a:pt x="10160" y="1303020"/>
                    <a:pt x="11430" y="1239520"/>
                  </a:cubicBezTo>
                  <a:cubicBezTo>
                    <a:pt x="12700" y="1165860"/>
                    <a:pt x="5080" y="1092200"/>
                    <a:pt x="7620" y="1019810"/>
                  </a:cubicBezTo>
                  <a:cubicBezTo>
                    <a:pt x="7620" y="949960"/>
                    <a:pt x="16510" y="881380"/>
                    <a:pt x="25400" y="811530"/>
                  </a:cubicBezTo>
                  <a:cubicBezTo>
                    <a:pt x="27940" y="787400"/>
                    <a:pt x="45720" y="765810"/>
                    <a:pt x="50800" y="741680"/>
                  </a:cubicBezTo>
                  <a:cubicBezTo>
                    <a:pt x="72390" y="622300"/>
                    <a:pt x="95250" y="502920"/>
                    <a:pt x="151130" y="392430"/>
                  </a:cubicBezTo>
                  <a:cubicBezTo>
                    <a:pt x="163830" y="368300"/>
                    <a:pt x="184150" y="346710"/>
                    <a:pt x="203200" y="327660"/>
                  </a:cubicBezTo>
                  <a:cubicBezTo>
                    <a:pt x="209550" y="321310"/>
                    <a:pt x="224790" y="325120"/>
                    <a:pt x="228600" y="325120"/>
                  </a:cubicBezTo>
                  <a:cubicBezTo>
                    <a:pt x="237490" y="308610"/>
                    <a:pt x="242570" y="292100"/>
                    <a:pt x="252730" y="284480"/>
                  </a:cubicBezTo>
                  <a:cubicBezTo>
                    <a:pt x="307340" y="242570"/>
                    <a:pt x="364490" y="212090"/>
                    <a:pt x="435610" y="204470"/>
                  </a:cubicBezTo>
                  <a:cubicBezTo>
                    <a:pt x="488950" y="198120"/>
                    <a:pt x="541020" y="175260"/>
                    <a:pt x="594360" y="162560"/>
                  </a:cubicBezTo>
                  <a:cubicBezTo>
                    <a:pt x="659130" y="147320"/>
                    <a:pt x="723900" y="129540"/>
                    <a:pt x="791210" y="120650"/>
                  </a:cubicBezTo>
                  <a:cubicBezTo>
                    <a:pt x="852170" y="113030"/>
                    <a:pt x="910590" y="96520"/>
                    <a:pt x="972820" y="91440"/>
                  </a:cubicBezTo>
                  <a:cubicBezTo>
                    <a:pt x="1036320" y="86360"/>
                    <a:pt x="1099820" y="71120"/>
                    <a:pt x="1164590" y="66040"/>
                  </a:cubicBezTo>
                  <a:cubicBezTo>
                    <a:pt x="1339850" y="53340"/>
                    <a:pt x="1516380" y="44450"/>
                    <a:pt x="1691640" y="34290"/>
                  </a:cubicBezTo>
                  <a:cubicBezTo>
                    <a:pt x="1734820" y="31750"/>
                    <a:pt x="1778000" y="34290"/>
                    <a:pt x="1821180" y="35560"/>
                  </a:cubicBezTo>
                  <a:cubicBezTo>
                    <a:pt x="1842770" y="36830"/>
                    <a:pt x="1864360" y="41910"/>
                    <a:pt x="1887220" y="44450"/>
                  </a:cubicBezTo>
                  <a:cubicBezTo>
                    <a:pt x="1897380" y="45720"/>
                    <a:pt x="1907540" y="41910"/>
                    <a:pt x="1917700" y="41910"/>
                  </a:cubicBezTo>
                  <a:cubicBezTo>
                    <a:pt x="1948180" y="41910"/>
                    <a:pt x="1979930" y="41910"/>
                    <a:pt x="2010410" y="40640"/>
                  </a:cubicBezTo>
                  <a:cubicBezTo>
                    <a:pt x="2068830" y="38100"/>
                    <a:pt x="2128520" y="31750"/>
                    <a:pt x="2186940" y="31750"/>
                  </a:cubicBezTo>
                  <a:cubicBezTo>
                    <a:pt x="2244090" y="31750"/>
                    <a:pt x="2301240" y="35560"/>
                    <a:pt x="2358390" y="38100"/>
                  </a:cubicBezTo>
                  <a:lnTo>
                    <a:pt x="2404110" y="38100"/>
                  </a:lnTo>
                  <a:cubicBezTo>
                    <a:pt x="2473960" y="35560"/>
                    <a:pt x="2542540" y="35560"/>
                    <a:pt x="2612390" y="31750"/>
                  </a:cubicBezTo>
                  <a:cubicBezTo>
                    <a:pt x="2679700" y="27940"/>
                    <a:pt x="2745740" y="19050"/>
                    <a:pt x="2813050" y="15240"/>
                  </a:cubicBezTo>
                  <a:cubicBezTo>
                    <a:pt x="2844800" y="12700"/>
                    <a:pt x="2877820" y="12700"/>
                    <a:pt x="2909570" y="19050"/>
                  </a:cubicBezTo>
                  <a:cubicBezTo>
                    <a:pt x="2957830" y="27940"/>
                    <a:pt x="3003550" y="33020"/>
                    <a:pt x="3051810" y="19050"/>
                  </a:cubicBezTo>
                  <a:cubicBezTo>
                    <a:pt x="3069590" y="13970"/>
                    <a:pt x="3092450" y="22860"/>
                    <a:pt x="3112770" y="25400"/>
                  </a:cubicBezTo>
                  <a:cubicBezTo>
                    <a:pt x="3121660" y="26670"/>
                    <a:pt x="3131820" y="29210"/>
                    <a:pt x="3136900" y="25400"/>
                  </a:cubicBezTo>
                  <a:cubicBezTo>
                    <a:pt x="3171190" y="0"/>
                    <a:pt x="3202940" y="6350"/>
                    <a:pt x="3235960" y="27940"/>
                  </a:cubicBezTo>
                  <a:cubicBezTo>
                    <a:pt x="3239770" y="30480"/>
                    <a:pt x="3249930" y="24130"/>
                    <a:pt x="3257550" y="24130"/>
                  </a:cubicBezTo>
                  <a:cubicBezTo>
                    <a:pt x="3288030" y="24130"/>
                    <a:pt x="3318510" y="24130"/>
                    <a:pt x="3350260" y="25400"/>
                  </a:cubicBezTo>
                  <a:cubicBezTo>
                    <a:pt x="3373120" y="26670"/>
                    <a:pt x="3394710" y="34290"/>
                    <a:pt x="3417570" y="36830"/>
                  </a:cubicBezTo>
                  <a:cubicBezTo>
                    <a:pt x="3467100" y="43180"/>
                    <a:pt x="3517900" y="53340"/>
                    <a:pt x="3568700" y="53340"/>
                  </a:cubicBezTo>
                  <a:cubicBezTo>
                    <a:pt x="3663950" y="54610"/>
                    <a:pt x="3759200" y="58420"/>
                    <a:pt x="3853180" y="78740"/>
                  </a:cubicBezTo>
                  <a:cubicBezTo>
                    <a:pt x="3940810" y="97790"/>
                    <a:pt x="4030980" y="97790"/>
                    <a:pt x="4119880" y="113030"/>
                  </a:cubicBezTo>
                  <a:cubicBezTo>
                    <a:pt x="4173220" y="121920"/>
                    <a:pt x="4227830" y="138430"/>
                    <a:pt x="4273550" y="165100"/>
                  </a:cubicBezTo>
                  <a:cubicBezTo>
                    <a:pt x="4323080" y="193040"/>
                    <a:pt x="4361180" y="238760"/>
                    <a:pt x="4405630" y="276860"/>
                  </a:cubicBezTo>
                  <a:cubicBezTo>
                    <a:pt x="4422140" y="290830"/>
                    <a:pt x="4446270" y="300990"/>
                    <a:pt x="4457700" y="318770"/>
                  </a:cubicBezTo>
                  <a:cubicBezTo>
                    <a:pt x="4490720" y="367030"/>
                    <a:pt x="4519930" y="417830"/>
                    <a:pt x="4549140" y="468630"/>
                  </a:cubicBezTo>
                  <a:cubicBezTo>
                    <a:pt x="4570730" y="505460"/>
                    <a:pt x="4592320" y="543560"/>
                    <a:pt x="4608830" y="581660"/>
                  </a:cubicBezTo>
                  <a:cubicBezTo>
                    <a:pt x="4626610" y="626110"/>
                    <a:pt x="4640580" y="671830"/>
                    <a:pt x="4654550" y="718820"/>
                  </a:cubicBezTo>
                  <a:cubicBezTo>
                    <a:pt x="4676140" y="792480"/>
                    <a:pt x="4701540" y="866140"/>
                    <a:pt x="4715510" y="942340"/>
                  </a:cubicBezTo>
                  <a:cubicBezTo>
                    <a:pt x="4735830" y="1049020"/>
                    <a:pt x="4745990" y="1158240"/>
                    <a:pt x="4761230" y="1266190"/>
                  </a:cubicBezTo>
                  <a:cubicBezTo>
                    <a:pt x="4766310" y="1301750"/>
                    <a:pt x="4772660" y="1337310"/>
                    <a:pt x="4775200" y="1372870"/>
                  </a:cubicBezTo>
                  <a:cubicBezTo>
                    <a:pt x="4782820" y="1474470"/>
                    <a:pt x="4787900" y="1574800"/>
                    <a:pt x="4794250" y="1676400"/>
                  </a:cubicBezTo>
                  <a:cubicBezTo>
                    <a:pt x="4803140" y="1802130"/>
                    <a:pt x="4815840" y="1926590"/>
                    <a:pt x="4822190" y="2052320"/>
                  </a:cubicBezTo>
                  <a:cubicBezTo>
                    <a:pt x="4828540" y="2172970"/>
                    <a:pt x="4833620" y="2294890"/>
                    <a:pt x="4831080" y="2416810"/>
                  </a:cubicBezTo>
                  <a:cubicBezTo>
                    <a:pt x="4827270" y="2620010"/>
                    <a:pt x="4817110" y="2821940"/>
                    <a:pt x="4806950" y="3025140"/>
                  </a:cubicBezTo>
                  <a:cubicBezTo>
                    <a:pt x="4800600" y="3150870"/>
                    <a:pt x="4791710" y="3275330"/>
                    <a:pt x="4779010" y="3399790"/>
                  </a:cubicBezTo>
                  <a:cubicBezTo>
                    <a:pt x="4766310" y="3524250"/>
                    <a:pt x="4747260" y="3647440"/>
                    <a:pt x="4733290" y="3771900"/>
                  </a:cubicBezTo>
                  <a:cubicBezTo>
                    <a:pt x="4723130" y="3858260"/>
                    <a:pt x="4720590" y="3944620"/>
                    <a:pt x="4709160" y="4029710"/>
                  </a:cubicBezTo>
                  <a:cubicBezTo>
                    <a:pt x="4699000" y="4107180"/>
                    <a:pt x="4660900" y="4175760"/>
                    <a:pt x="4610100" y="4232910"/>
                  </a:cubicBezTo>
                  <a:cubicBezTo>
                    <a:pt x="4568190" y="4281170"/>
                    <a:pt x="4535170" y="4335780"/>
                    <a:pt x="4491990" y="4382770"/>
                  </a:cubicBezTo>
                  <a:cubicBezTo>
                    <a:pt x="4453890" y="4424680"/>
                    <a:pt x="4411980" y="4466590"/>
                    <a:pt x="4345940" y="4467860"/>
                  </a:cubicBezTo>
                  <a:cubicBezTo>
                    <a:pt x="4330700" y="4467860"/>
                    <a:pt x="4316730" y="4483100"/>
                    <a:pt x="4301490" y="4490720"/>
                  </a:cubicBezTo>
                  <a:cubicBezTo>
                    <a:pt x="4236720" y="4518660"/>
                    <a:pt x="4169410" y="4542790"/>
                    <a:pt x="4105910" y="4573270"/>
                  </a:cubicBezTo>
                  <a:cubicBezTo>
                    <a:pt x="3989070" y="4629150"/>
                    <a:pt x="3863340" y="4638040"/>
                    <a:pt x="3737610" y="4643120"/>
                  </a:cubicBezTo>
                  <a:cubicBezTo>
                    <a:pt x="3689350" y="4645660"/>
                    <a:pt x="3639820" y="4641850"/>
                    <a:pt x="3591560" y="4645660"/>
                  </a:cubicBezTo>
                  <a:cubicBezTo>
                    <a:pt x="3567430" y="4646930"/>
                    <a:pt x="3544570" y="4658360"/>
                    <a:pt x="3521710" y="4663440"/>
                  </a:cubicBezTo>
                  <a:cubicBezTo>
                    <a:pt x="3511550" y="4665980"/>
                    <a:pt x="3501390" y="4664710"/>
                    <a:pt x="3489960" y="4665980"/>
                  </a:cubicBezTo>
                  <a:cubicBezTo>
                    <a:pt x="3474720" y="4667250"/>
                    <a:pt x="3459480" y="4671060"/>
                    <a:pt x="3444240" y="4669790"/>
                  </a:cubicBezTo>
                  <a:cubicBezTo>
                    <a:pt x="3429000" y="4667250"/>
                    <a:pt x="3418840" y="4662170"/>
                    <a:pt x="3416300" y="4662170"/>
                  </a:cubicBezTo>
                  <a:close/>
                </a:path>
              </a:pathLst>
            </a:custGeom>
            <a:blipFill>
              <a:blip r:embed="rId8"/>
              <a:stretch>
                <a:fillRect l="-17360" t="0" r="-2561" b="-14077"/>
              </a:stretch>
            </a:blipFill>
          </p:spPr>
        </p:sp>
      </p:grpSp>
      <p:sp>
        <p:nvSpPr>
          <p:cNvPr name="Freeform 11" id="11"/>
          <p:cNvSpPr/>
          <p:nvPr/>
        </p:nvSpPr>
        <p:spPr>
          <a:xfrm flipH="false" flipV="false" rot="0">
            <a:off x="678237" y="3214346"/>
            <a:ext cx="7948887" cy="2585373"/>
          </a:xfrm>
          <a:custGeom>
            <a:avLst/>
            <a:gdLst/>
            <a:ahLst/>
            <a:cxnLst/>
            <a:rect r="r" b="b" t="t" l="l"/>
            <a:pathLst>
              <a:path h="2585373" w="7948887">
                <a:moveTo>
                  <a:pt x="0" y="0"/>
                </a:moveTo>
                <a:lnTo>
                  <a:pt x="7948887" y="0"/>
                </a:lnTo>
                <a:lnTo>
                  <a:pt x="7948887" y="2585372"/>
                </a:lnTo>
                <a:lnTo>
                  <a:pt x="0" y="2585372"/>
                </a:lnTo>
                <a:lnTo>
                  <a:pt x="0" y="0"/>
                </a:lnTo>
                <a:close/>
              </a:path>
            </a:pathLst>
          </a:custGeom>
          <a:blipFill>
            <a:blip r:embed="rId9">
              <a:extLst>
                <a:ext uri="{96DAC541-7B7A-43D3-8B79-37D633B846F1}">
                  <asvg:svgBlip xmlns:asvg="http://schemas.microsoft.com/office/drawing/2016/SVG/main" r:embed="rId10"/>
                </a:ext>
              </a:extLst>
            </a:blip>
            <a:stretch>
              <a:fillRect l="0" t="0" r="0" b="0"/>
            </a:stretch>
          </a:blipFill>
        </p:spPr>
      </p:sp>
      <p:sp>
        <p:nvSpPr>
          <p:cNvPr name="Freeform 12" id="12"/>
          <p:cNvSpPr/>
          <p:nvPr/>
        </p:nvSpPr>
        <p:spPr>
          <a:xfrm flipH="false" flipV="false" rot="0">
            <a:off x="826608" y="6672927"/>
            <a:ext cx="7948887" cy="2585373"/>
          </a:xfrm>
          <a:custGeom>
            <a:avLst/>
            <a:gdLst/>
            <a:ahLst/>
            <a:cxnLst/>
            <a:rect r="r" b="b" t="t" l="l"/>
            <a:pathLst>
              <a:path h="2585373" w="7948887">
                <a:moveTo>
                  <a:pt x="0" y="0"/>
                </a:moveTo>
                <a:lnTo>
                  <a:pt x="7948887" y="0"/>
                </a:lnTo>
                <a:lnTo>
                  <a:pt x="7948887" y="2585373"/>
                </a:lnTo>
                <a:lnTo>
                  <a:pt x="0" y="2585373"/>
                </a:lnTo>
                <a:lnTo>
                  <a:pt x="0" y="0"/>
                </a:lnTo>
                <a:close/>
              </a:path>
            </a:pathLst>
          </a:custGeom>
          <a:blipFill>
            <a:blip r:embed="rId9">
              <a:extLst>
                <a:ext uri="{96DAC541-7B7A-43D3-8B79-37D633B846F1}">
                  <asvg:svgBlip xmlns:asvg="http://schemas.microsoft.com/office/drawing/2016/SVG/main" r:embed="rId10"/>
                </a:ext>
              </a:extLst>
            </a:blip>
            <a:stretch>
              <a:fillRect l="0" t="0" r="0" b="0"/>
            </a:stretch>
          </a:blipFill>
        </p:spPr>
      </p:sp>
      <p:sp>
        <p:nvSpPr>
          <p:cNvPr name="TextBox 13" id="13"/>
          <p:cNvSpPr txBox="true"/>
          <p:nvPr/>
        </p:nvSpPr>
        <p:spPr>
          <a:xfrm rot="0">
            <a:off x="5166604" y="569728"/>
            <a:ext cx="7954791" cy="1089393"/>
          </a:xfrm>
          <a:prstGeom prst="rect">
            <a:avLst/>
          </a:prstGeom>
        </p:spPr>
        <p:txBody>
          <a:bodyPr anchor="t" rtlCol="false" tIns="0" lIns="0" bIns="0" rIns="0">
            <a:spAutoFit/>
          </a:bodyPr>
          <a:lstStyle/>
          <a:p>
            <a:pPr algn="ctr" marL="0" indent="0" lvl="0">
              <a:lnSpc>
                <a:spcPts val="8025"/>
              </a:lnSpc>
              <a:spcBef>
                <a:spcPct val="0"/>
              </a:spcBef>
            </a:pPr>
            <a:r>
              <a:rPr lang="en-US" sz="8273" spc="380">
                <a:solidFill>
                  <a:srgbClr val="596F92"/>
                </a:solidFill>
                <a:latin typeface="Lucky Bones"/>
                <a:ea typeface="Lucky Bones"/>
                <a:cs typeface="Lucky Bones"/>
                <a:sym typeface="Lucky Bones"/>
              </a:rPr>
              <a:t>ART PRACTICAL</a:t>
            </a:r>
          </a:p>
        </p:txBody>
      </p:sp>
      <p:sp>
        <p:nvSpPr>
          <p:cNvPr name="TextBox 14" id="14"/>
          <p:cNvSpPr txBox="true"/>
          <p:nvPr/>
        </p:nvSpPr>
        <p:spPr>
          <a:xfrm rot="0">
            <a:off x="1226011" y="3725947"/>
            <a:ext cx="6853340" cy="1910512"/>
          </a:xfrm>
          <a:prstGeom prst="rect">
            <a:avLst/>
          </a:prstGeom>
        </p:spPr>
        <p:txBody>
          <a:bodyPr anchor="t" rtlCol="false" tIns="0" lIns="0" bIns="0" rIns="0">
            <a:spAutoFit/>
          </a:bodyPr>
          <a:lstStyle/>
          <a:p>
            <a:pPr algn="ctr">
              <a:lnSpc>
                <a:spcPts val="4889"/>
              </a:lnSpc>
              <a:spcBef>
                <a:spcPct val="0"/>
              </a:spcBef>
            </a:pPr>
            <a:r>
              <a:rPr lang="en-US" sz="4485">
                <a:solidFill>
                  <a:srgbClr val="596F92"/>
                </a:solidFill>
                <a:latin typeface="Sailors"/>
                <a:ea typeface="Sailors"/>
                <a:cs typeface="Sailors"/>
                <a:sym typeface="Sailors"/>
              </a:rPr>
              <a:t>draw or paint something inspired by ‘keep our oceans clean’ </a:t>
            </a:r>
          </a:p>
        </p:txBody>
      </p:sp>
      <p:sp>
        <p:nvSpPr>
          <p:cNvPr name="TextBox 15" id="15"/>
          <p:cNvSpPr txBox="true"/>
          <p:nvPr/>
        </p:nvSpPr>
        <p:spPr>
          <a:xfrm rot="0">
            <a:off x="4366707" y="5952008"/>
            <a:ext cx="571946" cy="578155"/>
          </a:xfrm>
          <a:prstGeom prst="rect">
            <a:avLst/>
          </a:prstGeom>
        </p:spPr>
        <p:txBody>
          <a:bodyPr anchor="t" rtlCol="false" tIns="0" lIns="0" bIns="0" rIns="0">
            <a:spAutoFit/>
          </a:bodyPr>
          <a:lstStyle/>
          <a:p>
            <a:pPr algn="ctr">
              <a:lnSpc>
                <a:spcPts val="4235"/>
              </a:lnSpc>
              <a:spcBef>
                <a:spcPct val="0"/>
              </a:spcBef>
            </a:pPr>
            <a:r>
              <a:rPr lang="en-US" sz="3885">
                <a:solidFill>
                  <a:srgbClr val="596F92"/>
                </a:solidFill>
                <a:latin typeface="Sailors"/>
                <a:ea typeface="Sailors"/>
                <a:cs typeface="Sailors"/>
                <a:sym typeface="Sailors"/>
              </a:rPr>
              <a:t>or</a:t>
            </a:r>
          </a:p>
        </p:txBody>
      </p:sp>
      <p:sp>
        <p:nvSpPr>
          <p:cNvPr name="TextBox 16" id="16"/>
          <p:cNvSpPr txBox="true"/>
          <p:nvPr/>
        </p:nvSpPr>
        <p:spPr>
          <a:xfrm rot="0">
            <a:off x="2212728" y="7324683"/>
            <a:ext cx="5176647" cy="1291387"/>
          </a:xfrm>
          <a:prstGeom prst="rect">
            <a:avLst/>
          </a:prstGeom>
        </p:spPr>
        <p:txBody>
          <a:bodyPr anchor="t" rtlCol="false" tIns="0" lIns="0" bIns="0" rIns="0">
            <a:spAutoFit/>
          </a:bodyPr>
          <a:lstStyle/>
          <a:p>
            <a:pPr algn="ctr">
              <a:lnSpc>
                <a:spcPts val="4889"/>
              </a:lnSpc>
              <a:spcBef>
                <a:spcPct val="0"/>
              </a:spcBef>
            </a:pPr>
            <a:r>
              <a:rPr lang="en-US" sz="4485">
                <a:solidFill>
                  <a:srgbClr val="596F92"/>
                </a:solidFill>
                <a:latin typeface="Sailors"/>
                <a:ea typeface="Sailors"/>
                <a:cs typeface="Sailors"/>
                <a:sym typeface="Sailors"/>
              </a:rPr>
              <a:t>use plastics to create a collage</a:t>
            </a:r>
          </a:p>
        </p:txBody>
      </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bg>
      <p:bgPr>
        <a:solidFill>
          <a:srgbClr val="E3F1F0"/>
        </a:solidFill>
      </p:bgPr>
    </p:bg>
    <p:spTree>
      <p:nvGrpSpPr>
        <p:cNvPr id="1" name=""/>
        <p:cNvGrpSpPr/>
        <p:nvPr/>
      </p:nvGrpSpPr>
      <p:grpSpPr>
        <a:xfrm>
          <a:off x="0" y="0"/>
          <a:ext cx="0" cy="0"/>
          <a:chOff x="0" y="0"/>
          <a:chExt cx="0" cy="0"/>
        </a:xfrm>
      </p:grpSpPr>
      <p:sp>
        <p:nvSpPr>
          <p:cNvPr name="Freeform 2" id="2"/>
          <p:cNvSpPr/>
          <p:nvPr/>
        </p:nvSpPr>
        <p:spPr>
          <a:xfrm flipH="false" flipV="false" rot="-10800000">
            <a:off x="724477" y="-7147157"/>
            <a:ext cx="16534823" cy="9507523"/>
          </a:xfrm>
          <a:custGeom>
            <a:avLst/>
            <a:gdLst/>
            <a:ahLst/>
            <a:cxnLst/>
            <a:rect r="r" b="b" t="t" l="l"/>
            <a:pathLst>
              <a:path h="9507523" w="16534823">
                <a:moveTo>
                  <a:pt x="0" y="0"/>
                </a:moveTo>
                <a:lnTo>
                  <a:pt x="16534823" y="0"/>
                </a:lnTo>
                <a:lnTo>
                  <a:pt x="16534823" y="9507524"/>
                </a:lnTo>
                <a:lnTo>
                  <a:pt x="0" y="9507524"/>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grpSp>
        <p:nvGrpSpPr>
          <p:cNvPr name="Group 3" id="3"/>
          <p:cNvGrpSpPr>
            <a:grpSpLocks noChangeAspect="true"/>
          </p:cNvGrpSpPr>
          <p:nvPr/>
        </p:nvGrpSpPr>
        <p:grpSpPr>
          <a:xfrm rot="0">
            <a:off x="724477" y="2641158"/>
            <a:ext cx="4407085" cy="3096712"/>
            <a:chOff x="0" y="0"/>
            <a:chExt cx="4572000" cy="3212592"/>
          </a:xfrm>
        </p:grpSpPr>
        <p:sp>
          <p:nvSpPr>
            <p:cNvPr name="Freeform 4" id="4"/>
            <p:cNvSpPr/>
            <p:nvPr/>
          </p:nvSpPr>
          <p:spPr>
            <a:xfrm flipH="false" flipV="false" rot="0">
              <a:off x="-40875" y="-15335"/>
              <a:ext cx="4793771" cy="3267781"/>
            </a:xfrm>
            <a:custGeom>
              <a:avLst/>
              <a:gdLst/>
              <a:ahLst/>
              <a:cxnLst/>
              <a:rect r="r" b="b" t="t" l="l"/>
              <a:pathLst>
                <a:path h="3267781" w="4793771">
                  <a:moveTo>
                    <a:pt x="3758476" y="2388987"/>
                  </a:moveTo>
                  <a:cubicBezTo>
                    <a:pt x="3777145" y="2379652"/>
                    <a:pt x="3795601" y="2369892"/>
                    <a:pt x="3813797" y="2359622"/>
                  </a:cubicBezTo>
                  <a:cubicBezTo>
                    <a:pt x="4346006" y="2059225"/>
                    <a:pt x="4793771" y="1415561"/>
                    <a:pt x="4539726" y="792606"/>
                  </a:cubicBezTo>
                  <a:cubicBezTo>
                    <a:pt x="4416115" y="489497"/>
                    <a:pt x="4124250" y="253294"/>
                    <a:pt x="3798022" y="226479"/>
                  </a:cubicBezTo>
                  <a:cubicBezTo>
                    <a:pt x="3416210" y="195095"/>
                    <a:pt x="3057000" y="433700"/>
                    <a:pt x="2673902" y="434869"/>
                  </a:cubicBezTo>
                  <a:cubicBezTo>
                    <a:pt x="2150947" y="436467"/>
                    <a:pt x="1697967" y="0"/>
                    <a:pt x="1175295" y="17260"/>
                  </a:cubicBezTo>
                  <a:cubicBezTo>
                    <a:pt x="926093" y="25490"/>
                    <a:pt x="686885" y="141037"/>
                    <a:pt x="505621" y="312257"/>
                  </a:cubicBezTo>
                  <a:cubicBezTo>
                    <a:pt x="324357" y="483477"/>
                    <a:pt x="198176" y="707277"/>
                    <a:pt x="117968" y="943375"/>
                  </a:cubicBezTo>
                  <a:cubicBezTo>
                    <a:pt x="33113" y="1193148"/>
                    <a:pt x="0" y="1477082"/>
                    <a:pt x="114600" y="1714681"/>
                  </a:cubicBezTo>
                  <a:cubicBezTo>
                    <a:pt x="225927" y="1945498"/>
                    <a:pt x="455959" y="2093480"/>
                    <a:pt x="684103" y="2210167"/>
                  </a:cubicBezTo>
                  <a:cubicBezTo>
                    <a:pt x="912247" y="2326854"/>
                    <a:pt x="1155656" y="2428529"/>
                    <a:pt x="1335979" y="2610604"/>
                  </a:cubicBezTo>
                  <a:cubicBezTo>
                    <a:pt x="1526733" y="2803211"/>
                    <a:pt x="1646549" y="3083819"/>
                    <a:pt x="1897397" y="3186566"/>
                  </a:cubicBezTo>
                  <a:cubicBezTo>
                    <a:pt x="2095678" y="3267781"/>
                    <a:pt x="2326648" y="3211079"/>
                    <a:pt x="2512645" y="3104699"/>
                  </a:cubicBezTo>
                  <a:cubicBezTo>
                    <a:pt x="2698634" y="2998322"/>
                    <a:pt x="2853882" y="2846534"/>
                    <a:pt x="3026221" y="2719221"/>
                  </a:cubicBezTo>
                  <a:cubicBezTo>
                    <a:pt x="3243833" y="2558464"/>
                    <a:pt x="3518795" y="2508816"/>
                    <a:pt x="3758476" y="2388987"/>
                  </a:cubicBezTo>
                  <a:close/>
                </a:path>
              </a:pathLst>
            </a:custGeom>
            <a:blipFill>
              <a:blip r:embed="rId5"/>
              <a:stretch>
                <a:fillRect l="0" t="-3439" r="0" b="-3439"/>
              </a:stretch>
            </a:blipFill>
          </p:spPr>
        </p:sp>
        <p:sp>
          <p:nvSpPr>
            <p:cNvPr name="Freeform 5" id="5"/>
            <p:cNvSpPr/>
            <p:nvPr/>
          </p:nvSpPr>
          <p:spPr>
            <a:xfrm flipH="false" flipV="false" rot="0">
              <a:off x="0" y="0"/>
              <a:ext cx="4572000" cy="3212592"/>
            </a:xfrm>
            <a:custGeom>
              <a:avLst/>
              <a:gdLst/>
              <a:ahLst/>
              <a:cxnLst/>
              <a:rect r="r" b="b" t="t" l="l"/>
              <a:pathLst>
                <a:path h="3212592" w="4572000">
                  <a:moveTo>
                    <a:pt x="4572000" y="3212592"/>
                  </a:moveTo>
                  <a:lnTo>
                    <a:pt x="0" y="3212592"/>
                  </a:lnTo>
                  <a:lnTo>
                    <a:pt x="0" y="0"/>
                  </a:lnTo>
                  <a:lnTo>
                    <a:pt x="4572000" y="0"/>
                  </a:lnTo>
                  <a:lnTo>
                    <a:pt x="4572000" y="3212592"/>
                  </a:lnTo>
                  <a:close/>
                </a:path>
              </a:pathLst>
            </a:custGeom>
            <a:blipFill>
              <a:blip r:embed="rId6"/>
              <a:stretch>
                <a:fillRect l="-11" t="0" r="-11" b="0"/>
              </a:stretch>
            </a:blipFill>
          </p:spPr>
        </p:sp>
      </p:grpSp>
      <p:grpSp>
        <p:nvGrpSpPr>
          <p:cNvPr name="Group 6" id="6"/>
          <p:cNvGrpSpPr>
            <a:grpSpLocks noChangeAspect="true"/>
          </p:cNvGrpSpPr>
          <p:nvPr/>
        </p:nvGrpSpPr>
        <p:grpSpPr>
          <a:xfrm rot="0">
            <a:off x="4866335" y="2447282"/>
            <a:ext cx="4695416" cy="4519653"/>
            <a:chOff x="0" y="0"/>
            <a:chExt cx="4559807" cy="4389120"/>
          </a:xfrm>
        </p:grpSpPr>
        <p:sp>
          <p:nvSpPr>
            <p:cNvPr name="Freeform 7" id="7"/>
            <p:cNvSpPr/>
            <p:nvPr/>
          </p:nvSpPr>
          <p:spPr>
            <a:xfrm flipH="false" flipV="false" rot="0">
              <a:off x="0" y="0"/>
              <a:ext cx="4559807" cy="4389120"/>
            </a:xfrm>
            <a:custGeom>
              <a:avLst/>
              <a:gdLst/>
              <a:ahLst/>
              <a:cxnLst/>
              <a:rect r="r" b="b" t="t" l="l"/>
              <a:pathLst>
                <a:path h="4389120" w="4559807">
                  <a:moveTo>
                    <a:pt x="4559807" y="4389120"/>
                  </a:moveTo>
                  <a:lnTo>
                    <a:pt x="0" y="4389120"/>
                  </a:lnTo>
                  <a:lnTo>
                    <a:pt x="0" y="0"/>
                  </a:lnTo>
                  <a:lnTo>
                    <a:pt x="4559807" y="0"/>
                  </a:lnTo>
                  <a:lnTo>
                    <a:pt x="4559807" y="4389120"/>
                  </a:lnTo>
                  <a:close/>
                </a:path>
              </a:pathLst>
            </a:custGeom>
            <a:blipFill>
              <a:blip r:embed="rId7"/>
              <a:stretch>
                <a:fillRect l="-3" t="0" r="-3" b="0"/>
              </a:stretch>
            </a:blipFill>
          </p:spPr>
        </p:sp>
        <p:sp>
          <p:nvSpPr>
            <p:cNvPr name="Freeform 8" id="8"/>
            <p:cNvSpPr/>
            <p:nvPr/>
          </p:nvSpPr>
          <p:spPr>
            <a:xfrm flipH="false" flipV="false" rot="0">
              <a:off x="-15250" y="53748"/>
              <a:ext cx="4552688" cy="4253345"/>
            </a:xfrm>
            <a:custGeom>
              <a:avLst/>
              <a:gdLst/>
              <a:ahLst/>
              <a:cxnLst/>
              <a:rect r="r" b="b" t="t" l="l"/>
              <a:pathLst>
                <a:path h="4253345" w="4552688">
                  <a:moveTo>
                    <a:pt x="3025570" y="3990221"/>
                  </a:moveTo>
                  <a:cubicBezTo>
                    <a:pt x="3247621" y="4116912"/>
                    <a:pt x="3465479" y="4253345"/>
                    <a:pt x="3736361" y="4219645"/>
                  </a:cubicBezTo>
                  <a:cubicBezTo>
                    <a:pt x="3990849" y="4187981"/>
                    <a:pt x="4227381" y="4034299"/>
                    <a:pt x="4359724" y="3814628"/>
                  </a:cubicBezTo>
                  <a:cubicBezTo>
                    <a:pt x="4552688" y="3494332"/>
                    <a:pt x="4514156" y="3082801"/>
                    <a:pt x="4392310" y="2729277"/>
                  </a:cubicBezTo>
                  <a:cubicBezTo>
                    <a:pt x="4270464" y="2375752"/>
                    <a:pt x="4073847" y="2051212"/>
                    <a:pt x="3957655" y="1695789"/>
                  </a:cubicBezTo>
                  <a:cubicBezTo>
                    <a:pt x="3822438" y="1282168"/>
                    <a:pt x="3792512" y="820530"/>
                    <a:pt x="3537163" y="468169"/>
                  </a:cubicBezTo>
                  <a:cubicBezTo>
                    <a:pt x="3330909" y="183552"/>
                    <a:pt x="2985097" y="5404"/>
                    <a:pt x="2633623" y="2702"/>
                  </a:cubicBezTo>
                  <a:cubicBezTo>
                    <a:pt x="2282150" y="0"/>
                    <a:pt x="1933639" y="172811"/>
                    <a:pt x="1723034" y="454223"/>
                  </a:cubicBezTo>
                  <a:cubicBezTo>
                    <a:pt x="1425083" y="852346"/>
                    <a:pt x="1414307" y="1408951"/>
                    <a:pt x="1124340" y="1812926"/>
                  </a:cubicBezTo>
                  <a:cubicBezTo>
                    <a:pt x="840482" y="2208390"/>
                    <a:pt x="314208" y="2421916"/>
                    <a:pt x="146632" y="2878961"/>
                  </a:cubicBezTo>
                  <a:cubicBezTo>
                    <a:pt x="0" y="3278878"/>
                    <a:pt x="231630" y="3776224"/>
                    <a:pt x="632093" y="3921320"/>
                  </a:cubicBezTo>
                  <a:cubicBezTo>
                    <a:pt x="985851" y="4049495"/>
                    <a:pt x="1373945" y="3920953"/>
                    <a:pt x="1736838" y="3821534"/>
                  </a:cubicBezTo>
                  <a:cubicBezTo>
                    <a:pt x="1966543" y="3758603"/>
                    <a:pt x="2216705" y="3753055"/>
                    <a:pt x="2452181" y="3780144"/>
                  </a:cubicBezTo>
                  <a:cubicBezTo>
                    <a:pt x="2614961" y="3798871"/>
                    <a:pt x="2772166" y="3853671"/>
                    <a:pt x="2916592" y="3929924"/>
                  </a:cubicBezTo>
                  <a:cubicBezTo>
                    <a:pt x="2953193" y="3949249"/>
                    <a:pt x="2989437" y="3969606"/>
                    <a:pt x="3025570" y="3990221"/>
                  </a:cubicBezTo>
                  <a:close/>
                </a:path>
              </a:pathLst>
            </a:custGeom>
            <a:blipFill>
              <a:blip r:embed="rId8"/>
              <a:stretch>
                <a:fillRect l="-22149" t="0" r="-22149" b="0"/>
              </a:stretch>
            </a:blipFill>
          </p:spPr>
        </p:sp>
      </p:grpSp>
      <p:grpSp>
        <p:nvGrpSpPr>
          <p:cNvPr name="Group 9" id="9"/>
          <p:cNvGrpSpPr>
            <a:grpSpLocks noChangeAspect="true"/>
          </p:cNvGrpSpPr>
          <p:nvPr/>
        </p:nvGrpSpPr>
        <p:grpSpPr>
          <a:xfrm rot="-1163119">
            <a:off x="591737" y="5627254"/>
            <a:ext cx="3998664" cy="3950679"/>
            <a:chOff x="0" y="0"/>
            <a:chExt cx="4572000" cy="4517135"/>
          </a:xfrm>
        </p:grpSpPr>
        <p:sp>
          <p:nvSpPr>
            <p:cNvPr name="Freeform 10" id="10"/>
            <p:cNvSpPr/>
            <p:nvPr/>
          </p:nvSpPr>
          <p:spPr>
            <a:xfrm flipH="false" flipV="false" rot="0">
              <a:off x="-16554" y="-2690"/>
              <a:ext cx="4639471" cy="4549489"/>
            </a:xfrm>
            <a:custGeom>
              <a:avLst/>
              <a:gdLst/>
              <a:ahLst/>
              <a:cxnLst/>
              <a:rect r="r" b="b" t="t" l="l"/>
              <a:pathLst>
                <a:path h="4549489" w="4639471">
                  <a:moveTo>
                    <a:pt x="2642461" y="4307731"/>
                  </a:moveTo>
                  <a:cubicBezTo>
                    <a:pt x="2937643" y="4136404"/>
                    <a:pt x="3174467" y="3866873"/>
                    <a:pt x="3302943" y="3520703"/>
                  </a:cubicBezTo>
                  <a:cubicBezTo>
                    <a:pt x="3367367" y="3347118"/>
                    <a:pt x="3462613" y="3172924"/>
                    <a:pt x="3623369" y="3081058"/>
                  </a:cubicBezTo>
                  <a:cubicBezTo>
                    <a:pt x="3747343" y="3010214"/>
                    <a:pt x="3895227" y="2996898"/>
                    <a:pt x="4029388" y="2948020"/>
                  </a:cubicBezTo>
                  <a:cubicBezTo>
                    <a:pt x="4411618" y="2808768"/>
                    <a:pt x="4639471" y="2366335"/>
                    <a:pt x="4578884" y="1964073"/>
                  </a:cubicBezTo>
                  <a:cubicBezTo>
                    <a:pt x="4518297" y="1561809"/>
                    <a:pt x="4204130" y="1222063"/>
                    <a:pt x="3823417" y="1078711"/>
                  </a:cubicBezTo>
                  <a:cubicBezTo>
                    <a:pt x="3609703" y="998242"/>
                    <a:pt x="3395764" y="1015829"/>
                    <a:pt x="3183757" y="930958"/>
                  </a:cubicBezTo>
                  <a:cubicBezTo>
                    <a:pt x="2896850" y="816103"/>
                    <a:pt x="2646820" y="557580"/>
                    <a:pt x="2402676" y="368105"/>
                  </a:cubicBezTo>
                  <a:cubicBezTo>
                    <a:pt x="2158532" y="178629"/>
                    <a:pt x="1877749" y="5911"/>
                    <a:pt x="1568716" y="3231"/>
                  </a:cubicBezTo>
                  <a:cubicBezTo>
                    <a:pt x="1196035" y="0"/>
                    <a:pt x="839628" y="279246"/>
                    <a:pt x="753607" y="641873"/>
                  </a:cubicBezTo>
                  <a:cubicBezTo>
                    <a:pt x="714329" y="807457"/>
                    <a:pt x="726735" y="980722"/>
                    <a:pt x="704584" y="1149453"/>
                  </a:cubicBezTo>
                  <a:cubicBezTo>
                    <a:pt x="619399" y="1798292"/>
                    <a:pt x="38111" y="2317174"/>
                    <a:pt x="17162" y="2971245"/>
                  </a:cubicBezTo>
                  <a:cubicBezTo>
                    <a:pt x="0" y="3507080"/>
                    <a:pt x="385323" y="3994953"/>
                    <a:pt x="863032" y="4238292"/>
                  </a:cubicBezTo>
                  <a:cubicBezTo>
                    <a:pt x="1111989" y="4365108"/>
                    <a:pt x="1371700" y="4475224"/>
                    <a:pt x="1651555" y="4507960"/>
                  </a:cubicBezTo>
                  <a:cubicBezTo>
                    <a:pt x="2006569" y="4549489"/>
                    <a:pt x="2352643" y="4475944"/>
                    <a:pt x="2642461" y="4307731"/>
                  </a:cubicBezTo>
                  <a:close/>
                </a:path>
              </a:pathLst>
            </a:custGeom>
            <a:blipFill>
              <a:blip r:embed="rId9"/>
              <a:stretch>
                <a:fillRect l="-24130" t="0" r="-24130" b="0"/>
              </a:stretch>
            </a:blipFill>
          </p:spPr>
        </p:sp>
        <p:sp>
          <p:nvSpPr>
            <p:cNvPr name="Freeform 11" id="11"/>
            <p:cNvSpPr/>
            <p:nvPr/>
          </p:nvSpPr>
          <p:spPr>
            <a:xfrm flipH="false" flipV="false" rot="0">
              <a:off x="0" y="0"/>
              <a:ext cx="4572000" cy="4517135"/>
            </a:xfrm>
            <a:custGeom>
              <a:avLst/>
              <a:gdLst/>
              <a:ahLst/>
              <a:cxnLst/>
              <a:rect r="r" b="b" t="t" l="l"/>
              <a:pathLst>
                <a:path h="4517135" w="4572000">
                  <a:moveTo>
                    <a:pt x="4572000" y="4517135"/>
                  </a:moveTo>
                  <a:lnTo>
                    <a:pt x="0" y="4517135"/>
                  </a:lnTo>
                  <a:lnTo>
                    <a:pt x="0" y="0"/>
                  </a:lnTo>
                  <a:lnTo>
                    <a:pt x="4572000" y="0"/>
                  </a:lnTo>
                  <a:lnTo>
                    <a:pt x="4572000" y="4517135"/>
                  </a:lnTo>
                  <a:close/>
                </a:path>
              </a:pathLst>
            </a:custGeom>
            <a:blipFill>
              <a:blip r:embed="rId10"/>
              <a:stretch>
                <a:fillRect l="-25" t="0" r="-25" b="0"/>
              </a:stretch>
            </a:blipFill>
          </p:spPr>
        </p:sp>
      </p:grpSp>
      <p:grpSp>
        <p:nvGrpSpPr>
          <p:cNvPr name="Group 12" id="12"/>
          <p:cNvGrpSpPr/>
          <p:nvPr/>
        </p:nvGrpSpPr>
        <p:grpSpPr>
          <a:xfrm rot="0">
            <a:off x="4866335" y="7243160"/>
            <a:ext cx="5788829" cy="2502172"/>
            <a:chOff x="0" y="0"/>
            <a:chExt cx="12407900" cy="5363210"/>
          </a:xfrm>
        </p:grpSpPr>
        <p:sp>
          <p:nvSpPr>
            <p:cNvPr name="Freeform 13" id="13"/>
            <p:cNvSpPr/>
            <p:nvPr/>
          </p:nvSpPr>
          <p:spPr>
            <a:xfrm flipH="false" flipV="false" rot="0">
              <a:off x="-1188720" y="-1299210"/>
              <a:ext cx="14579600" cy="7821930"/>
            </a:xfrm>
            <a:custGeom>
              <a:avLst/>
              <a:gdLst/>
              <a:ahLst/>
              <a:cxnLst/>
              <a:rect r="r" b="b" t="t" l="l"/>
              <a:pathLst>
                <a:path h="7821930" w="14579600">
                  <a:moveTo>
                    <a:pt x="1446530" y="2216150"/>
                  </a:moveTo>
                  <a:cubicBezTo>
                    <a:pt x="2578100" y="0"/>
                    <a:pt x="6996430" y="2960370"/>
                    <a:pt x="8751570" y="1879600"/>
                  </a:cubicBezTo>
                  <a:cubicBezTo>
                    <a:pt x="11271250" y="328930"/>
                    <a:pt x="14579600" y="2044700"/>
                    <a:pt x="13321030" y="5191760"/>
                  </a:cubicBezTo>
                  <a:cubicBezTo>
                    <a:pt x="12679680" y="6795770"/>
                    <a:pt x="9763760" y="5523230"/>
                    <a:pt x="8426450" y="6164580"/>
                  </a:cubicBezTo>
                  <a:cubicBezTo>
                    <a:pt x="4964430" y="7821930"/>
                    <a:pt x="0" y="5048250"/>
                    <a:pt x="1446530" y="2216150"/>
                  </a:cubicBezTo>
                  <a:close/>
                </a:path>
              </a:pathLst>
            </a:custGeom>
            <a:blipFill>
              <a:blip r:embed="rId11"/>
              <a:stretch>
                <a:fillRect l="0" t="-27075" r="0" b="-27075"/>
              </a:stretch>
            </a:blipFill>
          </p:spPr>
        </p:sp>
      </p:grpSp>
      <p:grpSp>
        <p:nvGrpSpPr>
          <p:cNvPr name="Group 14" id="14"/>
          <p:cNvGrpSpPr/>
          <p:nvPr/>
        </p:nvGrpSpPr>
        <p:grpSpPr>
          <a:xfrm rot="0">
            <a:off x="9834576" y="2641158"/>
            <a:ext cx="4227870" cy="3693208"/>
            <a:chOff x="0" y="0"/>
            <a:chExt cx="5975350" cy="5219700"/>
          </a:xfrm>
        </p:grpSpPr>
        <p:sp>
          <p:nvSpPr>
            <p:cNvPr name="Freeform 15" id="15"/>
            <p:cNvSpPr/>
            <p:nvPr/>
          </p:nvSpPr>
          <p:spPr>
            <a:xfrm flipH="false" flipV="false" rot="0">
              <a:off x="-519430" y="-910590"/>
              <a:ext cx="7381240" cy="6188710"/>
            </a:xfrm>
            <a:custGeom>
              <a:avLst/>
              <a:gdLst/>
              <a:ahLst/>
              <a:cxnLst/>
              <a:rect r="r" b="b" t="t" l="l"/>
              <a:pathLst>
                <a:path h="6188710" w="7381240">
                  <a:moveTo>
                    <a:pt x="2861310" y="5034280"/>
                  </a:moveTo>
                  <a:cubicBezTo>
                    <a:pt x="4353560" y="5034280"/>
                    <a:pt x="3549650" y="6188710"/>
                    <a:pt x="5092700" y="6121400"/>
                  </a:cubicBezTo>
                  <a:cubicBezTo>
                    <a:pt x="6408420" y="6064250"/>
                    <a:pt x="7381240" y="3489960"/>
                    <a:pt x="5207000" y="2288540"/>
                  </a:cubicBezTo>
                  <a:cubicBezTo>
                    <a:pt x="3470910" y="1328420"/>
                    <a:pt x="629920" y="0"/>
                    <a:pt x="1029970" y="1830070"/>
                  </a:cubicBezTo>
                  <a:cubicBezTo>
                    <a:pt x="1430020" y="3660140"/>
                    <a:pt x="0" y="4232910"/>
                    <a:pt x="744220" y="5205730"/>
                  </a:cubicBezTo>
                  <a:cubicBezTo>
                    <a:pt x="1488440" y="6178550"/>
                    <a:pt x="1544320" y="5034280"/>
                    <a:pt x="2861310" y="5034280"/>
                  </a:cubicBezTo>
                  <a:close/>
                </a:path>
              </a:pathLst>
            </a:custGeom>
            <a:blipFill>
              <a:blip r:embed="rId12"/>
              <a:stretch>
                <a:fillRect l="-15532" t="0" r="-15532" b="0"/>
              </a:stretch>
            </a:blipFill>
          </p:spPr>
        </p:sp>
      </p:grpSp>
      <p:grpSp>
        <p:nvGrpSpPr>
          <p:cNvPr name="Group 16" id="16"/>
          <p:cNvGrpSpPr/>
          <p:nvPr/>
        </p:nvGrpSpPr>
        <p:grpSpPr>
          <a:xfrm rot="0">
            <a:off x="11948510" y="4707109"/>
            <a:ext cx="5144007" cy="5246370"/>
            <a:chOff x="0" y="0"/>
            <a:chExt cx="6062980" cy="6183630"/>
          </a:xfrm>
        </p:grpSpPr>
        <p:sp>
          <p:nvSpPr>
            <p:cNvPr name="Freeform 17" id="17"/>
            <p:cNvSpPr/>
            <p:nvPr/>
          </p:nvSpPr>
          <p:spPr>
            <a:xfrm flipH="false" flipV="false" rot="0">
              <a:off x="-257810" y="-427990"/>
              <a:ext cx="6739890" cy="7203440"/>
            </a:xfrm>
            <a:custGeom>
              <a:avLst/>
              <a:gdLst/>
              <a:ahLst/>
              <a:cxnLst/>
              <a:rect r="r" b="b" t="t" l="l"/>
              <a:pathLst>
                <a:path h="7203440" w="6739890">
                  <a:moveTo>
                    <a:pt x="3602990" y="1123950"/>
                  </a:moveTo>
                  <a:cubicBezTo>
                    <a:pt x="3155950" y="1784350"/>
                    <a:pt x="3209290" y="2346960"/>
                    <a:pt x="2705100" y="2646680"/>
                  </a:cubicBezTo>
                  <a:cubicBezTo>
                    <a:pt x="1689100" y="3252470"/>
                    <a:pt x="647700" y="2674620"/>
                    <a:pt x="327660" y="3713480"/>
                  </a:cubicBezTo>
                  <a:cubicBezTo>
                    <a:pt x="0" y="4777740"/>
                    <a:pt x="839470" y="5806440"/>
                    <a:pt x="2597150" y="6450330"/>
                  </a:cubicBezTo>
                  <a:cubicBezTo>
                    <a:pt x="4646930" y="7203440"/>
                    <a:pt x="6739890" y="5153660"/>
                    <a:pt x="6248400" y="3628390"/>
                  </a:cubicBezTo>
                  <a:cubicBezTo>
                    <a:pt x="5842000" y="2364740"/>
                    <a:pt x="6545580" y="1811020"/>
                    <a:pt x="6122670" y="1123950"/>
                  </a:cubicBezTo>
                  <a:cubicBezTo>
                    <a:pt x="5429250" y="0"/>
                    <a:pt x="4081780" y="415290"/>
                    <a:pt x="3602990" y="1123950"/>
                  </a:cubicBezTo>
                  <a:close/>
                </a:path>
              </a:pathLst>
            </a:custGeom>
            <a:blipFill>
              <a:blip r:embed="rId13"/>
              <a:stretch>
                <a:fillRect l="-26391" t="0" r="-26391" b="0"/>
              </a:stretch>
            </a:blipFill>
          </p:spPr>
        </p:sp>
      </p:grpSp>
      <p:grpSp>
        <p:nvGrpSpPr>
          <p:cNvPr name="Group 18" id="18"/>
          <p:cNvGrpSpPr/>
          <p:nvPr/>
        </p:nvGrpSpPr>
        <p:grpSpPr>
          <a:xfrm rot="0">
            <a:off x="13768570" y="2289462"/>
            <a:ext cx="4140338" cy="1900052"/>
            <a:chOff x="-161290" y="232410"/>
            <a:chExt cx="12611100" cy="5787390"/>
          </a:xfrm>
        </p:grpSpPr>
        <p:sp>
          <p:nvSpPr>
            <p:cNvPr name="Freeform 19" id="19"/>
            <p:cNvSpPr/>
            <p:nvPr/>
          </p:nvSpPr>
          <p:spPr>
            <a:xfrm flipH="false" flipV="false" rot="0">
              <a:off x="0" y="0"/>
              <a:ext cx="12611100" cy="5787390"/>
            </a:xfrm>
            <a:custGeom>
              <a:avLst/>
              <a:gdLst/>
              <a:ahLst/>
              <a:cxnLst/>
              <a:rect r="r" b="b" t="t" l="l"/>
              <a:pathLst>
                <a:path h="5787390" w="12611100">
                  <a:moveTo>
                    <a:pt x="12551410" y="2688590"/>
                  </a:moveTo>
                  <a:cubicBezTo>
                    <a:pt x="12498070" y="2100580"/>
                    <a:pt x="12113260" y="1581150"/>
                    <a:pt x="11629389" y="1242060"/>
                  </a:cubicBezTo>
                  <a:cubicBezTo>
                    <a:pt x="11145520" y="902970"/>
                    <a:pt x="10571480" y="721360"/>
                    <a:pt x="9999980" y="575310"/>
                  </a:cubicBezTo>
                  <a:cubicBezTo>
                    <a:pt x="8357870" y="157480"/>
                    <a:pt x="6649720" y="0"/>
                    <a:pt x="4958080" y="110490"/>
                  </a:cubicBezTo>
                  <a:cubicBezTo>
                    <a:pt x="3895090" y="123190"/>
                    <a:pt x="3690620" y="267970"/>
                    <a:pt x="2651760" y="491490"/>
                  </a:cubicBezTo>
                  <a:cubicBezTo>
                    <a:pt x="2020570" y="626110"/>
                    <a:pt x="1366520" y="817880"/>
                    <a:pt x="916939" y="1280160"/>
                  </a:cubicBezTo>
                  <a:cubicBezTo>
                    <a:pt x="0" y="2223770"/>
                    <a:pt x="400050" y="3919220"/>
                    <a:pt x="1418589" y="4751070"/>
                  </a:cubicBezTo>
                  <a:cubicBezTo>
                    <a:pt x="2437130" y="5582920"/>
                    <a:pt x="3836669" y="5750560"/>
                    <a:pt x="5152389" y="5767070"/>
                  </a:cubicBezTo>
                  <a:cubicBezTo>
                    <a:pt x="6744970" y="5787390"/>
                    <a:pt x="8346439" y="5632450"/>
                    <a:pt x="9888220" y="5229860"/>
                  </a:cubicBezTo>
                  <a:cubicBezTo>
                    <a:pt x="10535920" y="5060950"/>
                    <a:pt x="11187430" y="4839970"/>
                    <a:pt x="11710670" y="4423410"/>
                  </a:cubicBezTo>
                  <a:cubicBezTo>
                    <a:pt x="12232639" y="4005580"/>
                    <a:pt x="12611099" y="3355340"/>
                    <a:pt x="12551409" y="2688590"/>
                  </a:cubicBezTo>
                  <a:close/>
                </a:path>
              </a:pathLst>
            </a:custGeom>
            <a:blipFill>
              <a:blip r:embed="rId14"/>
              <a:stretch>
                <a:fillRect l="0" t="-21124" r="0" b="-21124"/>
              </a:stretch>
            </a:blipFill>
          </p:spPr>
        </p:sp>
      </p:grpSp>
      <p:sp>
        <p:nvSpPr>
          <p:cNvPr name="TextBox 20" id="20"/>
          <p:cNvSpPr txBox="true"/>
          <p:nvPr/>
        </p:nvSpPr>
        <p:spPr>
          <a:xfrm rot="0">
            <a:off x="514350" y="397996"/>
            <a:ext cx="17259300" cy="939804"/>
          </a:xfrm>
          <a:prstGeom prst="rect">
            <a:avLst/>
          </a:prstGeom>
        </p:spPr>
        <p:txBody>
          <a:bodyPr anchor="t" rtlCol="false" tIns="0" lIns="0" bIns="0" rIns="0">
            <a:spAutoFit/>
          </a:bodyPr>
          <a:lstStyle/>
          <a:p>
            <a:pPr algn="ctr" marL="0" indent="0" lvl="0">
              <a:lnSpc>
                <a:spcPts val="7000"/>
              </a:lnSpc>
            </a:pPr>
            <a:r>
              <a:rPr lang="en-US" sz="7000" spc="322">
                <a:solidFill>
                  <a:srgbClr val="596F92"/>
                </a:solidFill>
                <a:latin typeface="Lucky Bones"/>
                <a:ea typeface="Lucky Bones"/>
                <a:cs typeface="Lucky Bones"/>
                <a:sym typeface="Lucky Bones"/>
              </a:rPr>
              <a:t>PLASTICS AND THE ENVIRONMENT</a:t>
            </a:r>
          </a:p>
        </p:txBody>
      </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bg>
      <p:bgPr>
        <a:solidFill>
          <a:srgbClr val="E3F1F0"/>
        </a:solidFill>
      </p:bgPr>
    </p:bg>
    <p:spTree>
      <p:nvGrpSpPr>
        <p:cNvPr id="1" name=""/>
        <p:cNvGrpSpPr/>
        <p:nvPr/>
      </p:nvGrpSpPr>
      <p:grpSpPr>
        <a:xfrm>
          <a:off x="0" y="0"/>
          <a:ext cx="0" cy="0"/>
          <a:chOff x="0" y="0"/>
          <a:chExt cx="0" cy="0"/>
        </a:xfrm>
      </p:grpSpPr>
      <p:sp>
        <p:nvSpPr>
          <p:cNvPr name="Freeform 2" id="2"/>
          <p:cNvSpPr/>
          <p:nvPr/>
        </p:nvSpPr>
        <p:spPr>
          <a:xfrm flipH="false" flipV="false" rot="-10800000">
            <a:off x="724477" y="-7147157"/>
            <a:ext cx="16534823" cy="9507523"/>
          </a:xfrm>
          <a:custGeom>
            <a:avLst/>
            <a:gdLst/>
            <a:ahLst/>
            <a:cxnLst/>
            <a:rect r="r" b="b" t="t" l="l"/>
            <a:pathLst>
              <a:path h="9507523" w="16534823">
                <a:moveTo>
                  <a:pt x="0" y="0"/>
                </a:moveTo>
                <a:lnTo>
                  <a:pt x="16534823" y="0"/>
                </a:lnTo>
                <a:lnTo>
                  <a:pt x="16534823" y="9507524"/>
                </a:lnTo>
                <a:lnTo>
                  <a:pt x="0" y="9507524"/>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grpSp>
        <p:nvGrpSpPr>
          <p:cNvPr name="Group 3" id="3"/>
          <p:cNvGrpSpPr>
            <a:grpSpLocks noChangeAspect="true"/>
          </p:cNvGrpSpPr>
          <p:nvPr/>
        </p:nvGrpSpPr>
        <p:grpSpPr>
          <a:xfrm rot="0">
            <a:off x="12751167" y="2360367"/>
            <a:ext cx="5106239" cy="3653133"/>
            <a:chOff x="0" y="0"/>
            <a:chExt cx="4584192" cy="3279648"/>
          </a:xfrm>
        </p:grpSpPr>
        <p:sp>
          <p:nvSpPr>
            <p:cNvPr name="Freeform 4" id="4"/>
            <p:cNvSpPr/>
            <p:nvPr/>
          </p:nvSpPr>
          <p:spPr>
            <a:xfrm flipH="false" flipV="false" rot="0">
              <a:off x="0" y="0"/>
              <a:ext cx="4584192" cy="3279648"/>
            </a:xfrm>
            <a:custGeom>
              <a:avLst/>
              <a:gdLst/>
              <a:ahLst/>
              <a:cxnLst/>
              <a:rect r="r" b="b" t="t" l="l"/>
              <a:pathLst>
                <a:path h="3279648" w="4584192">
                  <a:moveTo>
                    <a:pt x="4584192" y="3279648"/>
                  </a:moveTo>
                  <a:lnTo>
                    <a:pt x="0" y="3279648"/>
                  </a:lnTo>
                  <a:lnTo>
                    <a:pt x="0" y="0"/>
                  </a:lnTo>
                  <a:lnTo>
                    <a:pt x="4584192" y="0"/>
                  </a:lnTo>
                  <a:lnTo>
                    <a:pt x="4584192" y="3279648"/>
                  </a:lnTo>
                  <a:close/>
                </a:path>
              </a:pathLst>
            </a:custGeom>
            <a:blipFill>
              <a:blip r:embed="rId5"/>
              <a:stretch>
                <a:fillRect l="-29" t="0" r="-29" b="0"/>
              </a:stretch>
            </a:blipFill>
          </p:spPr>
        </p:sp>
        <p:sp>
          <p:nvSpPr>
            <p:cNvPr name="Freeform 5" id="5"/>
            <p:cNvSpPr/>
            <p:nvPr/>
          </p:nvSpPr>
          <p:spPr>
            <a:xfrm flipH="false" flipV="false" rot="0">
              <a:off x="63980" y="23119"/>
              <a:ext cx="4450362" cy="3189732"/>
            </a:xfrm>
            <a:custGeom>
              <a:avLst/>
              <a:gdLst/>
              <a:ahLst/>
              <a:cxnLst/>
              <a:rect r="r" b="b" t="t" l="l"/>
              <a:pathLst>
                <a:path h="3189732" w="4450362">
                  <a:moveTo>
                    <a:pt x="1683722" y="191573"/>
                  </a:moveTo>
                  <a:cubicBezTo>
                    <a:pt x="1630586" y="213467"/>
                    <a:pt x="1578238" y="237063"/>
                    <a:pt x="1526818" y="262011"/>
                  </a:cubicBezTo>
                  <a:cubicBezTo>
                    <a:pt x="1354653" y="345546"/>
                    <a:pt x="1184946" y="404118"/>
                    <a:pt x="990617" y="383530"/>
                  </a:cubicBezTo>
                  <a:cubicBezTo>
                    <a:pt x="739285" y="356903"/>
                    <a:pt x="448733" y="330008"/>
                    <a:pt x="269970" y="508681"/>
                  </a:cubicBezTo>
                  <a:cubicBezTo>
                    <a:pt x="138854" y="639732"/>
                    <a:pt x="113725" y="844052"/>
                    <a:pt x="132070" y="1028527"/>
                  </a:cubicBezTo>
                  <a:cubicBezTo>
                    <a:pt x="150414" y="1213003"/>
                    <a:pt x="204488" y="1394155"/>
                    <a:pt x="202568" y="1579531"/>
                  </a:cubicBezTo>
                  <a:cubicBezTo>
                    <a:pt x="200122" y="1815750"/>
                    <a:pt x="107385" y="2040354"/>
                    <a:pt x="55443" y="2270805"/>
                  </a:cubicBezTo>
                  <a:cubicBezTo>
                    <a:pt x="3500" y="2501255"/>
                    <a:pt x="0" y="2765828"/>
                    <a:pt x="150410" y="2947981"/>
                  </a:cubicBezTo>
                  <a:cubicBezTo>
                    <a:pt x="350030" y="3189732"/>
                    <a:pt x="727375" y="3179629"/>
                    <a:pt x="1023317" y="3076166"/>
                  </a:cubicBezTo>
                  <a:cubicBezTo>
                    <a:pt x="1319260" y="2972702"/>
                    <a:pt x="1596862" y="2797070"/>
                    <a:pt x="1909477" y="2773458"/>
                  </a:cubicBezTo>
                  <a:cubicBezTo>
                    <a:pt x="2389121" y="2737229"/>
                    <a:pt x="2833277" y="3066330"/>
                    <a:pt x="3314271" y="3062191"/>
                  </a:cubicBezTo>
                  <a:cubicBezTo>
                    <a:pt x="3922471" y="3056959"/>
                    <a:pt x="4427849" y="2465033"/>
                    <a:pt x="4439106" y="1856885"/>
                  </a:cubicBezTo>
                  <a:cubicBezTo>
                    <a:pt x="4450362" y="1248737"/>
                    <a:pt x="4043930" y="682399"/>
                    <a:pt x="3510131" y="390850"/>
                  </a:cubicBezTo>
                  <a:cubicBezTo>
                    <a:pt x="3230877" y="238328"/>
                    <a:pt x="2942566" y="89503"/>
                    <a:pt x="2623518" y="44904"/>
                  </a:cubicBezTo>
                  <a:cubicBezTo>
                    <a:pt x="2302293" y="0"/>
                    <a:pt x="1980719" y="69200"/>
                    <a:pt x="1683722" y="191573"/>
                  </a:cubicBezTo>
                  <a:close/>
                </a:path>
              </a:pathLst>
            </a:custGeom>
            <a:blipFill>
              <a:blip r:embed="rId6"/>
              <a:stretch>
                <a:fillRect l="-2920" t="0" r="-2920" b="0"/>
              </a:stretch>
            </a:blipFill>
          </p:spPr>
        </p:sp>
      </p:grpSp>
      <p:grpSp>
        <p:nvGrpSpPr>
          <p:cNvPr name="Group 6" id="6"/>
          <p:cNvGrpSpPr>
            <a:grpSpLocks noChangeAspect="true"/>
          </p:cNvGrpSpPr>
          <p:nvPr/>
        </p:nvGrpSpPr>
        <p:grpSpPr>
          <a:xfrm rot="0">
            <a:off x="10198048" y="6094512"/>
            <a:ext cx="4575449" cy="3688219"/>
            <a:chOff x="0" y="0"/>
            <a:chExt cx="4605527" cy="3712464"/>
          </a:xfrm>
        </p:grpSpPr>
        <p:sp>
          <p:nvSpPr>
            <p:cNvPr name="Freeform 7" id="7"/>
            <p:cNvSpPr/>
            <p:nvPr/>
          </p:nvSpPr>
          <p:spPr>
            <a:xfrm flipH="false" flipV="false" rot="0">
              <a:off x="0" y="0"/>
              <a:ext cx="4605527" cy="3712464"/>
            </a:xfrm>
            <a:custGeom>
              <a:avLst/>
              <a:gdLst/>
              <a:ahLst/>
              <a:cxnLst/>
              <a:rect r="r" b="b" t="t" l="l"/>
              <a:pathLst>
                <a:path h="3712464" w="4605527">
                  <a:moveTo>
                    <a:pt x="4605527" y="3712464"/>
                  </a:moveTo>
                  <a:lnTo>
                    <a:pt x="0" y="3712464"/>
                  </a:lnTo>
                  <a:lnTo>
                    <a:pt x="0" y="0"/>
                  </a:lnTo>
                  <a:lnTo>
                    <a:pt x="4605527" y="0"/>
                  </a:lnTo>
                  <a:lnTo>
                    <a:pt x="4605527" y="3712464"/>
                  </a:lnTo>
                  <a:close/>
                </a:path>
              </a:pathLst>
            </a:custGeom>
            <a:blipFill>
              <a:blip r:embed="rId7"/>
              <a:stretch>
                <a:fillRect l="-67" t="0" r="-67" b="0"/>
              </a:stretch>
            </a:blipFill>
          </p:spPr>
        </p:sp>
        <p:sp>
          <p:nvSpPr>
            <p:cNvPr name="Freeform 8" id="8"/>
            <p:cNvSpPr/>
            <p:nvPr/>
          </p:nvSpPr>
          <p:spPr>
            <a:xfrm flipH="false" flipV="false" rot="0">
              <a:off x="44741" y="-24384"/>
              <a:ext cx="4526947" cy="3651107"/>
            </a:xfrm>
            <a:custGeom>
              <a:avLst/>
              <a:gdLst/>
              <a:ahLst/>
              <a:cxnLst/>
              <a:rect r="r" b="b" t="t" l="l"/>
              <a:pathLst>
                <a:path h="3651107" w="4526947">
                  <a:moveTo>
                    <a:pt x="2641386" y="3618544"/>
                  </a:moveTo>
                  <a:cubicBezTo>
                    <a:pt x="2240620" y="3651108"/>
                    <a:pt x="1838727" y="3569536"/>
                    <a:pt x="1453413" y="3454612"/>
                  </a:cubicBezTo>
                  <a:cubicBezTo>
                    <a:pt x="1161920" y="3367672"/>
                    <a:pt x="870095" y="3257995"/>
                    <a:pt x="635273" y="3064637"/>
                  </a:cubicBezTo>
                  <a:cubicBezTo>
                    <a:pt x="300543" y="2789014"/>
                    <a:pt x="112896" y="2363359"/>
                    <a:pt x="58919" y="1933123"/>
                  </a:cubicBezTo>
                  <a:cubicBezTo>
                    <a:pt x="0" y="1463506"/>
                    <a:pt x="97051" y="962320"/>
                    <a:pt x="389363" y="590080"/>
                  </a:cubicBezTo>
                  <a:cubicBezTo>
                    <a:pt x="681674" y="217839"/>
                    <a:pt x="1184181" y="0"/>
                    <a:pt x="1644781" y="108864"/>
                  </a:cubicBezTo>
                  <a:cubicBezTo>
                    <a:pt x="1961698" y="183769"/>
                    <a:pt x="2227591" y="396412"/>
                    <a:pt x="2459922" y="624599"/>
                  </a:cubicBezTo>
                  <a:cubicBezTo>
                    <a:pt x="2692255" y="852789"/>
                    <a:pt x="2905450" y="1104561"/>
                    <a:pt x="3173128" y="1290023"/>
                  </a:cubicBezTo>
                  <a:cubicBezTo>
                    <a:pt x="3393050" y="1442396"/>
                    <a:pt x="3643019" y="1545182"/>
                    <a:pt x="3874124" y="1679990"/>
                  </a:cubicBezTo>
                  <a:cubicBezTo>
                    <a:pt x="4105232" y="1814798"/>
                    <a:pt x="4325731" y="1992340"/>
                    <a:pt x="4432106" y="2237839"/>
                  </a:cubicBezTo>
                  <a:cubicBezTo>
                    <a:pt x="4526947" y="2456722"/>
                    <a:pt x="4479206" y="2666180"/>
                    <a:pt x="4356655" y="2859725"/>
                  </a:cubicBezTo>
                  <a:cubicBezTo>
                    <a:pt x="4333250" y="2896688"/>
                    <a:pt x="4308155" y="2931855"/>
                    <a:pt x="4281520" y="2965317"/>
                  </a:cubicBezTo>
                  <a:cubicBezTo>
                    <a:pt x="3903003" y="3440859"/>
                    <a:pt x="3213362" y="3572068"/>
                    <a:pt x="2641386" y="3618544"/>
                  </a:cubicBezTo>
                  <a:close/>
                  <a:moveTo>
                    <a:pt x="4223409" y="1187779"/>
                  </a:moveTo>
                  <a:cubicBezTo>
                    <a:pt x="4291389" y="1161310"/>
                    <a:pt x="4355485" y="1108141"/>
                    <a:pt x="4362212" y="1031173"/>
                  </a:cubicBezTo>
                  <a:cubicBezTo>
                    <a:pt x="4365996" y="987881"/>
                    <a:pt x="4355004" y="944757"/>
                    <a:pt x="4342804" y="903049"/>
                  </a:cubicBezTo>
                  <a:cubicBezTo>
                    <a:pt x="4247225" y="576292"/>
                    <a:pt x="4015401" y="20573"/>
                    <a:pt x="3585291" y="86123"/>
                  </a:cubicBezTo>
                  <a:cubicBezTo>
                    <a:pt x="3477023" y="102624"/>
                    <a:pt x="3376057" y="151054"/>
                    <a:pt x="3282599" y="208149"/>
                  </a:cubicBezTo>
                  <a:cubicBezTo>
                    <a:pt x="3172632" y="275330"/>
                    <a:pt x="3062352" y="368672"/>
                    <a:pt x="3044759" y="496331"/>
                  </a:cubicBezTo>
                  <a:cubicBezTo>
                    <a:pt x="3027857" y="618964"/>
                    <a:pt x="3102238" y="735455"/>
                    <a:pt x="3186304" y="826324"/>
                  </a:cubicBezTo>
                  <a:cubicBezTo>
                    <a:pt x="3332401" y="984246"/>
                    <a:pt x="3530408" y="1091965"/>
                    <a:pt x="3737932" y="1144730"/>
                  </a:cubicBezTo>
                  <a:cubicBezTo>
                    <a:pt x="3858914" y="1175490"/>
                    <a:pt x="3992751" y="1213094"/>
                    <a:pt x="4118093" y="1209270"/>
                  </a:cubicBezTo>
                  <a:cubicBezTo>
                    <a:pt x="4153352" y="1208193"/>
                    <a:pt x="4189754" y="1200880"/>
                    <a:pt x="4223409" y="1187779"/>
                  </a:cubicBezTo>
                  <a:close/>
                </a:path>
              </a:pathLst>
            </a:custGeom>
            <a:blipFill>
              <a:blip r:embed="rId8"/>
              <a:stretch>
                <a:fillRect l="-9921" t="0" r="-9921" b="0"/>
              </a:stretch>
            </a:blipFill>
          </p:spPr>
        </p:sp>
      </p:grpSp>
      <p:grpSp>
        <p:nvGrpSpPr>
          <p:cNvPr name="Group 9" id="9"/>
          <p:cNvGrpSpPr>
            <a:grpSpLocks noChangeAspect="true"/>
          </p:cNvGrpSpPr>
          <p:nvPr/>
        </p:nvGrpSpPr>
        <p:grpSpPr>
          <a:xfrm rot="1161392">
            <a:off x="14672351" y="6539918"/>
            <a:ext cx="4415967" cy="3102953"/>
            <a:chOff x="0" y="0"/>
            <a:chExt cx="4572000" cy="3212592"/>
          </a:xfrm>
        </p:grpSpPr>
        <p:sp>
          <p:nvSpPr>
            <p:cNvPr name="Freeform 10" id="10"/>
            <p:cNvSpPr/>
            <p:nvPr/>
          </p:nvSpPr>
          <p:spPr>
            <a:xfrm flipH="false" flipV="false" rot="0">
              <a:off x="-40875" y="-15335"/>
              <a:ext cx="4793771" cy="3267781"/>
            </a:xfrm>
            <a:custGeom>
              <a:avLst/>
              <a:gdLst/>
              <a:ahLst/>
              <a:cxnLst/>
              <a:rect r="r" b="b" t="t" l="l"/>
              <a:pathLst>
                <a:path h="3267781" w="4793771">
                  <a:moveTo>
                    <a:pt x="3758476" y="2388987"/>
                  </a:moveTo>
                  <a:cubicBezTo>
                    <a:pt x="3777145" y="2379652"/>
                    <a:pt x="3795601" y="2369892"/>
                    <a:pt x="3813797" y="2359622"/>
                  </a:cubicBezTo>
                  <a:cubicBezTo>
                    <a:pt x="4346006" y="2059225"/>
                    <a:pt x="4793771" y="1415561"/>
                    <a:pt x="4539726" y="792606"/>
                  </a:cubicBezTo>
                  <a:cubicBezTo>
                    <a:pt x="4416115" y="489497"/>
                    <a:pt x="4124250" y="253294"/>
                    <a:pt x="3798022" y="226479"/>
                  </a:cubicBezTo>
                  <a:cubicBezTo>
                    <a:pt x="3416210" y="195095"/>
                    <a:pt x="3057000" y="433700"/>
                    <a:pt x="2673902" y="434869"/>
                  </a:cubicBezTo>
                  <a:cubicBezTo>
                    <a:pt x="2150947" y="436467"/>
                    <a:pt x="1697967" y="0"/>
                    <a:pt x="1175295" y="17260"/>
                  </a:cubicBezTo>
                  <a:cubicBezTo>
                    <a:pt x="926093" y="25490"/>
                    <a:pt x="686885" y="141037"/>
                    <a:pt x="505621" y="312257"/>
                  </a:cubicBezTo>
                  <a:cubicBezTo>
                    <a:pt x="324357" y="483477"/>
                    <a:pt x="198176" y="707277"/>
                    <a:pt x="117968" y="943375"/>
                  </a:cubicBezTo>
                  <a:cubicBezTo>
                    <a:pt x="33113" y="1193148"/>
                    <a:pt x="0" y="1477082"/>
                    <a:pt x="114600" y="1714681"/>
                  </a:cubicBezTo>
                  <a:cubicBezTo>
                    <a:pt x="225927" y="1945498"/>
                    <a:pt x="455959" y="2093480"/>
                    <a:pt x="684103" y="2210167"/>
                  </a:cubicBezTo>
                  <a:cubicBezTo>
                    <a:pt x="912247" y="2326854"/>
                    <a:pt x="1155656" y="2428529"/>
                    <a:pt x="1335979" y="2610604"/>
                  </a:cubicBezTo>
                  <a:cubicBezTo>
                    <a:pt x="1526733" y="2803211"/>
                    <a:pt x="1646549" y="3083819"/>
                    <a:pt x="1897397" y="3186566"/>
                  </a:cubicBezTo>
                  <a:cubicBezTo>
                    <a:pt x="2095678" y="3267781"/>
                    <a:pt x="2326648" y="3211079"/>
                    <a:pt x="2512645" y="3104699"/>
                  </a:cubicBezTo>
                  <a:cubicBezTo>
                    <a:pt x="2698634" y="2998322"/>
                    <a:pt x="2853882" y="2846534"/>
                    <a:pt x="3026221" y="2719221"/>
                  </a:cubicBezTo>
                  <a:cubicBezTo>
                    <a:pt x="3243833" y="2558464"/>
                    <a:pt x="3518795" y="2508816"/>
                    <a:pt x="3758476" y="2388987"/>
                  </a:cubicBezTo>
                  <a:close/>
                </a:path>
              </a:pathLst>
            </a:custGeom>
            <a:blipFill>
              <a:blip r:embed="rId9"/>
              <a:stretch>
                <a:fillRect l="-2662" t="0" r="-2662" b="0"/>
              </a:stretch>
            </a:blipFill>
          </p:spPr>
        </p:sp>
        <p:sp>
          <p:nvSpPr>
            <p:cNvPr name="Freeform 11" id="11"/>
            <p:cNvSpPr/>
            <p:nvPr/>
          </p:nvSpPr>
          <p:spPr>
            <a:xfrm flipH="false" flipV="false" rot="0">
              <a:off x="0" y="0"/>
              <a:ext cx="4572000" cy="3212592"/>
            </a:xfrm>
            <a:custGeom>
              <a:avLst/>
              <a:gdLst/>
              <a:ahLst/>
              <a:cxnLst/>
              <a:rect r="r" b="b" t="t" l="l"/>
              <a:pathLst>
                <a:path h="3212592" w="4572000">
                  <a:moveTo>
                    <a:pt x="4572000" y="3212592"/>
                  </a:moveTo>
                  <a:lnTo>
                    <a:pt x="0" y="3212592"/>
                  </a:lnTo>
                  <a:lnTo>
                    <a:pt x="0" y="0"/>
                  </a:lnTo>
                  <a:lnTo>
                    <a:pt x="4572000" y="0"/>
                  </a:lnTo>
                  <a:lnTo>
                    <a:pt x="4572000" y="3212592"/>
                  </a:lnTo>
                  <a:close/>
                </a:path>
              </a:pathLst>
            </a:custGeom>
            <a:blipFill>
              <a:blip r:embed="rId10"/>
              <a:stretch>
                <a:fillRect l="-11" t="0" r="-11" b="0"/>
              </a:stretch>
            </a:blipFill>
          </p:spPr>
        </p:sp>
      </p:grpSp>
      <p:grpSp>
        <p:nvGrpSpPr>
          <p:cNvPr name="Group 12" id="12"/>
          <p:cNvGrpSpPr>
            <a:grpSpLocks noChangeAspect="true"/>
          </p:cNvGrpSpPr>
          <p:nvPr/>
        </p:nvGrpSpPr>
        <p:grpSpPr>
          <a:xfrm rot="393586">
            <a:off x="6276534" y="6380016"/>
            <a:ext cx="3794937" cy="3749397"/>
            <a:chOff x="0" y="0"/>
            <a:chExt cx="4572000" cy="4517135"/>
          </a:xfrm>
        </p:grpSpPr>
        <p:sp>
          <p:nvSpPr>
            <p:cNvPr name="Freeform 13" id="13"/>
            <p:cNvSpPr/>
            <p:nvPr/>
          </p:nvSpPr>
          <p:spPr>
            <a:xfrm flipH="false" flipV="false" rot="0">
              <a:off x="-16554" y="-2690"/>
              <a:ext cx="4639471" cy="4549489"/>
            </a:xfrm>
            <a:custGeom>
              <a:avLst/>
              <a:gdLst/>
              <a:ahLst/>
              <a:cxnLst/>
              <a:rect r="r" b="b" t="t" l="l"/>
              <a:pathLst>
                <a:path h="4549489" w="4639471">
                  <a:moveTo>
                    <a:pt x="2642461" y="4307731"/>
                  </a:moveTo>
                  <a:cubicBezTo>
                    <a:pt x="2937643" y="4136404"/>
                    <a:pt x="3174467" y="3866873"/>
                    <a:pt x="3302943" y="3520703"/>
                  </a:cubicBezTo>
                  <a:cubicBezTo>
                    <a:pt x="3367367" y="3347118"/>
                    <a:pt x="3462613" y="3172924"/>
                    <a:pt x="3623369" y="3081058"/>
                  </a:cubicBezTo>
                  <a:cubicBezTo>
                    <a:pt x="3747343" y="3010214"/>
                    <a:pt x="3895227" y="2996898"/>
                    <a:pt x="4029388" y="2948020"/>
                  </a:cubicBezTo>
                  <a:cubicBezTo>
                    <a:pt x="4411618" y="2808768"/>
                    <a:pt x="4639471" y="2366335"/>
                    <a:pt x="4578884" y="1964073"/>
                  </a:cubicBezTo>
                  <a:cubicBezTo>
                    <a:pt x="4518297" y="1561809"/>
                    <a:pt x="4204130" y="1222063"/>
                    <a:pt x="3823417" y="1078711"/>
                  </a:cubicBezTo>
                  <a:cubicBezTo>
                    <a:pt x="3609703" y="998242"/>
                    <a:pt x="3395764" y="1015829"/>
                    <a:pt x="3183757" y="930958"/>
                  </a:cubicBezTo>
                  <a:cubicBezTo>
                    <a:pt x="2896850" y="816103"/>
                    <a:pt x="2646820" y="557580"/>
                    <a:pt x="2402676" y="368105"/>
                  </a:cubicBezTo>
                  <a:cubicBezTo>
                    <a:pt x="2158532" y="178629"/>
                    <a:pt x="1877749" y="5911"/>
                    <a:pt x="1568716" y="3231"/>
                  </a:cubicBezTo>
                  <a:cubicBezTo>
                    <a:pt x="1196035" y="0"/>
                    <a:pt x="839628" y="279246"/>
                    <a:pt x="753607" y="641873"/>
                  </a:cubicBezTo>
                  <a:cubicBezTo>
                    <a:pt x="714329" y="807457"/>
                    <a:pt x="726735" y="980722"/>
                    <a:pt x="704584" y="1149453"/>
                  </a:cubicBezTo>
                  <a:cubicBezTo>
                    <a:pt x="619399" y="1798292"/>
                    <a:pt x="38111" y="2317174"/>
                    <a:pt x="17162" y="2971245"/>
                  </a:cubicBezTo>
                  <a:cubicBezTo>
                    <a:pt x="0" y="3507080"/>
                    <a:pt x="385323" y="3994953"/>
                    <a:pt x="863032" y="4238292"/>
                  </a:cubicBezTo>
                  <a:cubicBezTo>
                    <a:pt x="1111989" y="4365108"/>
                    <a:pt x="1371700" y="4475224"/>
                    <a:pt x="1651555" y="4507960"/>
                  </a:cubicBezTo>
                  <a:cubicBezTo>
                    <a:pt x="2006569" y="4549489"/>
                    <a:pt x="2352643" y="4475944"/>
                    <a:pt x="2642461" y="4307731"/>
                  </a:cubicBezTo>
                  <a:close/>
                </a:path>
              </a:pathLst>
            </a:custGeom>
            <a:blipFill>
              <a:blip r:embed="rId11"/>
              <a:stretch>
                <a:fillRect l="-22262" t="-14081" r="-22262" b="0"/>
              </a:stretch>
            </a:blipFill>
          </p:spPr>
        </p:sp>
        <p:sp>
          <p:nvSpPr>
            <p:cNvPr name="Freeform 14" id="14"/>
            <p:cNvSpPr/>
            <p:nvPr/>
          </p:nvSpPr>
          <p:spPr>
            <a:xfrm flipH="false" flipV="false" rot="0">
              <a:off x="0" y="0"/>
              <a:ext cx="4572000" cy="4517135"/>
            </a:xfrm>
            <a:custGeom>
              <a:avLst/>
              <a:gdLst/>
              <a:ahLst/>
              <a:cxnLst/>
              <a:rect r="r" b="b" t="t" l="l"/>
              <a:pathLst>
                <a:path h="4517135" w="4572000">
                  <a:moveTo>
                    <a:pt x="4572000" y="4517135"/>
                  </a:moveTo>
                  <a:lnTo>
                    <a:pt x="0" y="4517135"/>
                  </a:lnTo>
                  <a:lnTo>
                    <a:pt x="0" y="0"/>
                  </a:lnTo>
                  <a:lnTo>
                    <a:pt x="4572000" y="0"/>
                  </a:lnTo>
                  <a:lnTo>
                    <a:pt x="4572000" y="4517135"/>
                  </a:lnTo>
                  <a:close/>
                </a:path>
              </a:pathLst>
            </a:custGeom>
            <a:blipFill>
              <a:blip r:embed="rId12"/>
              <a:stretch>
                <a:fillRect l="-25" t="0" r="-25" b="0"/>
              </a:stretch>
            </a:blipFill>
          </p:spPr>
        </p:sp>
      </p:grpSp>
      <p:grpSp>
        <p:nvGrpSpPr>
          <p:cNvPr name="Group 15" id="15"/>
          <p:cNvGrpSpPr>
            <a:grpSpLocks noChangeAspect="true"/>
          </p:cNvGrpSpPr>
          <p:nvPr/>
        </p:nvGrpSpPr>
        <p:grpSpPr>
          <a:xfrm rot="9602501">
            <a:off x="434237" y="5933903"/>
            <a:ext cx="5706030" cy="4009437"/>
            <a:chOff x="0" y="0"/>
            <a:chExt cx="4572000" cy="3212592"/>
          </a:xfrm>
        </p:grpSpPr>
        <p:sp>
          <p:nvSpPr>
            <p:cNvPr name="Freeform 16" id="16"/>
            <p:cNvSpPr/>
            <p:nvPr/>
          </p:nvSpPr>
          <p:spPr>
            <a:xfrm flipH="false" flipV="false" rot="0">
              <a:off x="-40875" y="-15335"/>
              <a:ext cx="4793771" cy="3267781"/>
            </a:xfrm>
            <a:custGeom>
              <a:avLst/>
              <a:gdLst/>
              <a:ahLst/>
              <a:cxnLst/>
              <a:rect r="r" b="b" t="t" l="l"/>
              <a:pathLst>
                <a:path h="3267781" w="4793771">
                  <a:moveTo>
                    <a:pt x="3758476" y="2388987"/>
                  </a:moveTo>
                  <a:cubicBezTo>
                    <a:pt x="3777145" y="2379652"/>
                    <a:pt x="3795601" y="2369892"/>
                    <a:pt x="3813797" y="2359622"/>
                  </a:cubicBezTo>
                  <a:cubicBezTo>
                    <a:pt x="4346006" y="2059225"/>
                    <a:pt x="4793771" y="1415561"/>
                    <a:pt x="4539726" y="792606"/>
                  </a:cubicBezTo>
                  <a:cubicBezTo>
                    <a:pt x="4416115" y="489497"/>
                    <a:pt x="4124250" y="253294"/>
                    <a:pt x="3798022" y="226479"/>
                  </a:cubicBezTo>
                  <a:cubicBezTo>
                    <a:pt x="3416210" y="195095"/>
                    <a:pt x="3057000" y="433700"/>
                    <a:pt x="2673902" y="434869"/>
                  </a:cubicBezTo>
                  <a:cubicBezTo>
                    <a:pt x="2150947" y="436467"/>
                    <a:pt x="1697967" y="0"/>
                    <a:pt x="1175295" y="17260"/>
                  </a:cubicBezTo>
                  <a:cubicBezTo>
                    <a:pt x="926093" y="25490"/>
                    <a:pt x="686885" y="141037"/>
                    <a:pt x="505621" y="312257"/>
                  </a:cubicBezTo>
                  <a:cubicBezTo>
                    <a:pt x="324357" y="483477"/>
                    <a:pt x="198176" y="707277"/>
                    <a:pt x="117968" y="943375"/>
                  </a:cubicBezTo>
                  <a:cubicBezTo>
                    <a:pt x="33113" y="1193148"/>
                    <a:pt x="0" y="1477082"/>
                    <a:pt x="114600" y="1714681"/>
                  </a:cubicBezTo>
                  <a:cubicBezTo>
                    <a:pt x="225927" y="1945498"/>
                    <a:pt x="455959" y="2093480"/>
                    <a:pt x="684103" y="2210167"/>
                  </a:cubicBezTo>
                  <a:cubicBezTo>
                    <a:pt x="912247" y="2326854"/>
                    <a:pt x="1155656" y="2428529"/>
                    <a:pt x="1335979" y="2610604"/>
                  </a:cubicBezTo>
                  <a:cubicBezTo>
                    <a:pt x="1526733" y="2803211"/>
                    <a:pt x="1646549" y="3083819"/>
                    <a:pt x="1897397" y="3186566"/>
                  </a:cubicBezTo>
                  <a:cubicBezTo>
                    <a:pt x="2095678" y="3267781"/>
                    <a:pt x="2326648" y="3211079"/>
                    <a:pt x="2512645" y="3104699"/>
                  </a:cubicBezTo>
                  <a:cubicBezTo>
                    <a:pt x="2698634" y="2998322"/>
                    <a:pt x="2853882" y="2846534"/>
                    <a:pt x="3026221" y="2719221"/>
                  </a:cubicBezTo>
                  <a:cubicBezTo>
                    <a:pt x="3243833" y="2558464"/>
                    <a:pt x="3518795" y="2508816"/>
                    <a:pt x="3758476" y="2388987"/>
                  </a:cubicBezTo>
                  <a:close/>
                </a:path>
              </a:pathLst>
            </a:custGeom>
            <a:blipFill>
              <a:blip r:embed="rId13"/>
              <a:stretch>
                <a:fillRect l="-2662" t="0" r="-2662" b="0"/>
              </a:stretch>
            </a:blipFill>
          </p:spPr>
        </p:sp>
        <p:sp>
          <p:nvSpPr>
            <p:cNvPr name="Freeform 17" id="17"/>
            <p:cNvSpPr/>
            <p:nvPr/>
          </p:nvSpPr>
          <p:spPr>
            <a:xfrm flipH="false" flipV="false" rot="0">
              <a:off x="0" y="0"/>
              <a:ext cx="4572000" cy="3212592"/>
            </a:xfrm>
            <a:custGeom>
              <a:avLst/>
              <a:gdLst/>
              <a:ahLst/>
              <a:cxnLst/>
              <a:rect r="r" b="b" t="t" l="l"/>
              <a:pathLst>
                <a:path h="3212592" w="4572000">
                  <a:moveTo>
                    <a:pt x="4572000" y="3212592"/>
                  </a:moveTo>
                  <a:lnTo>
                    <a:pt x="0" y="3212592"/>
                  </a:lnTo>
                  <a:lnTo>
                    <a:pt x="0" y="0"/>
                  </a:lnTo>
                  <a:lnTo>
                    <a:pt x="4572000" y="0"/>
                  </a:lnTo>
                  <a:lnTo>
                    <a:pt x="4572000" y="3212592"/>
                  </a:lnTo>
                  <a:close/>
                </a:path>
              </a:pathLst>
            </a:custGeom>
            <a:blipFill>
              <a:blip r:embed="rId10"/>
              <a:stretch>
                <a:fillRect l="-11" t="0" r="-11" b="0"/>
              </a:stretch>
            </a:blipFill>
          </p:spPr>
        </p:sp>
      </p:grpSp>
      <p:grpSp>
        <p:nvGrpSpPr>
          <p:cNvPr name="Group 18" id="18"/>
          <p:cNvGrpSpPr>
            <a:grpSpLocks noChangeAspect="true"/>
          </p:cNvGrpSpPr>
          <p:nvPr/>
        </p:nvGrpSpPr>
        <p:grpSpPr>
          <a:xfrm rot="0">
            <a:off x="-1830553" y="2930825"/>
            <a:ext cx="5812068" cy="2512217"/>
            <a:chOff x="0" y="0"/>
            <a:chExt cx="12407900" cy="5363210"/>
          </a:xfrm>
        </p:grpSpPr>
        <p:sp>
          <p:nvSpPr>
            <p:cNvPr name="Freeform 19" id="19"/>
            <p:cNvSpPr/>
            <p:nvPr/>
          </p:nvSpPr>
          <p:spPr>
            <a:xfrm flipH="true" flipV="false" rot="0">
              <a:off x="-982116" y="-1299210"/>
              <a:ext cx="14579600" cy="7821930"/>
            </a:xfrm>
            <a:custGeom>
              <a:avLst/>
              <a:gdLst/>
              <a:ahLst/>
              <a:cxnLst/>
              <a:rect r="r" b="b" t="t" l="l"/>
              <a:pathLst>
                <a:path h="7821930" w="14579600">
                  <a:moveTo>
                    <a:pt x="13133070" y="2216150"/>
                  </a:moveTo>
                  <a:cubicBezTo>
                    <a:pt x="12001500" y="0"/>
                    <a:pt x="7583170" y="2960370"/>
                    <a:pt x="5828030" y="1879600"/>
                  </a:cubicBezTo>
                  <a:cubicBezTo>
                    <a:pt x="3308350" y="328930"/>
                    <a:pt x="0" y="2044700"/>
                    <a:pt x="1258570" y="5191760"/>
                  </a:cubicBezTo>
                  <a:cubicBezTo>
                    <a:pt x="1899920" y="6795770"/>
                    <a:pt x="4815841" y="5523230"/>
                    <a:pt x="6153150" y="6164580"/>
                  </a:cubicBezTo>
                  <a:cubicBezTo>
                    <a:pt x="9615170" y="7821930"/>
                    <a:pt x="14579600" y="5048250"/>
                    <a:pt x="13133069" y="2216150"/>
                  </a:cubicBezTo>
                  <a:close/>
                </a:path>
              </a:pathLst>
            </a:custGeom>
            <a:blipFill>
              <a:blip r:embed="rId14"/>
              <a:stretch>
                <a:fillRect l="0" t="-48613" r="0" b="-5537"/>
              </a:stretch>
            </a:blipFill>
          </p:spPr>
        </p:sp>
      </p:grpSp>
      <p:grpSp>
        <p:nvGrpSpPr>
          <p:cNvPr name="Group 20" id="20"/>
          <p:cNvGrpSpPr>
            <a:grpSpLocks noChangeAspect="true"/>
          </p:cNvGrpSpPr>
          <p:nvPr/>
        </p:nvGrpSpPr>
        <p:grpSpPr>
          <a:xfrm rot="0">
            <a:off x="6913597" y="2812902"/>
            <a:ext cx="5739492" cy="3262124"/>
            <a:chOff x="0" y="0"/>
            <a:chExt cx="4547616" cy="2584704"/>
          </a:xfrm>
        </p:grpSpPr>
        <p:sp>
          <p:nvSpPr>
            <p:cNvPr name="Freeform 21" id="21"/>
            <p:cNvSpPr/>
            <p:nvPr/>
          </p:nvSpPr>
          <p:spPr>
            <a:xfrm flipH="false" flipV="false" rot="0">
              <a:off x="0" y="0"/>
              <a:ext cx="4547616" cy="2584704"/>
            </a:xfrm>
            <a:custGeom>
              <a:avLst/>
              <a:gdLst/>
              <a:ahLst/>
              <a:cxnLst/>
              <a:rect r="r" b="b" t="t" l="l"/>
              <a:pathLst>
                <a:path h="2584704" w="4547616">
                  <a:moveTo>
                    <a:pt x="4547616" y="2584704"/>
                  </a:moveTo>
                  <a:lnTo>
                    <a:pt x="0" y="2584704"/>
                  </a:lnTo>
                  <a:lnTo>
                    <a:pt x="0" y="0"/>
                  </a:lnTo>
                  <a:lnTo>
                    <a:pt x="4547616" y="0"/>
                  </a:lnTo>
                  <a:lnTo>
                    <a:pt x="4547616" y="2584704"/>
                  </a:lnTo>
                  <a:close/>
                </a:path>
              </a:pathLst>
            </a:custGeom>
            <a:blipFill>
              <a:blip r:embed="rId15"/>
              <a:stretch>
                <a:fillRect l="0" t="-33" r="0" b="-33"/>
              </a:stretch>
            </a:blipFill>
          </p:spPr>
        </p:sp>
        <p:sp>
          <p:nvSpPr>
            <p:cNvPr name="Freeform 22" id="22"/>
            <p:cNvSpPr/>
            <p:nvPr/>
          </p:nvSpPr>
          <p:spPr>
            <a:xfrm flipH="false" flipV="false" rot="0">
              <a:off x="38418" y="49420"/>
              <a:ext cx="4473128" cy="2451241"/>
            </a:xfrm>
            <a:custGeom>
              <a:avLst/>
              <a:gdLst/>
              <a:ahLst/>
              <a:cxnLst/>
              <a:rect r="r" b="b" t="t" l="l"/>
              <a:pathLst>
                <a:path h="2451241" w="4473128">
                  <a:moveTo>
                    <a:pt x="3806137" y="2224714"/>
                  </a:moveTo>
                  <a:cubicBezTo>
                    <a:pt x="4040534" y="2160616"/>
                    <a:pt x="4250942" y="2021088"/>
                    <a:pt x="4364350" y="1794622"/>
                  </a:cubicBezTo>
                  <a:cubicBezTo>
                    <a:pt x="4473127" y="1577406"/>
                    <a:pt x="4451920" y="1287641"/>
                    <a:pt x="4276200" y="1119887"/>
                  </a:cubicBezTo>
                  <a:cubicBezTo>
                    <a:pt x="4087738" y="939970"/>
                    <a:pt x="3790734" y="940461"/>
                    <a:pt x="3565019" y="810294"/>
                  </a:cubicBezTo>
                  <a:cubicBezTo>
                    <a:pt x="3372524" y="699283"/>
                    <a:pt x="3247955" y="503663"/>
                    <a:pt x="3106075" y="332651"/>
                  </a:cubicBezTo>
                  <a:cubicBezTo>
                    <a:pt x="2964196" y="161639"/>
                    <a:pt x="2774430" y="0"/>
                    <a:pt x="2552260" y="4471"/>
                  </a:cubicBezTo>
                  <a:cubicBezTo>
                    <a:pt x="2397795" y="7580"/>
                    <a:pt x="2258303" y="90694"/>
                    <a:pt x="2119909" y="159367"/>
                  </a:cubicBezTo>
                  <a:cubicBezTo>
                    <a:pt x="1899043" y="268964"/>
                    <a:pt x="1662409" y="346727"/>
                    <a:pt x="1419584" y="389512"/>
                  </a:cubicBezTo>
                  <a:cubicBezTo>
                    <a:pt x="1028401" y="458435"/>
                    <a:pt x="588440" y="451093"/>
                    <a:pt x="293528" y="717158"/>
                  </a:cubicBezTo>
                  <a:cubicBezTo>
                    <a:pt x="90084" y="900701"/>
                    <a:pt x="0" y="1200787"/>
                    <a:pt x="68756" y="1466013"/>
                  </a:cubicBezTo>
                  <a:cubicBezTo>
                    <a:pt x="137511" y="1731237"/>
                    <a:pt x="362060" y="1949786"/>
                    <a:pt x="629074" y="2011318"/>
                  </a:cubicBezTo>
                  <a:cubicBezTo>
                    <a:pt x="813702" y="2053864"/>
                    <a:pt x="1008656" y="2025801"/>
                    <a:pt x="1194116" y="2064574"/>
                  </a:cubicBezTo>
                  <a:cubicBezTo>
                    <a:pt x="1510477" y="2130714"/>
                    <a:pt x="1769446" y="2384148"/>
                    <a:pt x="2090558" y="2420848"/>
                  </a:cubicBezTo>
                  <a:cubicBezTo>
                    <a:pt x="2356471" y="2451241"/>
                    <a:pt x="2612011" y="2327835"/>
                    <a:pt x="2867231" y="2247245"/>
                  </a:cubicBezTo>
                  <a:cubicBezTo>
                    <a:pt x="3041872" y="2192102"/>
                    <a:pt x="3227440" y="2251354"/>
                    <a:pt x="3404183" y="2263564"/>
                  </a:cubicBezTo>
                  <a:cubicBezTo>
                    <a:pt x="3537184" y="2272752"/>
                    <a:pt x="3675392" y="2260467"/>
                    <a:pt x="3806137" y="2224714"/>
                  </a:cubicBezTo>
                  <a:close/>
                </a:path>
              </a:pathLst>
            </a:custGeom>
            <a:blipFill>
              <a:blip r:embed="rId16"/>
              <a:stretch>
                <a:fillRect l="0" t="-17915" r="0" b="-17915"/>
              </a:stretch>
            </a:blipFill>
          </p:spPr>
        </p:sp>
      </p:grpSp>
      <p:grpSp>
        <p:nvGrpSpPr>
          <p:cNvPr name="Group 23" id="23"/>
          <p:cNvGrpSpPr>
            <a:grpSpLocks noChangeAspect="true"/>
          </p:cNvGrpSpPr>
          <p:nvPr/>
        </p:nvGrpSpPr>
        <p:grpSpPr>
          <a:xfrm rot="0">
            <a:off x="4244094" y="3917467"/>
            <a:ext cx="2569238" cy="2325997"/>
            <a:chOff x="0" y="0"/>
            <a:chExt cx="5580380" cy="5052060"/>
          </a:xfrm>
        </p:grpSpPr>
        <p:sp>
          <p:nvSpPr>
            <p:cNvPr name="Freeform 24" id="24"/>
            <p:cNvSpPr/>
            <p:nvPr/>
          </p:nvSpPr>
          <p:spPr>
            <a:xfrm flipH="false" flipV="false" rot="0">
              <a:off x="-635000" y="-673100"/>
              <a:ext cx="6488430" cy="6027420"/>
            </a:xfrm>
            <a:custGeom>
              <a:avLst/>
              <a:gdLst/>
              <a:ahLst/>
              <a:cxnLst/>
              <a:rect r="r" b="b" t="t" l="l"/>
              <a:pathLst>
                <a:path h="6027420" w="6488430">
                  <a:moveTo>
                    <a:pt x="5344160" y="1055370"/>
                  </a:moveTo>
                  <a:cubicBezTo>
                    <a:pt x="4573270" y="651510"/>
                    <a:pt x="3856990" y="1112520"/>
                    <a:pt x="3284220" y="1112520"/>
                  </a:cubicBezTo>
                  <a:cubicBezTo>
                    <a:pt x="2839720" y="1112520"/>
                    <a:pt x="2001520" y="0"/>
                    <a:pt x="1000760" y="1314450"/>
                  </a:cubicBezTo>
                  <a:cubicBezTo>
                    <a:pt x="0" y="2628900"/>
                    <a:pt x="1247140" y="3865880"/>
                    <a:pt x="2368550" y="4946650"/>
                  </a:cubicBezTo>
                  <a:cubicBezTo>
                    <a:pt x="3489960" y="6027420"/>
                    <a:pt x="5013960" y="6009640"/>
                    <a:pt x="5894070" y="4725670"/>
                  </a:cubicBezTo>
                  <a:cubicBezTo>
                    <a:pt x="6488430" y="3859530"/>
                    <a:pt x="6229350" y="1520190"/>
                    <a:pt x="5344160" y="1055370"/>
                  </a:cubicBezTo>
                  <a:close/>
                </a:path>
              </a:pathLst>
            </a:custGeom>
            <a:blipFill>
              <a:blip r:embed="rId17"/>
              <a:stretch>
                <a:fillRect l="-25366" t="0" r="-25366" b="0"/>
              </a:stretch>
            </a:blipFill>
          </p:spPr>
        </p:sp>
      </p:grpSp>
      <p:sp>
        <p:nvSpPr>
          <p:cNvPr name="TextBox 25" id="25"/>
          <p:cNvSpPr txBox="true"/>
          <p:nvPr/>
        </p:nvSpPr>
        <p:spPr>
          <a:xfrm rot="0">
            <a:off x="514350" y="407521"/>
            <a:ext cx="17259300" cy="930275"/>
          </a:xfrm>
          <a:prstGeom prst="rect">
            <a:avLst/>
          </a:prstGeom>
        </p:spPr>
        <p:txBody>
          <a:bodyPr anchor="t" rtlCol="false" tIns="0" lIns="0" bIns="0" rIns="0">
            <a:spAutoFit/>
          </a:bodyPr>
          <a:lstStyle/>
          <a:p>
            <a:pPr algn="ctr" marL="0" indent="0" lvl="0">
              <a:lnSpc>
                <a:spcPts val="6999"/>
              </a:lnSpc>
            </a:pPr>
            <a:r>
              <a:rPr lang="en-US" sz="6999" spc="321">
                <a:solidFill>
                  <a:srgbClr val="596F92"/>
                </a:solidFill>
                <a:latin typeface="Lucky Bones"/>
                <a:ea typeface="Lucky Bones"/>
                <a:cs typeface="Lucky Bones"/>
                <a:sym typeface="Lucky Bones"/>
              </a:rPr>
              <a:t>PLASTICS AND MARINE LIFE</a:t>
            </a:r>
          </a:p>
        </p:txBody>
      </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bg>
      <p:bgPr>
        <a:solidFill>
          <a:srgbClr val="E3F1F0"/>
        </a:solidFill>
      </p:bgPr>
    </p:bg>
    <p:spTree>
      <p:nvGrpSpPr>
        <p:cNvPr id="1" name=""/>
        <p:cNvGrpSpPr/>
        <p:nvPr/>
      </p:nvGrpSpPr>
      <p:grpSpPr>
        <a:xfrm>
          <a:off x="0" y="0"/>
          <a:ext cx="0" cy="0"/>
          <a:chOff x="0" y="0"/>
          <a:chExt cx="0" cy="0"/>
        </a:xfrm>
      </p:grpSpPr>
      <p:sp>
        <p:nvSpPr>
          <p:cNvPr name="TextBox 2" id="2"/>
          <p:cNvSpPr txBox="true"/>
          <p:nvPr/>
        </p:nvSpPr>
        <p:spPr>
          <a:xfrm rot="0">
            <a:off x="514350" y="735753"/>
            <a:ext cx="17259300" cy="920997"/>
          </a:xfrm>
          <a:prstGeom prst="rect">
            <a:avLst/>
          </a:prstGeom>
        </p:spPr>
        <p:txBody>
          <a:bodyPr anchor="t" rtlCol="false" tIns="0" lIns="0" bIns="0" rIns="0">
            <a:spAutoFit/>
          </a:bodyPr>
          <a:lstStyle/>
          <a:p>
            <a:pPr algn="ctr" marL="0" indent="0" lvl="0">
              <a:lnSpc>
                <a:spcPts val="6861"/>
              </a:lnSpc>
              <a:spcBef>
                <a:spcPct val="0"/>
              </a:spcBef>
            </a:pPr>
            <a:r>
              <a:rPr lang="en-US" sz="7073" spc="325">
                <a:solidFill>
                  <a:srgbClr val="596F92"/>
                </a:solidFill>
                <a:latin typeface="Lucky Bones"/>
                <a:ea typeface="Lucky Bones"/>
                <a:cs typeface="Lucky Bones"/>
                <a:sym typeface="Lucky Bones"/>
              </a:rPr>
              <a:t>SEA TURTLES AND PLASTIC POLLUTION</a:t>
            </a:r>
          </a:p>
        </p:txBody>
      </p:sp>
      <p:pic>
        <p:nvPicPr>
          <p:cNvPr name="Picture 3" id="3"/>
          <p:cNvPicPr>
            <a:picLocks noChangeAspect="true"/>
          </p:cNvPicPr>
          <p:nvPr>
            <a:videoFile r:link="rId4"/>
          </p:nvPr>
        </p:nvPicPr>
        <p:blipFill>
          <a:blip r:embed="rId3"/>
          <a:stretch>
            <a:fillRect/>
          </a:stretch>
        </p:blipFill>
        <p:spPr>
          <a:xfrm rot="0">
            <a:off x="1396697" y="1908373"/>
            <a:ext cx="15494606" cy="7801734"/>
          </a:xfrm>
          <a:prstGeom prst="rect">
            <a:avLst/>
          </a:prstGeom>
        </p:spPr>
      </p:pic>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bg>
      <p:bgPr>
        <a:solidFill>
          <a:srgbClr val="E3F1F0"/>
        </a:solidFill>
      </p:bgPr>
    </p:bg>
    <p:spTree>
      <p:nvGrpSpPr>
        <p:cNvPr id="1" name=""/>
        <p:cNvGrpSpPr/>
        <p:nvPr/>
      </p:nvGrpSpPr>
      <p:grpSpPr>
        <a:xfrm>
          <a:off x="0" y="0"/>
          <a:ext cx="0" cy="0"/>
          <a:chOff x="0" y="0"/>
          <a:chExt cx="0" cy="0"/>
        </a:xfrm>
      </p:grpSpPr>
      <p:sp>
        <p:nvSpPr>
          <p:cNvPr name="TextBox 2" id="2"/>
          <p:cNvSpPr txBox="true"/>
          <p:nvPr/>
        </p:nvSpPr>
        <p:spPr>
          <a:xfrm rot="0">
            <a:off x="3650004" y="3626799"/>
            <a:ext cx="10987992" cy="2153246"/>
          </a:xfrm>
          <a:prstGeom prst="rect">
            <a:avLst/>
          </a:prstGeom>
        </p:spPr>
        <p:txBody>
          <a:bodyPr anchor="t" rtlCol="false" tIns="0" lIns="0" bIns="0" rIns="0">
            <a:spAutoFit/>
          </a:bodyPr>
          <a:lstStyle/>
          <a:p>
            <a:pPr algn="ctr" marL="0" indent="0" lvl="0">
              <a:lnSpc>
                <a:spcPts val="8273"/>
              </a:lnSpc>
            </a:pPr>
            <a:r>
              <a:rPr lang="en-US" sz="8273" spc="380">
                <a:solidFill>
                  <a:srgbClr val="596F92"/>
                </a:solidFill>
                <a:latin typeface="Lucky Bones"/>
                <a:ea typeface="Lucky Bones"/>
                <a:cs typeface="Lucky Bones"/>
                <a:sym typeface="Lucky Bones"/>
              </a:rPr>
              <a:t>EFFECTS OF PLASTIC ON MARINE ANIMALS</a:t>
            </a:r>
          </a:p>
        </p:txBody>
      </p:sp>
      <p:sp>
        <p:nvSpPr>
          <p:cNvPr name="Freeform 3" id="3"/>
          <p:cNvSpPr/>
          <p:nvPr/>
        </p:nvSpPr>
        <p:spPr>
          <a:xfrm flipH="false" flipV="false" rot="0">
            <a:off x="0" y="0"/>
            <a:ext cx="4130289" cy="4114800"/>
          </a:xfrm>
          <a:custGeom>
            <a:avLst/>
            <a:gdLst/>
            <a:ahLst/>
            <a:cxnLst/>
            <a:rect r="r" b="b" t="t" l="l"/>
            <a:pathLst>
              <a:path h="4114800" w="4130289">
                <a:moveTo>
                  <a:pt x="0" y="0"/>
                </a:moveTo>
                <a:lnTo>
                  <a:pt x="4130289" y="0"/>
                </a:lnTo>
                <a:lnTo>
                  <a:pt x="4130289"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4" id="4"/>
          <p:cNvSpPr/>
          <p:nvPr/>
        </p:nvSpPr>
        <p:spPr>
          <a:xfrm flipH="false" flipV="true" rot="0">
            <a:off x="0" y="6172200"/>
            <a:ext cx="4130289" cy="4114800"/>
          </a:xfrm>
          <a:custGeom>
            <a:avLst/>
            <a:gdLst/>
            <a:ahLst/>
            <a:cxnLst/>
            <a:rect r="r" b="b" t="t" l="l"/>
            <a:pathLst>
              <a:path h="4114800" w="4130289">
                <a:moveTo>
                  <a:pt x="0" y="4114800"/>
                </a:moveTo>
                <a:lnTo>
                  <a:pt x="4130289" y="4114800"/>
                </a:lnTo>
                <a:lnTo>
                  <a:pt x="4130289" y="0"/>
                </a:lnTo>
                <a:lnTo>
                  <a:pt x="0" y="0"/>
                </a:lnTo>
                <a:lnTo>
                  <a:pt x="0" y="411480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5" id="5"/>
          <p:cNvSpPr/>
          <p:nvPr/>
        </p:nvSpPr>
        <p:spPr>
          <a:xfrm flipH="true" flipV="false" rot="0">
            <a:off x="14157711" y="0"/>
            <a:ext cx="4130289" cy="4114800"/>
          </a:xfrm>
          <a:custGeom>
            <a:avLst/>
            <a:gdLst/>
            <a:ahLst/>
            <a:cxnLst/>
            <a:rect r="r" b="b" t="t" l="l"/>
            <a:pathLst>
              <a:path h="4114800" w="4130289">
                <a:moveTo>
                  <a:pt x="4130289" y="0"/>
                </a:moveTo>
                <a:lnTo>
                  <a:pt x="0" y="0"/>
                </a:lnTo>
                <a:lnTo>
                  <a:pt x="0" y="4114800"/>
                </a:lnTo>
                <a:lnTo>
                  <a:pt x="4130289" y="4114800"/>
                </a:lnTo>
                <a:lnTo>
                  <a:pt x="4130289"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6" id="6"/>
          <p:cNvSpPr/>
          <p:nvPr/>
        </p:nvSpPr>
        <p:spPr>
          <a:xfrm flipH="true" flipV="true" rot="0">
            <a:off x="14157711" y="6172200"/>
            <a:ext cx="4130289" cy="4114800"/>
          </a:xfrm>
          <a:custGeom>
            <a:avLst/>
            <a:gdLst/>
            <a:ahLst/>
            <a:cxnLst/>
            <a:rect r="r" b="b" t="t" l="l"/>
            <a:pathLst>
              <a:path h="4114800" w="4130289">
                <a:moveTo>
                  <a:pt x="4130289" y="4114800"/>
                </a:moveTo>
                <a:lnTo>
                  <a:pt x="0" y="4114800"/>
                </a:lnTo>
                <a:lnTo>
                  <a:pt x="0" y="0"/>
                </a:lnTo>
                <a:lnTo>
                  <a:pt x="4130289" y="0"/>
                </a:lnTo>
                <a:lnTo>
                  <a:pt x="4130289" y="411480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7" id="7"/>
          <p:cNvSpPr/>
          <p:nvPr/>
        </p:nvSpPr>
        <p:spPr>
          <a:xfrm flipH="false" flipV="false" rot="0">
            <a:off x="6985428" y="6172200"/>
            <a:ext cx="4046021" cy="2948538"/>
          </a:xfrm>
          <a:custGeom>
            <a:avLst/>
            <a:gdLst/>
            <a:ahLst/>
            <a:cxnLst/>
            <a:rect r="r" b="b" t="t" l="l"/>
            <a:pathLst>
              <a:path h="2948538" w="4046021">
                <a:moveTo>
                  <a:pt x="0" y="0"/>
                </a:moveTo>
                <a:lnTo>
                  <a:pt x="4046021" y="0"/>
                </a:lnTo>
                <a:lnTo>
                  <a:pt x="4046021" y="2948538"/>
                </a:lnTo>
                <a:lnTo>
                  <a:pt x="0" y="2948538"/>
                </a:lnTo>
                <a:lnTo>
                  <a:pt x="0" y="0"/>
                </a:lnTo>
                <a:close/>
              </a:path>
            </a:pathLst>
          </a:custGeom>
          <a:blipFill>
            <a:blip r:embed="rId5"/>
            <a:stretch>
              <a:fillRect l="0" t="0" r="0" b="0"/>
            </a:stretch>
          </a:blipFill>
        </p:spPr>
      </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bg>
      <p:bgPr>
        <a:solidFill>
          <a:srgbClr val="E3F1F0"/>
        </a:solidFill>
      </p:bgPr>
    </p:bg>
    <p:spTree>
      <p:nvGrpSpPr>
        <p:cNvPr id="1" name=""/>
        <p:cNvGrpSpPr/>
        <p:nvPr/>
      </p:nvGrpSpPr>
      <p:grpSpPr>
        <a:xfrm>
          <a:off x="0" y="0"/>
          <a:ext cx="0" cy="0"/>
          <a:chOff x="0" y="0"/>
          <a:chExt cx="0" cy="0"/>
        </a:xfrm>
      </p:grpSpPr>
      <p:sp>
        <p:nvSpPr>
          <p:cNvPr name="TextBox 2" id="2"/>
          <p:cNvSpPr txBox="true"/>
          <p:nvPr/>
        </p:nvSpPr>
        <p:spPr>
          <a:xfrm rot="0">
            <a:off x="514350" y="994736"/>
            <a:ext cx="17259300" cy="930275"/>
          </a:xfrm>
          <a:prstGeom prst="rect">
            <a:avLst/>
          </a:prstGeom>
        </p:spPr>
        <p:txBody>
          <a:bodyPr anchor="t" rtlCol="false" tIns="0" lIns="0" bIns="0" rIns="0">
            <a:spAutoFit/>
          </a:bodyPr>
          <a:lstStyle/>
          <a:p>
            <a:pPr algn="ctr" marL="0" indent="0" lvl="0">
              <a:lnSpc>
                <a:spcPts val="6999"/>
              </a:lnSpc>
            </a:pPr>
            <a:r>
              <a:rPr lang="en-US" sz="6999" spc="321">
                <a:solidFill>
                  <a:srgbClr val="596F92"/>
                </a:solidFill>
                <a:latin typeface="Lucky Bones"/>
                <a:ea typeface="Lucky Bones"/>
                <a:cs typeface="Lucky Bones"/>
                <a:sym typeface="Lucky Bones"/>
              </a:rPr>
              <a:t>ENTANGLEMENT</a:t>
            </a:r>
          </a:p>
        </p:txBody>
      </p:sp>
      <p:sp>
        <p:nvSpPr>
          <p:cNvPr name="Freeform 3" id="3"/>
          <p:cNvSpPr/>
          <p:nvPr/>
        </p:nvSpPr>
        <p:spPr>
          <a:xfrm flipH="false" flipV="false" rot="0">
            <a:off x="12660923" y="2686"/>
            <a:ext cx="5627077" cy="4114800"/>
          </a:xfrm>
          <a:custGeom>
            <a:avLst/>
            <a:gdLst/>
            <a:ahLst/>
            <a:cxnLst/>
            <a:rect r="r" b="b" t="t" l="l"/>
            <a:pathLst>
              <a:path h="4114800" w="5627077">
                <a:moveTo>
                  <a:pt x="0" y="0"/>
                </a:moveTo>
                <a:lnTo>
                  <a:pt x="5627077" y="0"/>
                </a:lnTo>
                <a:lnTo>
                  <a:pt x="5627077"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4" id="4"/>
          <p:cNvSpPr/>
          <p:nvPr/>
        </p:nvSpPr>
        <p:spPr>
          <a:xfrm flipH="true" flipV="false" rot="0">
            <a:off x="0" y="2686"/>
            <a:ext cx="5627077" cy="4114800"/>
          </a:xfrm>
          <a:custGeom>
            <a:avLst/>
            <a:gdLst/>
            <a:ahLst/>
            <a:cxnLst/>
            <a:rect r="r" b="b" t="t" l="l"/>
            <a:pathLst>
              <a:path h="4114800" w="5627077">
                <a:moveTo>
                  <a:pt x="5627077" y="0"/>
                </a:moveTo>
                <a:lnTo>
                  <a:pt x="0" y="0"/>
                </a:lnTo>
                <a:lnTo>
                  <a:pt x="0" y="4114800"/>
                </a:lnTo>
                <a:lnTo>
                  <a:pt x="5627077" y="4114800"/>
                </a:lnTo>
                <a:lnTo>
                  <a:pt x="5627077" y="0"/>
                </a:lnTo>
                <a:close/>
              </a:path>
            </a:pathLst>
          </a:custGeom>
          <a:blipFill>
            <a:blip r:embed="rId3">
              <a:extLst>
                <a:ext uri="{96DAC541-7B7A-43D3-8B79-37D633B846F1}">
                  <asvg:svgBlip xmlns:asvg="http://schemas.microsoft.com/office/drawing/2016/SVG/main" r:embed="rId4"/>
                </a:ext>
              </a:extLst>
            </a:blip>
            <a:stretch>
              <a:fillRect l="0" t="0" r="0" b="0"/>
            </a:stretch>
          </a:blipFill>
        </p:spPr>
      </p:sp>
      <p:grpSp>
        <p:nvGrpSpPr>
          <p:cNvPr name="Group 5" id="5"/>
          <p:cNvGrpSpPr>
            <a:grpSpLocks noChangeAspect="true"/>
          </p:cNvGrpSpPr>
          <p:nvPr/>
        </p:nvGrpSpPr>
        <p:grpSpPr>
          <a:xfrm rot="0">
            <a:off x="11750034" y="4522770"/>
            <a:ext cx="6243291" cy="4466610"/>
            <a:chOff x="0" y="0"/>
            <a:chExt cx="4584192" cy="3279648"/>
          </a:xfrm>
        </p:grpSpPr>
        <p:sp>
          <p:nvSpPr>
            <p:cNvPr name="Freeform 6" id="6"/>
            <p:cNvSpPr/>
            <p:nvPr/>
          </p:nvSpPr>
          <p:spPr>
            <a:xfrm flipH="false" flipV="false" rot="0">
              <a:off x="0" y="0"/>
              <a:ext cx="4584192" cy="3279648"/>
            </a:xfrm>
            <a:custGeom>
              <a:avLst/>
              <a:gdLst/>
              <a:ahLst/>
              <a:cxnLst/>
              <a:rect r="r" b="b" t="t" l="l"/>
              <a:pathLst>
                <a:path h="3279648" w="4584192">
                  <a:moveTo>
                    <a:pt x="4584192" y="3279648"/>
                  </a:moveTo>
                  <a:lnTo>
                    <a:pt x="0" y="3279648"/>
                  </a:lnTo>
                  <a:lnTo>
                    <a:pt x="0" y="0"/>
                  </a:lnTo>
                  <a:lnTo>
                    <a:pt x="4584192" y="0"/>
                  </a:lnTo>
                  <a:lnTo>
                    <a:pt x="4584192" y="3279648"/>
                  </a:lnTo>
                  <a:close/>
                </a:path>
              </a:pathLst>
            </a:custGeom>
            <a:blipFill>
              <a:blip r:embed="rId5"/>
              <a:stretch>
                <a:fillRect l="-29" t="0" r="-29" b="0"/>
              </a:stretch>
            </a:blipFill>
          </p:spPr>
        </p:sp>
        <p:sp>
          <p:nvSpPr>
            <p:cNvPr name="Freeform 7" id="7"/>
            <p:cNvSpPr/>
            <p:nvPr/>
          </p:nvSpPr>
          <p:spPr>
            <a:xfrm flipH="false" flipV="false" rot="0">
              <a:off x="63980" y="23119"/>
              <a:ext cx="4450362" cy="3189732"/>
            </a:xfrm>
            <a:custGeom>
              <a:avLst/>
              <a:gdLst/>
              <a:ahLst/>
              <a:cxnLst/>
              <a:rect r="r" b="b" t="t" l="l"/>
              <a:pathLst>
                <a:path h="3189732" w="4450362">
                  <a:moveTo>
                    <a:pt x="1683722" y="191573"/>
                  </a:moveTo>
                  <a:cubicBezTo>
                    <a:pt x="1630586" y="213467"/>
                    <a:pt x="1578238" y="237063"/>
                    <a:pt x="1526818" y="262011"/>
                  </a:cubicBezTo>
                  <a:cubicBezTo>
                    <a:pt x="1354653" y="345546"/>
                    <a:pt x="1184946" y="404118"/>
                    <a:pt x="990617" y="383530"/>
                  </a:cubicBezTo>
                  <a:cubicBezTo>
                    <a:pt x="739285" y="356903"/>
                    <a:pt x="448733" y="330008"/>
                    <a:pt x="269970" y="508681"/>
                  </a:cubicBezTo>
                  <a:cubicBezTo>
                    <a:pt x="138854" y="639732"/>
                    <a:pt x="113725" y="844052"/>
                    <a:pt x="132070" y="1028527"/>
                  </a:cubicBezTo>
                  <a:cubicBezTo>
                    <a:pt x="150414" y="1213003"/>
                    <a:pt x="204488" y="1394155"/>
                    <a:pt x="202568" y="1579531"/>
                  </a:cubicBezTo>
                  <a:cubicBezTo>
                    <a:pt x="200122" y="1815750"/>
                    <a:pt x="107385" y="2040354"/>
                    <a:pt x="55443" y="2270805"/>
                  </a:cubicBezTo>
                  <a:cubicBezTo>
                    <a:pt x="3500" y="2501255"/>
                    <a:pt x="0" y="2765828"/>
                    <a:pt x="150410" y="2947981"/>
                  </a:cubicBezTo>
                  <a:cubicBezTo>
                    <a:pt x="350030" y="3189732"/>
                    <a:pt x="727375" y="3179629"/>
                    <a:pt x="1023317" y="3076166"/>
                  </a:cubicBezTo>
                  <a:cubicBezTo>
                    <a:pt x="1319260" y="2972702"/>
                    <a:pt x="1596862" y="2797070"/>
                    <a:pt x="1909477" y="2773458"/>
                  </a:cubicBezTo>
                  <a:cubicBezTo>
                    <a:pt x="2389121" y="2737229"/>
                    <a:pt x="2833277" y="3066330"/>
                    <a:pt x="3314271" y="3062191"/>
                  </a:cubicBezTo>
                  <a:cubicBezTo>
                    <a:pt x="3922471" y="3056959"/>
                    <a:pt x="4427849" y="2465033"/>
                    <a:pt x="4439106" y="1856885"/>
                  </a:cubicBezTo>
                  <a:cubicBezTo>
                    <a:pt x="4450362" y="1248737"/>
                    <a:pt x="4043930" y="682399"/>
                    <a:pt x="3510131" y="390850"/>
                  </a:cubicBezTo>
                  <a:cubicBezTo>
                    <a:pt x="3230877" y="238328"/>
                    <a:pt x="2942566" y="89503"/>
                    <a:pt x="2623518" y="44904"/>
                  </a:cubicBezTo>
                  <a:cubicBezTo>
                    <a:pt x="2302293" y="0"/>
                    <a:pt x="1980719" y="69200"/>
                    <a:pt x="1683722" y="191573"/>
                  </a:cubicBezTo>
                  <a:close/>
                </a:path>
              </a:pathLst>
            </a:custGeom>
            <a:blipFill>
              <a:blip r:embed="rId6"/>
              <a:stretch>
                <a:fillRect l="-2920" t="0" r="-2920" b="0"/>
              </a:stretch>
            </a:blipFill>
          </p:spPr>
        </p:sp>
      </p:grpSp>
      <p:grpSp>
        <p:nvGrpSpPr>
          <p:cNvPr name="Group 8" id="8"/>
          <p:cNvGrpSpPr/>
          <p:nvPr/>
        </p:nvGrpSpPr>
        <p:grpSpPr>
          <a:xfrm rot="0">
            <a:off x="742614" y="4117486"/>
            <a:ext cx="5091712" cy="5104426"/>
            <a:chOff x="0" y="0"/>
            <a:chExt cx="5594350" cy="5608320"/>
          </a:xfrm>
        </p:grpSpPr>
        <p:sp>
          <p:nvSpPr>
            <p:cNvPr name="Freeform 9" id="9"/>
            <p:cNvSpPr/>
            <p:nvPr/>
          </p:nvSpPr>
          <p:spPr>
            <a:xfrm flipH="false" flipV="false" rot="0">
              <a:off x="-80010" y="-191770"/>
              <a:ext cx="6264910" cy="5977890"/>
            </a:xfrm>
            <a:custGeom>
              <a:avLst/>
              <a:gdLst/>
              <a:ahLst/>
              <a:cxnLst/>
              <a:rect r="r" b="b" t="t" l="l"/>
              <a:pathLst>
                <a:path h="5977890" w="6264910">
                  <a:moveTo>
                    <a:pt x="3576320" y="342900"/>
                  </a:moveTo>
                  <a:cubicBezTo>
                    <a:pt x="4768850" y="509270"/>
                    <a:pt x="6264910" y="971550"/>
                    <a:pt x="5435600" y="3060700"/>
                  </a:cubicBezTo>
                  <a:cubicBezTo>
                    <a:pt x="4606290" y="5149850"/>
                    <a:pt x="2889250" y="5520690"/>
                    <a:pt x="2059940" y="5749290"/>
                  </a:cubicBezTo>
                  <a:cubicBezTo>
                    <a:pt x="1230630" y="5977890"/>
                    <a:pt x="256540" y="5434330"/>
                    <a:pt x="600710" y="4203700"/>
                  </a:cubicBezTo>
                  <a:cubicBezTo>
                    <a:pt x="901700" y="3126740"/>
                    <a:pt x="0" y="1772920"/>
                    <a:pt x="86360" y="886460"/>
                  </a:cubicBezTo>
                  <a:cubicBezTo>
                    <a:pt x="172720" y="0"/>
                    <a:pt x="2145030" y="142240"/>
                    <a:pt x="3576320" y="342900"/>
                  </a:cubicBezTo>
                  <a:close/>
                </a:path>
              </a:pathLst>
            </a:custGeom>
            <a:blipFill>
              <a:blip r:embed="rId7"/>
              <a:stretch>
                <a:fillRect l="0" t="0" r="-50453" b="0"/>
              </a:stretch>
            </a:blipFill>
          </p:spPr>
        </p:sp>
      </p:grpSp>
      <p:grpSp>
        <p:nvGrpSpPr>
          <p:cNvPr name="Group 10" id="10"/>
          <p:cNvGrpSpPr/>
          <p:nvPr/>
        </p:nvGrpSpPr>
        <p:grpSpPr>
          <a:xfrm rot="0">
            <a:off x="6547606" y="4928054"/>
            <a:ext cx="4900022" cy="4293858"/>
            <a:chOff x="-161290" y="232410"/>
            <a:chExt cx="6604396" cy="5787390"/>
          </a:xfrm>
        </p:grpSpPr>
        <p:sp>
          <p:nvSpPr>
            <p:cNvPr name="Freeform 11" id="11"/>
            <p:cNvSpPr/>
            <p:nvPr/>
          </p:nvSpPr>
          <p:spPr>
            <a:xfrm flipH="false" flipV="false" rot="0">
              <a:off x="-76823" y="0"/>
              <a:ext cx="6681218" cy="5787390"/>
            </a:xfrm>
            <a:custGeom>
              <a:avLst/>
              <a:gdLst/>
              <a:ahLst/>
              <a:cxnLst/>
              <a:rect r="r" b="b" t="t" l="l"/>
              <a:pathLst>
                <a:path h="5787390" w="6681218">
                  <a:moveTo>
                    <a:pt x="6621529" y="2688590"/>
                  </a:moveTo>
                  <a:cubicBezTo>
                    <a:pt x="6568189" y="2100580"/>
                    <a:pt x="6343679" y="1581150"/>
                    <a:pt x="6090277" y="1242060"/>
                  </a:cubicBezTo>
                  <a:cubicBezTo>
                    <a:pt x="5836876" y="902970"/>
                    <a:pt x="5536253" y="721360"/>
                    <a:pt x="5236960" y="575310"/>
                  </a:cubicBezTo>
                  <a:cubicBezTo>
                    <a:pt x="4376992" y="157480"/>
                    <a:pt x="3482439" y="0"/>
                    <a:pt x="2596532" y="110490"/>
                  </a:cubicBezTo>
                  <a:cubicBezTo>
                    <a:pt x="2039847" y="123190"/>
                    <a:pt x="1932767" y="267970"/>
                    <a:pt x="1388719" y="491490"/>
                  </a:cubicBezTo>
                  <a:cubicBezTo>
                    <a:pt x="1058166" y="626110"/>
                    <a:pt x="715642" y="817880"/>
                    <a:pt x="480199" y="1280160"/>
                  </a:cubicBezTo>
                  <a:cubicBezTo>
                    <a:pt x="0" y="2223770"/>
                    <a:pt x="209505" y="3919220"/>
                    <a:pt x="742911" y="4751070"/>
                  </a:cubicBezTo>
                  <a:cubicBezTo>
                    <a:pt x="1276318" y="5582920"/>
                    <a:pt x="2009253" y="5750560"/>
                    <a:pt x="2698291" y="5767070"/>
                  </a:cubicBezTo>
                  <a:cubicBezTo>
                    <a:pt x="3532321" y="5787390"/>
                    <a:pt x="4371006" y="5632450"/>
                    <a:pt x="5178432" y="5229860"/>
                  </a:cubicBezTo>
                  <a:cubicBezTo>
                    <a:pt x="5517630" y="5060950"/>
                    <a:pt x="5858824" y="4839970"/>
                    <a:pt x="6132843" y="4423410"/>
                  </a:cubicBezTo>
                  <a:cubicBezTo>
                    <a:pt x="6406198" y="4005580"/>
                    <a:pt x="6681218" y="3355340"/>
                    <a:pt x="6621528" y="2688590"/>
                  </a:cubicBezTo>
                  <a:close/>
                </a:path>
              </a:pathLst>
            </a:custGeom>
            <a:blipFill>
              <a:blip r:embed="rId8"/>
              <a:stretch>
                <a:fillRect l="-17454" t="-1245" r="-20200" b="-2743"/>
              </a:stretch>
            </a:blipFill>
          </p:spPr>
        </p:sp>
      </p:grpSp>
      <p:sp>
        <p:nvSpPr>
          <p:cNvPr name="TextBox 12" id="12"/>
          <p:cNvSpPr txBox="true"/>
          <p:nvPr/>
        </p:nvSpPr>
        <p:spPr>
          <a:xfrm rot="0">
            <a:off x="4961220" y="2222958"/>
            <a:ext cx="8365559" cy="1109591"/>
          </a:xfrm>
          <a:prstGeom prst="rect">
            <a:avLst/>
          </a:prstGeom>
        </p:spPr>
        <p:txBody>
          <a:bodyPr anchor="t" rtlCol="false" tIns="0" lIns="0" bIns="0" rIns="0">
            <a:spAutoFit/>
          </a:bodyPr>
          <a:lstStyle/>
          <a:p>
            <a:pPr algn="ctr">
              <a:lnSpc>
                <a:spcPts val="4228"/>
              </a:lnSpc>
            </a:pPr>
            <a:r>
              <a:rPr lang="en-US" sz="3741">
                <a:solidFill>
                  <a:srgbClr val="596F92"/>
                </a:solidFill>
                <a:latin typeface="Sailors"/>
                <a:ea typeface="Sailors"/>
                <a:cs typeface="Sailors"/>
                <a:sym typeface="Sailors"/>
              </a:rPr>
              <a:t>Marine life can get caught and tangled in plastic </a:t>
            </a:r>
          </a:p>
        </p:txBody>
      </p:sp>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bg>
      <p:bgPr>
        <a:solidFill>
          <a:srgbClr val="E3F1F0"/>
        </a:solidFill>
      </p:bgPr>
    </p:bg>
    <p:spTree>
      <p:nvGrpSpPr>
        <p:cNvPr id="1" name=""/>
        <p:cNvGrpSpPr/>
        <p:nvPr/>
      </p:nvGrpSpPr>
      <p:grpSpPr>
        <a:xfrm>
          <a:off x="0" y="0"/>
          <a:ext cx="0" cy="0"/>
          <a:chOff x="0" y="0"/>
          <a:chExt cx="0" cy="0"/>
        </a:xfrm>
      </p:grpSpPr>
      <p:sp>
        <p:nvSpPr>
          <p:cNvPr name="TextBox 2" id="2"/>
          <p:cNvSpPr txBox="true"/>
          <p:nvPr/>
        </p:nvSpPr>
        <p:spPr>
          <a:xfrm rot="0">
            <a:off x="514350" y="1000534"/>
            <a:ext cx="17259300" cy="930275"/>
          </a:xfrm>
          <a:prstGeom prst="rect">
            <a:avLst/>
          </a:prstGeom>
        </p:spPr>
        <p:txBody>
          <a:bodyPr anchor="t" rtlCol="false" tIns="0" lIns="0" bIns="0" rIns="0">
            <a:spAutoFit/>
          </a:bodyPr>
          <a:lstStyle/>
          <a:p>
            <a:pPr algn="ctr" marL="0" indent="0" lvl="0">
              <a:lnSpc>
                <a:spcPts val="6999"/>
              </a:lnSpc>
            </a:pPr>
            <a:r>
              <a:rPr lang="en-US" sz="6999" spc="321">
                <a:solidFill>
                  <a:srgbClr val="596F92"/>
                </a:solidFill>
                <a:latin typeface="Lucky Bones"/>
                <a:ea typeface="Lucky Bones"/>
                <a:cs typeface="Lucky Bones"/>
                <a:sym typeface="Lucky Bones"/>
              </a:rPr>
              <a:t>INGESTION</a:t>
            </a:r>
          </a:p>
        </p:txBody>
      </p:sp>
      <p:sp>
        <p:nvSpPr>
          <p:cNvPr name="Freeform 3" id="3"/>
          <p:cNvSpPr/>
          <p:nvPr/>
        </p:nvSpPr>
        <p:spPr>
          <a:xfrm flipH="false" flipV="false" rot="0">
            <a:off x="12660923" y="2686"/>
            <a:ext cx="5627077" cy="4114800"/>
          </a:xfrm>
          <a:custGeom>
            <a:avLst/>
            <a:gdLst/>
            <a:ahLst/>
            <a:cxnLst/>
            <a:rect r="r" b="b" t="t" l="l"/>
            <a:pathLst>
              <a:path h="4114800" w="5627077">
                <a:moveTo>
                  <a:pt x="0" y="0"/>
                </a:moveTo>
                <a:lnTo>
                  <a:pt x="5627077" y="0"/>
                </a:lnTo>
                <a:lnTo>
                  <a:pt x="5627077"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4" id="4"/>
          <p:cNvSpPr/>
          <p:nvPr/>
        </p:nvSpPr>
        <p:spPr>
          <a:xfrm flipH="true" flipV="false" rot="0">
            <a:off x="0" y="2686"/>
            <a:ext cx="5627077" cy="4114800"/>
          </a:xfrm>
          <a:custGeom>
            <a:avLst/>
            <a:gdLst/>
            <a:ahLst/>
            <a:cxnLst/>
            <a:rect r="r" b="b" t="t" l="l"/>
            <a:pathLst>
              <a:path h="4114800" w="5627077">
                <a:moveTo>
                  <a:pt x="5627077" y="0"/>
                </a:moveTo>
                <a:lnTo>
                  <a:pt x="0" y="0"/>
                </a:lnTo>
                <a:lnTo>
                  <a:pt x="0" y="4114800"/>
                </a:lnTo>
                <a:lnTo>
                  <a:pt x="5627077" y="4114800"/>
                </a:lnTo>
                <a:lnTo>
                  <a:pt x="5627077" y="0"/>
                </a:lnTo>
                <a:close/>
              </a:path>
            </a:pathLst>
          </a:custGeom>
          <a:blipFill>
            <a:blip r:embed="rId3">
              <a:extLst>
                <a:ext uri="{96DAC541-7B7A-43D3-8B79-37D633B846F1}">
                  <asvg:svgBlip xmlns:asvg="http://schemas.microsoft.com/office/drawing/2016/SVG/main" r:embed="rId4"/>
                </a:ext>
              </a:extLst>
            </a:blip>
            <a:stretch>
              <a:fillRect l="0" t="0" r="0" b="0"/>
            </a:stretch>
          </a:blipFill>
        </p:spPr>
      </p:sp>
      <p:grpSp>
        <p:nvGrpSpPr>
          <p:cNvPr name="Group 5" id="5"/>
          <p:cNvGrpSpPr/>
          <p:nvPr/>
        </p:nvGrpSpPr>
        <p:grpSpPr>
          <a:xfrm rot="0">
            <a:off x="298255" y="4506711"/>
            <a:ext cx="5488037" cy="4968459"/>
            <a:chOff x="0" y="0"/>
            <a:chExt cx="5580380" cy="5052060"/>
          </a:xfrm>
        </p:grpSpPr>
        <p:sp>
          <p:nvSpPr>
            <p:cNvPr name="Freeform 6" id="6"/>
            <p:cNvSpPr/>
            <p:nvPr/>
          </p:nvSpPr>
          <p:spPr>
            <a:xfrm flipH="false" flipV="false" rot="0">
              <a:off x="-635000" y="-673100"/>
              <a:ext cx="6488430" cy="6027420"/>
            </a:xfrm>
            <a:custGeom>
              <a:avLst/>
              <a:gdLst/>
              <a:ahLst/>
              <a:cxnLst/>
              <a:rect r="r" b="b" t="t" l="l"/>
              <a:pathLst>
                <a:path h="6027420" w="6488430">
                  <a:moveTo>
                    <a:pt x="5344160" y="1055370"/>
                  </a:moveTo>
                  <a:cubicBezTo>
                    <a:pt x="4573270" y="651510"/>
                    <a:pt x="3856990" y="1112520"/>
                    <a:pt x="3284220" y="1112520"/>
                  </a:cubicBezTo>
                  <a:cubicBezTo>
                    <a:pt x="2839720" y="1112520"/>
                    <a:pt x="2001520" y="0"/>
                    <a:pt x="1000760" y="1314450"/>
                  </a:cubicBezTo>
                  <a:cubicBezTo>
                    <a:pt x="0" y="2628900"/>
                    <a:pt x="1247140" y="3865880"/>
                    <a:pt x="2368550" y="4946650"/>
                  </a:cubicBezTo>
                  <a:cubicBezTo>
                    <a:pt x="3489960" y="6027420"/>
                    <a:pt x="5013960" y="6009640"/>
                    <a:pt x="5894070" y="4725670"/>
                  </a:cubicBezTo>
                  <a:cubicBezTo>
                    <a:pt x="6488430" y="3859530"/>
                    <a:pt x="6229350" y="1520190"/>
                    <a:pt x="5344160" y="1055370"/>
                  </a:cubicBezTo>
                  <a:close/>
                </a:path>
              </a:pathLst>
            </a:custGeom>
            <a:blipFill>
              <a:blip r:embed="rId5"/>
              <a:stretch>
                <a:fillRect l="-17943" t="0" r="-17943" b="0"/>
              </a:stretch>
            </a:blipFill>
          </p:spPr>
        </p:sp>
      </p:grpSp>
      <p:grpSp>
        <p:nvGrpSpPr>
          <p:cNvPr name="Group 7" id="7"/>
          <p:cNvGrpSpPr/>
          <p:nvPr/>
        </p:nvGrpSpPr>
        <p:grpSpPr>
          <a:xfrm rot="0">
            <a:off x="12547876" y="3845741"/>
            <a:ext cx="4711424" cy="5629429"/>
            <a:chOff x="0" y="0"/>
            <a:chExt cx="7014557" cy="8381319"/>
          </a:xfrm>
        </p:grpSpPr>
        <p:sp>
          <p:nvSpPr>
            <p:cNvPr name="Freeform 8" id="8"/>
            <p:cNvSpPr/>
            <p:nvPr/>
          </p:nvSpPr>
          <p:spPr>
            <a:xfrm flipH="false" flipV="false" rot="0">
              <a:off x="-257810" y="-427990"/>
              <a:ext cx="7691467" cy="9401129"/>
            </a:xfrm>
            <a:custGeom>
              <a:avLst/>
              <a:gdLst/>
              <a:ahLst/>
              <a:cxnLst/>
              <a:rect r="r" b="b" t="t" l="l"/>
              <a:pathLst>
                <a:path h="9401129" w="7691467">
                  <a:moveTo>
                    <a:pt x="4128011" y="1371297"/>
                  </a:moveTo>
                  <a:cubicBezTo>
                    <a:pt x="3610809" y="2266406"/>
                    <a:pt x="3672521" y="3028970"/>
                    <a:pt x="3089199" y="3435212"/>
                  </a:cubicBezTo>
                  <a:cubicBezTo>
                    <a:pt x="1913739" y="4256302"/>
                    <a:pt x="708893" y="3473082"/>
                    <a:pt x="338623" y="4881157"/>
                  </a:cubicBezTo>
                  <a:cubicBezTo>
                    <a:pt x="0" y="6323660"/>
                    <a:pt x="930761" y="7717964"/>
                    <a:pt x="2964306" y="8590696"/>
                  </a:cubicBezTo>
                  <a:cubicBezTo>
                    <a:pt x="5335797" y="9401129"/>
                    <a:pt x="7691467" y="6833184"/>
                    <a:pt x="7188616" y="4765826"/>
                  </a:cubicBezTo>
                  <a:cubicBezTo>
                    <a:pt x="6718431" y="3053069"/>
                    <a:pt x="7497156" y="2302555"/>
                    <a:pt x="7043152" y="1371297"/>
                  </a:cubicBezTo>
                  <a:cubicBezTo>
                    <a:pt x="6240901" y="0"/>
                    <a:pt x="4681947" y="415290"/>
                    <a:pt x="4128011" y="1371297"/>
                  </a:cubicBezTo>
                  <a:close/>
                </a:path>
              </a:pathLst>
            </a:custGeom>
            <a:blipFill>
              <a:blip r:embed="rId6"/>
              <a:stretch>
                <a:fillRect l="-57986" t="-772" r="-22066" b="-788"/>
              </a:stretch>
            </a:blipFill>
          </p:spPr>
        </p:sp>
      </p:grpSp>
      <p:grpSp>
        <p:nvGrpSpPr>
          <p:cNvPr name="Group 9" id="9"/>
          <p:cNvGrpSpPr/>
          <p:nvPr/>
        </p:nvGrpSpPr>
        <p:grpSpPr>
          <a:xfrm rot="0">
            <a:off x="6386875" y="3250082"/>
            <a:ext cx="5357684" cy="5357684"/>
            <a:chOff x="0" y="0"/>
            <a:chExt cx="12700000" cy="12700000"/>
          </a:xfrm>
        </p:grpSpPr>
        <p:sp>
          <p:nvSpPr>
            <p:cNvPr name="Freeform 10" id="10"/>
            <p:cNvSpPr/>
            <p:nvPr/>
          </p:nvSpPr>
          <p:spPr>
            <a:xfrm flipH="false" flipV="false" rot="0">
              <a:off x="-11430" y="857250"/>
              <a:ext cx="13009880" cy="11644630"/>
            </a:xfrm>
            <a:custGeom>
              <a:avLst/>
              <a:gdLst/>
              <a:ahLst/>
              <a:cxnLst/>
              <a:rect r="r" b="b" t="t" l="l"/>
              <a:pathLst>
                <a:path h="11644630" w="13009880">
                  <a:moveTo>
                    <a:pt x="10152380" y="938530"/>
                  </a:moveTo>
                  <a:cubicBezTo>
                    <a:pt x="8962390" y="189230"/>
                    <a:pt x="8643620" y="154940"/>
                    <a:pt x="7245350" y="0"/>
                  </a:cubicBezTo>
                  <a:cubicBezTo>
                    <a:pt x="4039870" y="38100"/>
                    <a:pt x="1441450" y="1889760"/>
                    <a:pt x="435610" y="4933950"/>
                  </a:cubicBezTo>
                  <a:cubicBezTo>
                    <a:pt x="91440" y="5975350"/>
                    <a:pt x="0" y="7139940"/>
                    <a:pt x="403860" y="8159750"/>
                  </a:cubicBezTo>
                  <a:cubicBezTo>
                    <a:pt x="934720" y="9499600"/>
                    <a:pt x="2254250" y="10407650"/>
                    <a:pt x="3648710" y="10773410"/>
                  </a:cubicBezTo>
                  <a:cubicBezTo>
                    <a:pt x="5043170" y="11140440"/>
                    <a:pt x="6578600" y="11644630"/>
                    <a:pt x="8008620" y="11470640"/>
                  </a:cubicBezTo>
                  <a:cubicBezTo>
                    <a:pt x="9123680" y="11334750"/>
                    <a:pt x="10237470" y="10519410"/>
                    <a:pt x="11071860" y="9767570"/>
                  </a:cubicBezTo>
                  <a:cubicBezTo>
                    <a:pt x="11625580" y="9268460"/>
                    <a:pt x="11971020" y="8576310"/>
                    <a:pt x="12202160" y="7867650"/>
                  </a:cubicBezTo>
                  <a:cubicBezTo>
                    <a:pt x="13009880" y="5401310"/>
                    <a:pt x="12348210" y="2322830"/>
                    <a:pt x="10152380" y="938530"/>
                  </a:cubicBezTo>
                  <a:close/>
                </a:path>
              </a:pathLst>
            </a:custGeom>
            <a:blipFill>
              <a:blip r:embed="rId7"/>
              <a:stretch>
                <a:fillRect l="-32504" t="0" r="-32504" b="0"/>
              </a:stretch>
            </a:blipFill>
          </p:spPr>
        </p:sp>
      </p:grpSp>
      <p:sp>
        <p:nvSpPr>
          <p:cNvPr name="TextBox 11" id="11"/>
          <p:cNvSpPr txBox="true"/>
          <p:nvPr/>
        </p:nvSpPr>
        <p:spPr>
          <a:xfrm rot="0">
            <a:off x="5126707" y="1983886"/>
            <a:ext cx="7878022" cy="643070"/>
          </a:xfrm>
          <a:prstGeom prst="rect">
            <a:avLst/>
          </a:prstGeom>
        </p:spPr>
        <p:txBody>
          <a:bodyPr anchor="t" rtlCol="false" tIns="0" lIns="0" bIns="0" rIns="0">
            <a:spAutoFit/>
          </a:bodyPr>
          <a:lstStyle/>
          <a:p>
            <a:pPr algn="ctr">
              <a:lnSpc>
                <a:spcPts val="4976"/>
              </a:lnSpc>
            </a:pPr>
            <a:r>
              <a:rPr lang="en-US" sz="3741">
                <a:solidFill>
                  <a:srgbClr val="596F92"/>
                </a:solidFill>
                <a:latin typeface="Sailors"/>
                <a:ea typeface="Sailors"/>
                <a:cs typeface="Sailors"/>
                <a:sym typeface="Sailors"/>
              </a:rPr>
              <a:t>WHEN MARINE LIFE eAT PLASTIC</a:t>
            </a:r>
          </a:p>
        </p:txBody>
      </p:sp>
    </p:spTree>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bg>
      <p:bgPr>
        <a:solidFill>
          <a:srgbClr val="E3F1F0"/>
        </a:solidFill>
      </p:bgPr>
    </p:bg>
    <p:spTree>
      <p:nvGrpSpPr>
        <p:cNvPr id="1" name=""/>
        <p:cNvGrpSpPr/>
        <p:nvPr/>
      </p:nvGrpSpPr>
      <p:grpSpPr>
        <a:xfrm>
          <a:off x="0" y="0"/>
          <a:ext cx="0" cy="0"/>
          <a:chOff x="0" y="0"/>
          <a:chExt cx="0" cy="0"/>
        </a:xfrm>
      </p:grpSpPr>
      <p:sp>
        <p:nvSpPr>
          <p:cNvPr name="TextBox 2" id="2"/>
          <p:cNvSpPr txBox="true"/>
          <p:nvPr/>
        </p:nvSpPr>
        <p:spPr>
          <a:xfrm rot="0">
            <a:off x="514350" y="994736"/>
            <a:ext cx="17259300" cy="1816100"/>
          </a:xfrm>
          <a:prstGeom prst="rect">
            <a:avLst/>
          </a:prstGeom>
        </p:spPr>
        <p:txBody>
          <a:bodyPr anchor="t" rtlCol="false" tIns="0" lIns="0" bIns="0" rIns="0">
            <a:spAutoFit/>
          </a:bodyPr>
          <a:lstStyle/>
          <a:p>
            <a:pPr algn="ctr">
              <a:lnSpc>
                <a:spcPts val="6999"/>
              </a:lnSpc>
            </a:pPr>
            <a:r>
              <a:rPr lang="en-US" sz="6999" spc="321">
                <a:solidFill>
                  <a:srgbClr val="596F92"/>
                </a:solidFill>
                <a:latin typeface="Lucky Bones"/>
                <a:ea typeface="Lucky Bones"/>
                <a:cs typeface="Lucky Bones"/>
                <a:sym typeface="Lucky Bones"/>
              </a:rPr>
              <a:t>HABITAT</a:t>
            </a:r>
          </a:p>
          <a:p>
            <a:pPr algn="ctr" marL="0" indent="0" lvl="0">
              <a:lnSpc>
                <a:spcPts val="6999"/>
              </a:lnSpc>
            </a:pPr>
            <a:r>
              <a:rPr lang="en-US" sz="6999" spc="321">
                <a:solidFill>
                  <a:srgbClr val="596F92"/>
                </a:solidFill>
                <a:latin typeface="Lucky Bones"/>
                <a:ea typeface="Lucky Bones"/>
                <a:cs typeface="Lucky Bones"/>
                <a:sym typeface="Lucky Bones"/>
              </a:rPr>
              <a:t>DESTRUCTION</a:t>
            </a:r>
          </a:p>
        </p:txBody>
      </p:sp>
      <p:sp>
        <p:nvSpPr>
          <p:cNvPr name="Freeform 3" id="3"/>
          <p:cNvSpPr/>
          <p:nvPr/>
        </p:nvSpPr>
        <p:spPr>
          <a:xfrm flipH="false" flipV="false" rot="0">
            <a:off x="12660923" y="2686"/>
            <a:ext cx="5627077" cy="4114800"/>
          </a:xfrm>
          <a:custGeom>
            <a:avLst/>
            <a:gdLst/>
            <a:ahLst/>
            <a:cxnLst/>
            <a:rect r="r" b="b" t="t" l="l"/>
            <a:pathLst>
              <a:path h="4114800" w="5627077">
                <a:moveTo>
                  <a:pt x="0" y="0"/>
                </a:moveTo>
                <a:lnTo>
                  <a:pt x="5627077" y="0"/>
                </a:lnTo>
                <a:lnTo>
                  <a:pt x="5627077"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4" id="4"/>
          <p:cNvSpPr/>
          <p:nvPr/>
        </p:nvSpPr>
        <p:spPr>
          <a:xfrm flipH="true" flipV="false" rot="0">
            <a:off x="0" y="2686"/>
            <a:ext cx="5627077" cy="4114800"/>
          </a:xfrm>
          <a:custGeom>
            <a:avLst/>
            <a:gdLst/>
            <a:ahLst/>
            <a:cxnLst/>
            <a:rect r="r" b="b" t="t" l="l"/>
            <a:pathLst>
              <a:path h="4114800" w="5627077">
                <a:moveTo>
                  <a:pt x="5627077" y="0"/>
                </a:moveTo>
                <a:lnTo>
                  <a:pt x="0" y="0"/>
                </a:lnTo>
                <a:lnTo>
                  <a:pt x="0" y="4114800"/>
                </a:lnTo>
                <a:lnTo>
                  <a:pt x="5627077" y="4114800"/>
                </a:lnTo>
                <a:lnTo>
                  <a:pt x="5627077" y="0"/>
                </a:lnTo>
                <a:close/>
              </a:path>
            </a:pathLst>
          </a:custGeom>
          <a:blipFill>
            <a:blip r:embed="rId3">
              <a:extLst>
                <a:ext uri="{96DAC541-7B7A-43D3-8B79-37D633B846F1}">
                  <asvg:svgBlip xmlns:asvg="http://schemas.microsoft.com/office/drawing/2016/SVG/main" r:embed="rId4"/>
                </a:ext>
              </a:extLst>
            </a:blip>
            <a:stretch>
              <a:fillRect l="0" t="0" r="0" b="0"/>
            </a:stretch>
          </a:blipFill>
        </p:spPr>
      </p:sp>
      <p:grpSp>
        <p:nvGrpSpPr>
          <p:cNvPr name="Group 5" id="5"/>
          <p:cNvGrpSpPr>
            <a:grpSpLocks noChangeAspect="true"/>
          </p:cNvGrpSpPr>
          <p:nvPr/>
        </p:nvGrpSpPr>
        <p:grpSpPr>
          <a:xfrm rot="0">
            <a:off x="2963170" y="6748267"/>
            <a:ext cx="4227815" cy="3024687"/>
            <a:chOff x="0" y="0"/>
            <a:chExt cx="4584192" cy="3279648"/>
          </a:xfrm>
        </p:grpSpPr>
        <p:sp>
          <p:nvSpPr>
            <p:cNvPr name="Freeform 6" id="6"/>
            <p:cNvSpPr/>
            <p:nvPr/>
          </p:nvSpPr>
          <p:spPr>
            <a:xfrm flipH="false" flipV="false" rot="0">
              <a:off x="0" y="0"/>
              <a:ext cx="4584192" cy="3279648"/>
            </a:xfrm>
            <a:custGeom>
              <a:avLst/>
              <a:gdLst/>
              <a:ahLst/>
              <a:cxnLst/>
              <a:rect r="r" b="b" t="t" l="l"/>
              <a:pathLst>
                <a:path h="3279648" w="4584192">
                  <a:moveTo>
                    <a:pt x="4584192" y="3279648"/>
                  </a:moveTo>
                  <a:lnTo>
                    <a:pt x="0" y="3279648"/>
                  </a:lnTo>
                  <a:lnTo>
                    <a:pt x="0" y="0"/>
                  </a:lnTo>
                  <a:lnTo>
                    <a:pt x="4584192" y="0"/>
                  </a:lnTo>
                  <a:lnTo>
                    <a:pt x="4584192" y="3279648"/>
                  </a:lnTo>
                  <a:close/>
                </a:path>
              </a:pathLst>
            </a:custGeom>
            <a:blipFill>
              <a:blip r:embed="rId5"/>
              <a:stretch>
                <a:fillRect l="-29" t="0" r="-29" b="0"/>
              </a:stretch>
            </a:blipFill>
          </p:spPr>
        </p:sp>
        <p:sp>
          <p:nvSpPr>
            <p:cNvPr name="Freeform 7" id="7"/>
            <p:cNvSpPr/>
            <p:nvPr/>
          </p:nvSpPr>
          <p:spPr>
            <a:xfrm flipH="false" flipV="false" rot="0">
              <a:off x="63980" y="23119"/>
              <a:ext cx="4450362" cy="3189732"/>
            </a:xfrm>
            <a:custGeom>
              <a:avLst/>
              <a:gdLst/>
              <a:ahLst/>
              <a:cxnLst/>
              <a:rect r="r" b="b" t="t" l="l"/>
              <a:pathLst>
                <a:path h="3189732" w="4450362">
                  <a:moveTo>
                    <a:pt x="1683722" y="191573"/>
                  </a:moveTo>
                  <a:cubicBezTo>
                    <a:pt x="1630586" y="213467"/>
                    <a:pt x="1578238" y="237063"/>
                    <a:pt x="1526818" y="262011"/>
                  </a:cubicBezTo>
                  <a:cubicBezTo>
                    <a:pt x="1354653" y="345546"/>
                    <a:pt x="1184946" y="404118"/>
                    <a:pt x="990617" y="383530"/>
                  </a:cubicBezTo>
                  <a:cubicBezTo>
                    <a:pt x="739285" y="356903"/>
                    <a:pt x="448733" y="330008"/>
                    <a:pt x="269970" y="508681"/>
                  </a:cubicBezTo>
                  <a:cubicBezTo>
                    <a:pt x="138854" y="639732"/>
                    <a:pt x="113725" y="844052"/>
                    <a:pt x="132070" y="1028527"/>
                  </a:cubicBezTo>
                  <a:cubicBezTo>
                    <a:pt x="150414" y="1213003"/>
                    <a:pt x="204488" y="1394155"/>
                    <a:pt x="202568" y="1579531"/>
                  </a:cubicBezTo>
                  <a:cubicBezTo>
                    <a:pt x="200122" y="1815750"/>
                    <a:pt x="107385" y="2040354"/>
                    <a:pt x="55443" y="2270805"/>
                  </a:cubicBezTo>
                  <a:cubicBezTo>
                    <a:pt x="3500" y="2501255"/>
                    <a:pt x="0" y="2765828"/>
                    <a:pt x="150410" y="2947981"/>
                  </a:cubicBezTo>
                  <a:cubicBezTo>
                    <a:pt x="350030" y="3189732"/>
                    <a:pt x="727375" y="3179629"/>
                    <a:pt x="1023317" y="3076166"/>
                  </a:cubicBezTo>
                  <a:cubicBezTo>
                    <a:pt x="1319260" y="2972702"/>
                    <a:pt x="1596862" y="2797070"/>
                    <a:pt x="1909477" y="2773458"/>
                  </a:cubicBezTo>
                  <a:cubicBezTo>
                    <a:pt x="2389121" y="2737229"/>
                    <a:pt x="2833277" y="3066330"/>
                    <a:pt x="3314271" y="3062191"/>
                  </a:cubicBezTo>
                  <a:cubicBezTo>
                    <a:pt x="3922471" y="3056959"/>
                    <a:pt x="4427849" y="2465033"/>
                    <a:pt x="4439106" y="1856885"/>
                  </a:cubicBezTo>
                  <a:cubicBezTo>
                    <a:pt x="4450362" y="1248737"/>
                    <a:pt x="4043930" y="682399"/>
                    <a:pt x="3510131" y="390850"/>
                  </a:cubicBezTo>
                  <a:cubicBezTo>
                    <a:pt x="3230877" y="238328"/>
                    <a:pt x="2942566" y="89503"/>
                    <a:pt x="2623518" y="44904"/>
                  </a:cubicBezTo>
                  <a:cubicBezTo>
                    <a:pt x="2302293" y="0"/>
                    <a:pt x="1980719" y="69200"/>
                    <a:pt x="1683722" y="191573"/>
                  </a:cubicBezTo>
                  <a:close/>
                </a:path>
              </a:pathLst>
            </a:custGeom>
            <a:blipFill>
              <a:blip r:embed="rId6"/>
              <a:stretch>
                <a:fillRect l="-5525" t="0" r="-5525" b="0"/>
              </a:stretch>
            </a:blipFill>
          </p:spPr>
        </p:sp>
      </p:grpSp>
      <p:grpSp>
        <p:nvGrpSpPr>
          <p:cNvPr name="Group 8" id="8"/>
          <p:cNvGrpSpPr>
            <a:grpSpLocks noChangeAspect="true"/>
          </p:cNvGrpSpPr>
          <p:nvPr/>
        </p:nvGrpSpPr>
        <p:grpSpPr>
          <a:xfrm rot="0">
            <a:off x="514350" y="3710601"/>
            <a:ext cx="3616439" cy="3573041"/>
            <a:chOff x="0" y="0"/>
            <a:chExt cx="4572000" cy="4517135"/>
          </a:xfrm>
        </p:grpSpPr>
        <p:sp>
          <p:nvSpPr>
            <p:cNvPr name="Freeform 9" id="9"/>
            <p:cNvSpPr/>
            <p:nvPr/>
          </p:nvSpPr>
          <p:spPr>
            <a:xfrm flipH="false" flipV="false" rot="0">
              <a:off x="-16554" y="-2690"/>
              <a:ext cx="4639471" cy="4549489"/>
            </a:xfrm>
            <a:custGeom>
              <a:avLst/>
              <a:gdLst/>
              <a:ahLst/>
              <a:cxnLst/>
              <a:rect r="r" b="b" t="t" l="l"/>
              <a:pathLst>
                <a:path h="4549489" w="4639471">
                  <a:moveTo>
                    <a:pt x="2642461" y="4307731"/>
                  </a:moveTo>
                  <a:cubicBezTo>
                    <a:pt x="2937643" y="4136404"/>
                    <a:pt x="3174467" y="3866873"/>
                    <a:pt x="3302943" y="3520703"/>
                  </a:cubicBezTo>
                  <a:cubicBezTo>
                    <a:pt x="3367367" y="3347118"/>
                    <a:pt x="3462613" y="3172924"/>
                    <a:pt x="3623369" y="3081058"/>
                  </a:cubicBezTo>
                  <a:cubicBezTo>
                    <a:pt x="3747343" y="3010214"/>
                    <a:pt x="3895227" y="2996898"/>
                    <a:pt x="4029388" y="2948020"/>
                  </a:cubicBezTo>
                  <a:cubicBezTo>
                    <a:pt x="4411618" y="2808768"/>
                    <a:pt x="4639471" y="2366335"/>
                    <a:pt x="4578884" y="1964073"/>
                  </a:cubicBezTo>
                  <a:cubicBezTo>
                    <a:pt x="4518297" y="1561809"/>
                    <a:pt x="4204130" y="1222063"/>
                    <a:pt x="3823417" y="1078711"/>
                  </a:cubicBezTo>
                  <a:cubicBezTo>
                    <a:pt x="3609703" y="998242"/>
                    <a:pt x="3395764" y="1015829"/>
                    <a:pt x="3183757" y="930958"/>
                  </a:cubicBezTo>
                  <a:cubicBezTo>
                    <a:pt x="2896850" y="816103"/>
                    <a:pt x="2646820" y="557580"/>
                    <a:pt x="2402676" y="368105"/>
                  </a:cubicBezTo>
                  <a:cubicBezTo>
                    <a:pt x="2158532" y="178629"/>
                    <a:pt x="1877749" y="5911"/>
                    <a:pt x="1568716" y="3231"/>
                  </a:cubicBezTo>
                  <a:cubicBezTo>
                    <a:pt x="1196035" y="0"/>
                    <a:pt x="839628" y="279246"/>
                    <a:pt x="753607" y="641873"/>
                  </a:cubicBezTo>
                  <a:cubicBezTo>
                    <a:pt x="714329" y="807457"/>
                    <a:pt x="726735" y="980722"/>
                    <a:pt x="704584" y="1149453"/>
                  </a:cubicBezTo>
                  <a:cubicBezTo>
                    <a:pt x="619399" y="1798292"/>
                    <a:pt x="38111" y="2317174"/>
                    <a:pt x="17162" y="2971245"/>
                  </a:cubicBezTo>
                  <a:cubicBezTo>
                    <a:pt x="0" y="3507080"/>
                    <a:pt x="385323" y="3994953"/>
                    <a:pt x="863032" y="4238292"/>
                  </a:cubicBezTo>
                  <a:cubicBezTo>
                    <a:pt x="1111989" y="4365108"/>
                    <a:pt x="1371700" y="4475224"/>
                    <a:pt x="1651555" y="4507960"/>
                  </a:cubicBezTo>
                  <a:cubicBezTo>
                    <a:pt x="2006569" y="4549489"/>
                    <a:pt x="2352643" y="4475944"/>
                    <a:pt x="2642461" y="4307731"/>
                  </a:cubicBezTo>
                  <a:close/>
                </a:path>
              </a:pathLst>
            </a:custGeom>
            <a:blipFill>
              <a:blip r:embed="rId7"/>
              <a:stretch>
                <a:fillRect l="-24130" t="0" r="-24130" b="0"/>
              </a:stretch>
            </a:blipFill>
          </p:spPr>
        </p:sp>
        <p:sp>
          <p:nvSpPr>
            <p:cNvPr name="Freeform 10" id="10"/>
            <p:cNvSpPr/>
            <p:nvPr/>
          </p:nvSpPr>
          <p:spPr>
            <a:xfrm flipH="false" flipV="false" rot="0">
              <a:off x="0" y="0"/>
              <a:ext cx="4572000" cy="4517135"/>
            </a:xfrm>
            <a:custGeom>
              <a:avLst/>
              <a:gdLst/>
              <a:ahLst/>
              <a:cxnLst/>
              <a:rect r="r" b="b" t="t" l="l"/>
              <a:pathLst>
                <a:path h="4517135" w="4572000">
                  <a:moveTo>
                    <a:pt x="4572000" y="4517135"/>
                  </a:moveTo>
                  <a:lnTo>
                    <a:pt x="0" y="4517135"/>
                  </a:lnTo>
                  <a:lnTo>
                    <a:pt x="0" y="0"/>
                  </a:lnTo>
                  <a:lnTo>
                    <a:pt x="4572000" y="0"/>
                  </a:lnTo>
                  <a:lnTo>
                    <a:pt x="4572000" y="4517135"/>
                  </a:lnTo>
                  <a:close/>
                </a:path>
              </a:pathLst>
            </a:custGeom>
            <a:blipFill>
              <a:blip r:embed="rId8"/>
              <a:stretch>
                <a:fillRect l="-25" t="0" r="-25" b="0"/>
              </a:stretch>
            </a:blipFill>
          </p:spPr>
        </p:sp>
      </p:grpSp>
      <p:grpSp>
        <p:nvGrpSpPr>
          <p:cNvPr name="Group 11" id="11"/>
          <p:cNvGrpSpPr>
            <a:grpSpLocks noChangeAspect="true"/>
          </p:cNvGrpSpPr>
          <p:nvPr/>
        </p:nvGrpSpPr>
        <p:grpSpPr>
          <a:xfrm rot="2334130">
            <a:off x="6782108" y="4212404"/>
            <a:ext cx="4068060" cy="4437884"/>
            <a:chOff x="0" y="0"/>
            <a:chExt cx="4191000" cy="4572000"/>
          </a:xfrm>
        </p:grpSpPr>
        <p:sp>
          <p:nvSpPr>
            <p:cNvPr name="Freeform 12" id="12"/>
            <p:cNvSpPr/>
            <p:nvPr/>
          </p:nvSpPr>
          <p:spPr>
            <a:xfrm flipH="false" flipV="false" rot="0">
              <a:off x="-64187" y="-46790"/>
              <a:ext cx="4273220" cy="4649923"/>
            </a:xfrm>
            <a:custGeom>
              <a:avLst/>
              <a:gdLst/>
              <a:ahLst/>
              <a:cxnLst/>
              <a:rect r="r" b="b" t="t" l="l"/>
              <a:pathLst>
                <a:path h="4649923" w="4273220">
                  <a:moveTo>
                    <a:pt x="3283197" y="3832621"/>
                  </a:moveTo>
                  <a:cubicBezTo>
                    <a:pt x="3385716" y="3676732"/>
                    <a:pt x="3484630" y="3518579"/>
                    <a:pt x="3589125" y="3363907"/>
                  </a:cubicBezTo>
                  <a:cubicBezTo>
                    <a:pt x="3724486" y="3159944"/>
                    <a:pt x="3861933" y="2957577"/>
                    <a:pt x="3986089" y="2746485"/>
                  </a:cubicBezTo>
                  <a:cubicBezTo>
                    <a:pt x="4110014" y="2535915"/>
                    <a:pt x="4222944" y="2311151"/>
                    <a:pt x="4248082" y="2068108"/>
                  </a:cubicBezTo>
                  <a:cubicBezTo>
                    <a:pt x="4273220" y="1825066"/>
                    <a:pt x="4194990" y="1558724"/>
                    <a:pt x="3998169" y="1413972"/>
                  </a:cubicBezTo>
                  <a:cubicBezTo>
                    <a:pt x="3780942" y="1254213"/>
                    <a:pt x="3476123" y="1273296"/>
                    <a:pt x="3242451" y="1138737"/>
                  </a:cubicBezTo>
                  <a:cubicBezTo>
                    <a:pt x="3069906" y="1039378"/>
                    <a:pt x="2953818" y="866668"/>
                    <a:pt x="2853097" y="694900"/>
                  </a:cubicBezTo>
                  <a:cubicBezTo>
                    <a:pt x="2752376" y="523133"/>
                    <a:pt x="2657766" y="342442"/>
                    <a:pt x="2509590" y="209440"/>
                  </a:cubicBezTo>
                  <a:cubicBezTo>
                    <a:pt x="2361412" y="76438"/>
                    <a:pt x="2142574" y="0"/>
                    <a:pt x="1959540" y="78370"/>
                  </a:cubicBezTo>
                  <a:cubicBezTo>
                    <a:pt x="1759750" y="163915"/>
                    <a:pt x="1670822" y="393114"/>
                    <a:pt x="1522514" y="551995"/>
                  </a:cubicBezTo>
                  <a:cubicBezTo>
                    <a:pt x="1219201" y="876929"/>
                    <a:pt x="690287" y="885482"/>
                    <a:pt x="360031" y="1182985"/>
                  </a:cubicBezTo>
                  <a:cubicBezTo>
                    <a:pt x="76437" y="1438455"/>
                    <a:pt x="0" y="1876865"/>
                    <a:pt x="123913" y="2237908"/>
                  </a:cubicBezTo>
                  <a:cubicBezTo>
                    <a:pt x="247825" y="2598952"/>
                    <a:pt x="545248" y="2882634"/>
                    <a:pt x="886959" y="3052674"/>
                  </a:cubicBezTo>
                  <a:cubicBezTo>
                    <a:pt x="1065407" y="3141473"/>
                    <a:pt x="1263275" y="3207133"/>
                    <a:pt x="1400344" y="3351855"/>
                  </a:cubicBezTo>
                  <a:cubicBezTo>
                    <a:pt x="1634975" y="3599586"/>
                    <a:pt x="1619291" y="3996824"/>
                    <a:pt x="1804156" y="4283623"/>
                  </a:cubicBezTo>
                  <a:cubicBezTo>
                    <a:pt x="1953732" y="4515674"/>
                    <a:pt x="2228929" y="4649923"/>
                    <a:pt x="2504159" y="4612602"/>
                  </a:cubicBezTo>
                  <a:cubicBezTo>
                    <a:pt x="2818136" y="4570028"/>
                    <a:pt x="2986294" y="4263118"/>
                    <a:pt x="3151167" y="4027804"/>
                  </a:cubicBezTo>
                  <a:cubicBezTo>
                    <a:pt x="3196272" y="3963431"/>
                    <a:pt x="3240054" y="3898226"/>
                    <a:pt x="3283197" y="3832621"/>
                  </a:cubicBezTo>
                  <a:close/>
                </a:path>
              </a:pathLst>
            </a:custGeom>
            <a:blipFill>
              <a:blip r:embed="rId9"/>
              <a:stretch>
                <a:fillRect l="-31813" t="0" r="-31813" b="0"/>
              </a:stretch>
            </a:blipFill>
          </p:spPr>
        </p:sp>
        <p:sp>
          <p:nvSpPr>
            <p:cNvPr name="Freeform 13" id="13"/>
            <p:cNvSpPr/>
            <p:nvPr/>
          </p:nvSpPr>
          <p:spPr>
            <a:xfrm flipH="false" flipV="false" rot="0">
              <a:off x="2447" y="0"/>
              <a:ext cx="4188553" cy="4572000"/>
            </a:xfrm>
            <a:custGeom>
              <a:avLst/>
              <a:gdLst/>
              <a:ahLst/>
              <a:cxnLst/>
              <a:rect r="r" b="b" t="t" l="l"/>
              <a:pathLst>
                <a:path h="4572000" w="4188553">
                  <a:moveTo>
                    <a:pt x="4188553" y="4572000"/>
                  </a:moveTo>
                  <a:lnTo>
                    <a:pt x="0" y="4572000"/>
                  </a:lnTo>
                  <a:lnTo>
                    <a:pt x="0" y="0"/>
                  </a:lnTo>
                  <a:lnTo>
                    <a:pt x="4188553" y="0"/>
                  </a:lnTo>
                  <a:lnTo>
                    <a:pt x="4188553" y="4572000"/>
                  </a:lnTo>
                  <a:close/>
                </a:path>
              </a:pathLst>
            </a:custGeom>
            <a:blipFill>
              <a:blip r:embed="rId10"/>
              <a:stretch>
                <a:fillRect l="-74" t="0" r="-74" b="0"/>
              </a:stretch>
            </a:blipFill>
          </p:spPr>
        </p:sp>
      </p:grpSp>
      <p:grpSp>
        <p:nvGrpSpPr>
          <p:cNvPr name="Group 14" id="14"/>
          <p:cNvGrpSpPr>
            <a:grpSpLocks noChangeAspect="true"/>
          </p:cNvGrpSpPr>
          <p:nvPr/>
        </p:nvGrpSpPr>
        <p:grpSpPr>
          <a:xfrm rot="0">
            <a:off x="12815016" y="3143731"/>
            <a:ext cx="4561168" cy="4390430"/>
            <a:chOff x="0" y="0"/>
            <a:chExt cx="4559807" cy="4389120"/>
          </a:xfrm>
        </p:grpSpPr>
        <p:sp>
          <p:nvSpPr>
            <p:cNvPr name="Freeform 15" id="15"/>
            <p:cNvSpPr/>
            <p:nvPr/>
          </p:nvSpPr>
          <p:spPr>
            <a:xfrm flipH="false" flipV="false" rot="0">
              <a:off x="0" y="0"/>
              <a:ext cx="4559807" cy="4389120"/>
            </a:xfrm>
            <a:custGeom>
              <a:avLst/>
              <a:gdLst/>
              <a:ahLst/>
              <a:cxnLst/>
              <a:rect r="r" b="b" t="t" l="l"/>
              <a:pathLst>
                <a:path h="4389120" w="4559807">
                  <a:moveTo>
                    <a:pt x="4559807" y="4389120"/>
                  </a:moveTo>
                  <a:lnTo>
                    <a:pt x="0" y="4389120"/>
                  </a:lnTo>
                  <a:lnTo>
                    <a:pt x="0" y="0"/>
                  </a:lnTo>
                  <a:lnTo>
                    <a:pt x="4559807" y="0"/>
                  </a:lnTo>
                  <a:lnTo>
                    <a:pt x="4559807" y="4389120"/>
                  </a:lnTo>
                  <a:close/>
                </a:path>
              </a:pathLst>
            </a:custGeom>
            <a:blipFill>
              <a:blip r:embed="rId11"/>
              <a:stretch>
                <a:fillRect l="-3" t="0" r="-3" b="0"/>
              </a:stretch>
            </a:blipFill>
          </p:spPr>
        </p:sp>
        <p:sp>
          <p:nvSpPr>
            <p:cNvPr name="Freeform 16" id="16"/>
            <p:cNvSpPr/>
            <p:nvPr/>
          </p:nvSpPr>
          <p:spPr>
            <a:xfrm flipH="false" flipV="false" rot="0">
              <a:off x="-15250" y="53748"/>
              <a:ext cx="4552688" cy="4253345"/>
            </a:xfrm>
            <a:custGeom>
              <a:avLst/>
              <a:gdLst/>
              <a:ahLst/>
              <a:cxnLst/>
              <a:rect r="r" b="b" t="t" l="l"/>
              <a:pathLst>
                <a:path h="4253345" w="4552688">
                  <a:moveTo>
                    <a:pt x="3025570" y="3990221"/>
                  </a:moveTo>
                  <a:cubicBezTo>
                    <a:pt x="3247621" y="4116912"/>
                    <a:pt x="3465479" y="4253345"/>
                    <a:pt x="3736361" y="4219645"/>
                  </a:cubicBezTo>
                  <a:cubicBezTo>
                    <a:pt x="3990849" y="4187981"/>
                    <a:pt x="4227381" y="4034299"/>
                    <a:pt x="4359724" y="3814628"/>
                  </a:cubicBezTo>
                  <a:cubicBezTo>
                    <a:pt x="4552688" y="3494332"/>
                    <a:pt x="4514156" y="3082801"/>
                    <a:pt x="4392310" y="2729277"/>
                  </a:cubicBezTo>
                  <a:cubicBezTo>
                    <a:pt x="4270464" y="2375752"/>
                    <a:pt x="4073847" y="2051212"/>
                    <a:pt x="3957655" y="1695789"/>
                  </a:cubicBezTo>
                  <a:cubicBezTo>
                    <a:pt x="3822438" y="1282168"/>
                    <a:pt x="3792512" y="820530"/>
                    <a:pt x="3537163" y="468169"/>
                  </a:cubicBezTo>
                  <a:cubicBezTo>
                    <a:pt x="3330909" y="183552"/>
                    <a:pt x="2985097" y="5404"/>
                    <a:pt x="2633623" y="2702"/>
                  </a:cubicBezTo>
                  <a:cubicBezTo>
                    <a:pt x="2282150" y="0"/>
                    <a:pt x="1933639" y="172811"/>
                    <a:pt x="1723034" y="454223"/>
                  </a:cubicBezTo>
                  <a:cubicBezTo>
                    <a:pt x="1425083" y="852346"/>
                    <a:pt x="1414307" y="1408951"/>
                    <a:pt x="1124340" y="1812926"/>
                  </a:cubicBezTo>
                  <a:cubicBezTo>
                    <a:pt x="840482" y="2208390"/>
                    <a:pt x="314208" y="2421916"/>
                    <a:pt x="146632" y="2878961"/>
                  </a:cubicBezTo>
                  <a:cubicBezTo>
                    <a:pt x="0" y="3278878"/>
                    <a:pt x="231630" y="3776224"/>
                    <a:pt x="632093" y="3921320"/>
                  </a:cubicBezTo>
                  <a:cubicBezTo>
                    <a:pt x="985851" y="4049495"/>
                    <a:pt x="1373945" y="3920953"/>
                    <a:pt x="1736838" y="3821534"/>
                  </a:cubicBezTo>
                  <a:cubicBezTo>
                    <a:pt x="1966543" y="3758603"/>
                    <a:pt x="2216705" y="3753055"/>
                    <a:pt x="2452181" y="3780144"/>
                  </a:cubicBezTo>
                  <a:cubicBezTo>
                    <a:pt x="2614961" y="3798871"/>
                    <a:pt x="2772166" y="3853671"/>
                    <a:pt x="2916592" y="3929924"/>
                  </a:cubicBezTo>
                  <a:cubicBezTo>
                    <a:pt x="2953193" y="3949249"/>
                    <a:pt x="2989437" y="3969606"/>
                    <a:pt x="3025570" y="3990221"/>
                  </a:cubicBezTo>
                  <a:close/>
                </a:path>
              </a:pathLst>
            </a:custGeom>
            <a:blipFill>
              <a:blip r:embed="rId12"/>
              <a:stretch>
                <a:fillRect l="-42894" t="0" r="-1404" b="0"/>
              </a:stretch>
            </a:blipFill>
          </p:spPr>
        </p:sp>
      </p:grpSp>
      <p:grpSp>
        <p:nvGrpSpPr>
          <p:cNvPr name="Group 17" id="17"/>
          <p:cNvGrpSpPr/>
          <p:nvPr/>
        </p:nvGrpSpPr>
        <p:grpSpPr>
          <a:xfrm rot="0">
            <a:off x="10783186" y="7534162"/>
            <a:ext cx="4878475" cy="2238793"/>
            <a:chOff x="-161290" y="232410"/>
            <a:chExt cx="12611100" cy="5787390"/>
          </a:xfrm>
        </p:grpSpPr>
        <p:sp>
          <p:nvSpPr>
            <p:cNvPr name="Freeform 18" id="18"/>
            <p:cNvSpPr/>
            <p:nvPr/>
          </p:nvSpPr>
          <p:spPr>
            <a:xfrm flipH="false" flipV="false" rot="0">
              <a:off x="0" y="0"/>
              <a:ext cx="12611100" cy="5787390"/>
            </a:xfrm>
            <a:custGeom>
              <a:avLst/>
              <a:gdLst/>
              <a:ahLst/>
              <a:cxnLst/>
              <a:rect r="r" b="b" t="t" l="l"/>
              <a:pathLst>
                <a:path h="5787390" w="12611100">
                  <a:moveTo>
                    <a:pt x="12551410" y="2688590"/>
                  </a:moveTo>
                  <a:cubicBezTo>
                    <a:pt x="12498070" y="2100580"/>
                    <a:pt x="12113260" y="1581150"/>
                    <a:pt x="11629389" y="1242060"/>
                  </a:cubicBezTo>
                  <a:cubicBezTo>
                    <a:pt x="11145520" y="902970"/>
                    <a:pt x="10571480" y="721360"/>
                    <a:pt x="9999980" y="575310"/>
                  </a:cubicBezTo>
                  <a:cubicBezTo>
                    <a:pt x="8357870" y="157480"/>
                    <a:pt x="6649720" y="0"/>
                    <a:pt x="4958080" y="110490"/>
                  </a:cubicBezTo>
                  <a:cubicBezTo>
                    <a:pt x="3895090" y="123190"/>
                    <a:pt x="3690620" y="267970"/>
                    <a:pt x="2651760" y="491490"/>
                  </a:cubicBezTo>
                  <a:cubicBezTo>
                    <a:pt x="2020570" y="626110"/>
                    <a:pt x="1366520" y="817880"/>
                    <a:pt x="916939" y="1280160"/>
                  </a:cubicBezTo>
                  <a:cubicBezTo>
                    <a:pt x="0" y="2223770"/>
                    <a:pt x="400050" y="3919220"/>
                    <a:pt x="1418589" y="4751070"/>
                  </a:cubicBezTo>
                  <a:cubicBezTo>
                    <a:pt x="2437130" y="5582920"/>
                    <a:pt x="3836669" y="5750560"/>
                    <a:pt x="5152389" y="5767070"/>
                  </a:cubicBezTo>
                  <a:cubicBezTo>
                    <a:pt x="6744970" y="5787390"/>
                    <a:pt x="8346439" y="5632450"/>
                    <a:pt x="9888220" y="5229860"/>
                  </a:cubicBezTo>
                  <a:cubicBezTo>
                    <a:pt x="10535920" y="5060950"/>
                    <a:pt x="11187430" y="4839970"/>
                    <a:pt x="11710670" y="4423410"/>
                  </a:cubicBezTo>
                  <a:cubicBezTo>
                    <a:pt x="12232639" y="4005580"/>
                    <a:pt x="12611099" y="3355340"/>
                    <a:pt x="12551409" y="2688590"/>
                  </a:cubicBezTo>
                  <a:close/>
                </a:path>
              </a:pathLst>
            </a:custGeom>
            <a:blipFill>
              <a:blip r:embed="rId13"/>
              <a:stretch>
                <a:fillRect l="0" t="-21124" r="0" b="-21124"/>
              </a:stretch>
            </a:blipFill>
          </p:spPr>
        </p:sp>
      </p:grpSp>
      <p:sp>
        <p:nvSpPr>
          <p:cNvPr name="TextBox 19" id="19"/>
          <p:cNvSpPr txBox="true"/>
          <p:nvPr/>
        </p:nvSpPr>
        <p:spPr>
          <a:xfrm rot="0">
            <a:off x="4694998" y="3067531"/>
            <a:ext cx="8898004" cy="643070"/>
          </a:xfrm>
          <a:prstGeom prst="rect">
            <a:avLst/>
          </a:prstGeom>
        </p:spPr>
        <p:txBody>
          <a:bodyPr anchor="t" rtlCol="false" tIns="0" lIns="0" bIns="0" rIns="0">
            <a:spAutoFit/>
          </a:bodyPr>
          <a:lstStyle/>
          <a:p>
            <a:pPr algn="ctr">
              <a:lnSpc>
                <a:spcPts val="4976"/>
              </a:lnSpc>
            </a:pPr>
            <a:r>
              <a:rPr lang="en-US" sz="3741">
                <a:solidFill>
                  <a:srgbClr val="596F92"/>
                </a:solidFill>
                <a:latin typeface="Sailors"/>
                <a:ea typeface="Sailors"/>
                <a:cs typeface="Sailors"/>
                <a:sym typeface="Sailors"/>
              </a:rPr>
              <a:t>PLASTIC CAN harm NATURAL habitats</a:t>
            </a:r>
          </a:p>
        </p:txBody>
      </p:sp>
    </p:spTree>
  </p:cSld>
  <p:clrMapOvr>
    <a:masterClrMapping/>
  </p:clrMapOvr>
</p:sld>
</file>

<file path=ppt/slides/slide9.xml><?xml version="1.0" encoding="utf-8"?>
<p:sld xmlns:p="http://schemas.openxmlformats.org/presentationml/2006/main" xmlns:a="http://schemas.openxmlformats.org/drawingml/2006/main" xmlns:r="http://schemas.openxmlformats.org/officeDocument/2006/relationships">
  <p:cSld>
    <p:bg>
      <p:bgPr>
        <a:solidFill>
          <a:srgbClr val="E3F1F0"/>
        </a:solidFill>
      </p:bgPr>
    </p:bg>
    <p:spTree>
      <p:nvGrpSpPr>
        <p:cNvPr id="1" name=""/>
        <p:cNvGrpSpPr/>
        <p:nvPr/>
      </p:nvGrpSpPr>
      <p:grpSpPr>
        <a:xfrm>
          <a:off x="0" y="0"/>
          <a:ext cx="0" cy="0"/>
          <a:chOff x="0" y="0"/>
          <a:chExt cx="0" cy="0"/>
        </a:xfrm>
      </p:grpSpPr>
      <p:sp>
        <p:nvSpPr>
          <p:cNvPr name="TextBox 2" id="2"/>
          <p:cNvSpPr txBox="true"/>
          <p:nvPr/>
        </p:nvSpPr>
        <p:spPr>
          <a:xfrm rot="0">
            <a:off x="201672" y="634930"/>
            <a:ext cx="17884656" cy="930415"/>
          </a:xfrm>
          <a:prstGeom prst="rect">
            <a:avLst/>
          </a:prstGeom>
        </p:spPr>
        <p:txBody>
          <a:bodyPr anchor="t" rtlCol="false" tIns="0" lIns="0" bIns="0" rIns="0">
            <a:spAutoFit/>
          </a:bodyPr>
          <a:lstStyle/>
          <a:p>
            <a:pPr algn="ctr" marL="0" indent="0" lvl="0">
              <a:lnSpc>
                <a:spcPts val="6857"/>
              </a:lnSpc>
              <a:spcBef>
                <a:spcPct val="0"/>
              </a:spcBef>
            </a:pPr>
            <a:r>
              <a:rPr lang="en-US" sz="7070" spc="325">
                <a:solidFill>
                  <a:srgbClr val="596F92"/>
                </a:solidFill>
                <a:latin typeface="Lucky Bones"/>
                <a:ea typeface="Lucky Bones"/>
                <a:cs typeface="Lucky Bones"/>
                <a:sym typeface="Lucky Bones"/>
              </a:rPr>
              <a:t>IMAGINE BEING STUCK IN A PLASTIC BAG</a:t>
            </a:r>
          </a:p>
        </p:txBody>
      </p:sp>
      <p:pic>
        <p:nvPicPr>
          <p:cNvPr name="Picture 3" id="3"/>
          <p:cNvPicPr>
            <a:picLocks noChangeAspect="true"/>
          </p:cNvPicPr>
          <p:nvPr>
            <a:videoFile r:link="rId4"/>
          </p:nvPr>
        </p:nvPicPr>
        <p:blipFill>
          <a:blip r:embed="rId3"/>
          <a:stretch>
            <a:fillRect/>
          </a:stretch>
        </p:blipFill>
        <p:spPr>
          <a:xfrm rot="0">
            <a:off x="1893860" y="2158516"/>
            <a:ext cx="14903197" cy="7503951"/>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DAGVrqAyz6s</dc:identifier>
  <dcterms:modified xsi:type="dcterms:W3CDTF">2011-08-01T06:04:30Z</dcterms:modified>
  <cp:revision>1</cp:revision>
  <dc:title>4. Effects of plastic - general</dc:title>
</cp:coreProperties>
</file>