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2" r:id="rId1"/>
  </p:sldMasterIdLst>
  <p:notesMasterIdLst>
    <p:notesMasterId r:id="rId50"/>
  </p:notesMasterIdLst>
  <p:handoutMasterIdLst>
    <p:handoutMasterId r:id="rId51"/>
  </p:handoutMasterIdLst>
  <p:sldIdLst>
    <p:sldId id="294" r:id="rId2"/>
    <p:sldId id="271" r:id="rId3"/>
    <p:sldId id="313" r:id="rId4"/>
    <p:sldId id="314" r:id="rId5"/>
    <p:sldId id="259" r:id="rId6"/>
    <p:sldId id="315" r:id="rId7"/>
    <p:sldId id="316" r:id="rId8"/>
    <p:sldId id="312" r:id="rId9"/>
    <p:sldId id="299" r:id="rId10"/>
    <p:sldId id="297" r:id="rId11"/>
    <p:sldId id="295" r:id="rId12"/>
    <p:sldId id="298" r:id="rId13"/>
    <p:sldId id="317" r:id="rId14"/>
    <p:sldId id="302" r:id="rId15"/>
    <p:sldId id="301" r:id="rId16"/>
    <p:sldId id="304" r:id="rId17"/>
    <p:sldId id="320" r:id="rId18"/>
    <p:sldId id="321" r:id="rId19"/>
    <p:sldId id="310" r:id="rId20"/>
    <p:sldId id="311" r:id="rId21"/>
    <p:sldId id="305" r:id="rId22"/>
    <p:sldId id="306" r:id="rId23"/>
    <p:sldId id="308" r:id="rId24"/>
    <p:sldId id="303" r:id="rId25"/>
    <p:sldId id="339" r:id="rId26"/>
    <p:sldId id="338" r:id="rId27"/>
    <p:sldId id="329" r:id="rId28"/>
    <p:sldId id="330" r:id="rId29"/>
    <p:sldId id="332" r:id="rId30"/>
    <p:sldId id="333" r:id="rId31"/>
    <p:sldId id="334" r:id="rId32"/>
    <p:sldId id="341" r:id="rId33"/>
    <p:sldId id="335" r:id="rId34"/>
    <p:sldId id="342" r:id="rId35"/>
    <p:sldId id="336" r:id="rId36"/>
    <p:sldId id="337" r:id="rId37"/>
    <p:sldId id="454" r:id="rId38"/>
    <p:sldId id="453" r:id="rId39"/>
    <p:sldId id="437" r:id="rId40"/>
    <p:sldId id="451" r:id="rId41"/>
    <p:sldId id="452" r:id="rId42"/>
    <p:sldId id="429" r:id="rId43"/>
    <p:sldId id="428" r:id="rId44"/>
    <p:sldId id="443" r:id="rId45"/>
    <p:sldId id="439" r:id="rId46"/>
    <p:sldId id="440" r:id="rId47"/>
    <p:sldId id="441" r:id="rId48"/>
    <p:sldId id="455" r:id="rId49"/>
  </p:sldIdLst>
  <p:sldSz cx="10439400" cy="7559675"/>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84D6"/>
    <a:srgbClr val="4A6BD4"/>
    <a:srgbClr val="5264D4"/>
    <a:srgbClr val="7E7AB6"/>
    <a:srgbClr val="3C81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نمط فاتح 3 - تميي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E25E649-3F16-4E02-A733-19D2CDBF48F0}" styleName="نمط متوسط 3 - تميي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نمط فاتح 1 - تميي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نمط فاتح 1 - تميي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نمط فاتح 1 - تميي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بلا نمط، بلا شبكة">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نمط متوسط 3 - تمييز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1526" autoAdjust="0"/>
    <p:restoredTop sz="88265" autoAdjust="0"/>
  </p:normalViewPr>
  <p:slideViewPr>
    <p:cSldViewPr snapToGrid="0">
      <p:cViewPr>
        <p:scale>
          <a:sx n="90" d="100"/>
          <a:sy n="90" d="100"/>
        </p:scale>
        <p:origin x="129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185CFC-51F6-41C5-A79F-72BE943AA316}"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pPr rtl="1"/>
          <a:endParaRPr lang="ar-SA"/>
        </a:p>
      </dgm:t>
    </dgm:pt>
    <dgm:pt modelId="{920F5421-8043-4DDC-ACB3-83FD6B945344}">
      <dgm:prSet phldrT="[نص]"/>
      <dgm:spPr/>
      <dgm:t>
        <a:bodyPr/>
        <a:lstStyle/>
        <a:p>
          <a:pPr rtl="1"/>
          <a:r>
            <a:rPr lang="ar-SA" b="1" dirty="0"/>
            <a:t>المدير التنفيذي</a:t>
          </a:r>
        </a:p>
      </dgm:t>
    </dgm:pt>
    <dgm:pt modelId="{7A996336-9DD4-4AE7-AA3D-0A465CAF3A98}" type="parTrans" cxnId="{721E0D8C-49E8-4B92-946A-253A8A64221F}">
      <dgm:prSet/>
      <dgm:spPr/>
      <dgm:t>
        <a:bodyPr/>
        <a:lstStyle/>
        <a:p>
          <a:pPr rtl="1"/>
          <a:endParaRPr lang="ar-SA" b="1"/>
        </a:p>
      </dgm:t>
    </dgm:pt>
    <dgm:pt modelId="{323E6D3D-037A-4832-B42A-70CAC1BB2E78}" type="sibTrans" cxnId="{721E0D8C-49E8-4B92-946A-253A8A64221F}">
      <dgm:prSet/>
      <dgm:spPr/>
      <dgm:t>
        <a:bodyPr/>
        <a:lstStyle/>
        <a:p>
          <a:pPr rtl="1"/>
          <a:endParaRPr lang="ar-SA" sz="1200" b="0"/>
        </a:p>
      </dgm:t>
    </dgm:pt>
    <dgm:pt modelId="{071BCE62-1F50-4914-8580-1D3DEC612982}">
      <dgm:prSet phldrT="[نص]"/>
      <dgm:spPr/>
      <dgm:t>
        <a:bodyPr/>
        <a:lstStyle/>
        <a:p>
          <a:pPr rtl="1"/>
          <a:r>
            <a:rPr lang="ar-SA" b="1"/>
            <a:t>إدارة الشؤون الإدارية والمالية</a:t>
          </a:r>
        </a:p>
      </dgm:t>
    </dgm:pt>
    <dgm:pt modelId="{8DF78FD4-D4B3-4350-9C63-955380850C7D}" type="parTrans" cxnId="{5DAF2920-0056-45E7-9DEC-DA2B087CCC61}">
      <dgm:prSet/>
      <dgm:spPr/>
      <dgm:t>
        <a:bodyPr/>
        <a:lstStyle/>
        <a:p>
          <a:pPr rtl="1"/>
          <a:endParaRPr lang="ar-SA" b="1"/>
        </a:p>
      </dgm:t>
    </dgm:pt>
    <dgm:pt modelId="{E10B5231-26F4-4067-9780-EF7836B81DF2}" type="sibTrans" cxnId="{5DAF2920-0056-45E7-9DEC-DA2B087CCC61}">
      <dgm:prSet/>
      <dgm:spPr/>
      <dgm:t>
        <a:bodyPr/>
        <a:lstStyle/>
        <a:p>
          <a:pPr rtl="1"/>
          <a:endParaRPr lang="ar-SA" sz="1200" b="0"/>
        </a:p>
      </dgm:t>
    </dgm:pt>
    <dgm:pt modelId="{BCCC0848-1A02-4CD2-9F97-7CB942852075}">
      <dgm:prSet phldrT="[نص]"/>
      <dgm:spPr/>
      <dgm:t>
        <a:bodyPr/>
        <a:lstStyle/>
        <a:p>
          <a:pPr rtl="1"/>
          <a:r>
            <a:rPr lang="ar-SA" b="1"/>
            <a:t>إدارة تنمية الموارد المالية</a:t>
          </a:r>
        </a:p>
      </dgm:t>
    </dgm:pt>
    <dgm:pt modelId="{52BD72FB-C80A-40E1-BA50-847D93141F60}" type="parTrans" cxnId="{97917E62-152B-4C2B-A6B9-A96C932DC442}">
      <dgm:prSet/>
      <dgm:spPr/>
      <dgm:t>
        <a:bodyPr/>
        <a:lstStyle/>
        <a:p>
          <a:pPr rtl="1"/>
          <a:endParaRPr lang="ar-SA" b="1"/>
        </a:p>
      </dgm:t>
    </dgm:pt>
    <dgm:pt modelId="{EE791B63-F577-48F8-9D57-8DD5798B99F0}" type="sibTrans" cxnId="{97917E62-152B-4C2B-A6B9-A96C932DC442}">
      <dgm:prSet/>
      <dgm:spPr/>
      <dgm:t>
        <a:bodyPr/>
        <a:lstStyle/>
        <a:p>
          <a:pPr rtl="1"/>
          <a:endParaRPr lang="ar-SA" sz="1200" b="0"/>
        </a:p>
      </dgm:t>
    </dgm:pt>
    <dgm:pt modelId="{6E2CA6D2-F23F-4906-80E9-1D9E5464C09B}">
      <dgm:prSet phldrT="[نص]"/>
      <dgm:spPr/>
      <dgm:t>
        <a:bodyPr/>
        <a:lstStyle/>
        <a:p>
          <a:pPr rtl="1"/>
          <a:r>
            <a:rPr lang="ar-SA" b="1"/>
            <a:t>الإدارة النسائية</a:t>
          </a:r>
        </a:p>
      </dgm:t>
    </dgm:pt>
    <dgm:pt modelId="{B1D8ABBC-4319-42DE-A69A-E3210A96D1BB}" type="parTrans" cxnId="{F730335D-0CD2-47AF-9A70-5394E1FA1BF0}">
      <dgm:prSet/>
      <dgm:spPr/>
      <dgm:t>
        <a:bodyPr/>
        <a:lstStyle/>
        <a:p>
          <a:pPr rtl="1"/>
          <a:endParaRPr lang="ar-SA" b="1"/>
        </a:p>
      </dgm:t>
    </dgm:pt>
    <dgm:pt modelId="{AD7BA3BC-0B49-42C4-A209-18F6DA272A38}" type="sibTrans" cxnId="{F730335D-0CD2-47AF-9A70-5394E1FA1BF0}">
      <dgm:prSet/>
      <dgm:spPr/>
      <dgm:t>
        <a:bodyPr/>
        <a:lstStyle/>
        <a:p>
          <a:pPr rtl="1"/>
          <a:endParaRPr lang="ar-SA" sz="1200" b="0"/>
        </a:p>
      </dgm:t>
    </dgm:pt>
    <dgm:pt modelId="{BEA5C979-51F8-4ACB-9F9B-D05D99D30243}">
      <dgm:prSet phldrT="[نص]"/>
      <dgm:spPr/>
      <dgm:t>
        <a:bodyPr/>
        <a:lstStyle/>
        <a:p>
          <a:pPr rtl="1"/>
          <a:r>
            <a:rPr lang="ar-SA" b="1"/>
            <a:t>إدارة  التخطيط والتطوير</a:t>
          </a:r>
        </a:p>
      </dgm:t>
    </dgm:pt>
    <dgm:pt modelId="{7805AD6E-E3F5-4374-85F9-5AA1FC5FC0FD}" type="parTrans" cxnId="{0ACF93AC-B229-4369-B0DE-9E298E937F06}">
      <dgm:prSet/>
      <dgm:spPr/>
      <dgm:t>
        <a:bodyPr/>
        <a:lstStyle/>
        <a:p>
          <a:pPr rtl="1"/>
          <a:endParaRPr lang="ar-SA" b="1"/>
        </a:p>
      </dgm:t>
    </dgm:pt>
    <dgm:pt modelId="{D84F6AF1-0A76-4070-88CB-52E0BA257DDD}" type="sibTrans" cxnId="{0ACF93AC-B229-4369-B0DE-9E298E937F06}">
      <dgm:prSet/>
      <dgm:spPr/>
      <dgm:t>
        <a:bodyPr/>
        <a:lstStyle/>
        <a:p>
          <a:pPr rtl="1"/>
          <a:endParaRPr lang="ar-SA" sz="1200" b="0"/>
        </a:p>
      </dgm:t>
    </dgm:pt>
    <dgm:pt modelId="{9E863D35-15E9-433F-9318-9CE019444CBA}">
      <dgm:prSet phldrT="[نص]"/>
      <dgm:spPr/>
      <dgm:t>
        <a:bodyPr/>
        <a:lstStyle/>
        <a:p>
          <a:pPr rtl="1"/>
          <a:r>
            <a:rPr lang="ar-SA" b="1"/>
            <a:t>إدارةالعلاقات العامةوالإعلام</a:t>
          </a:r>
        </a:p>
      </dgm:t>
    </dgm:pt>
    <dgm:pt modelId="{7F4DF978-8836-4452-B797-F28B4306396C}" type="parTrans" cxnId="{CDD93B8C-D296-49D9-B439-9A0E1E4AE31A}">
      <dgm:prSet/>
      <dgm:spPr/>
      <dgm:t>
        <a:bodyPr/>
        <a:lstStyle/>
        <a:p>
          <a:pPr rtl="1"/>
          <a:endParaRPr lang="ar-SA" b="1"/>
        </a:p>
      </dgm:t>
    </dgm:pt>
    <dgm:pt modelId="{9E976B34-81FE-4D04-8179-6D47B9A4817A}" type="sibTrans" cxnId="{CDD93B8C-D296-49D9-B439-9A0E1E4AE31A}">
      <dgm:prSet/>
      <dgm:spPr/>
      <dgm:t>
        <a:bodyPr/>
        <a:lstStyle/>
        <a:p>
          <a:pPr rtl="1"/>
          <a:endParaRPr lang="ar-SA" sz="1200" b="0"/>
        </a:p>
      </dgm:t>
    </dgm:pt>
    <dgm:pt modelId="{4BF7139A-F521-4B8E-B1A4-F1F619D6CD7F}">
      <dgm:prSet/>
      <dgm:spPr/>
      <dgm:t>
        <a:bodyPr/>
        <a:lstStyle/>
        <a:p>
          <a:pPr rtl="1"/>
          <a:r>
            <a:rPr lang="ar-SA" b="1"/>
            <a:t>قسم الشؤون الإدارية</a:t>
          </a:r>
        </a:p>
      </dgm:t>
    </dgm:pt>
    <dgm:pt modelId="{F50ADDF6-F155-410A-AF80-7A76E7F7850A}" type="parTrans" cxnId="{22477B64-02AB-4FB5-8D70-EDCC6F07CEF3}">
      <dgm:prSet/>
      <dgm:spPr/>
      <dgm:t>
        <a:bodyPr/>
        <a:lstStyle/>
        <a:p>
          <a:pPr rtl="1"/>
          <a:endParaRPr lang="ar-SA" b="1"/>
        </a:p>
      </dgm:t>
    </dgm:pt>
    <dgm:pt modelId="{B7FE5D56-FFF3-4240-9000-5B7FC8D2BB6B}" type="sibTrans" cxnId="{22477B64-02AB-4FB5-8D70-EDCC6F07CEF3}">
      <dgm:prSet/>
      <dgm:spPr/>
      <dgm:t>
        <a:bodyPr/>
        <a:lstStyle/>
        <a:p>
          <a:pPr rtl="1"/>
          <a:endParaRPr lang="ar-SA" sz="1200" b="0"/>
        </a:p>
      </dgm:t>
    </dgm:pt>
    <dgm:pt modelId="{4DBEF869-0322-45F2-AAB4-2227CF2A42BD}">
      <dgm:prSet/>
      <dgm:spPr/>
      <dgm:t>
        <a:bodyPr/>
        <a:lstStyle/>
        <a:p>
          <a:pPr rtl="1"/>
          <a:r>
            <a:rPr lang="ar-SA" b="1"/>
            <a:t>قسم تقنية المعومات</a:t>
          </a:r>
        </a:p>
      </dgm:t>
    </dgm:pt>
    <dgm:pt modelId="{182B988F-B06F-404F-87EB-4724489C8F39}" type="parTrans" cxnId="{7A38ED17-C252-4E68-85B7-C9DCAA8BCC0E}">
      <dgm:prSet/>
      <dgm:spPr/>
      <dgm:t>
        <a:bodyPr/>
        <a:lstStyle/>
        <a:p>
          <a:pPr rtl="1"/>
          <a:endParaRPr lang="ar-SA" b="1"/>
        </a:p>
      </dgm:t>
    </dgm:pt>
    <dgm:pt modelId="{7BEAFE2D-C7F7-4506-91F8-D962E5D96F35}" type="sibTrans" cxnId="{7A38ED17-C252-4E68-85B7-C9DCAA8BCC0E}">
      <dgm:prSet/>
      <dgm:spPr/>
      <dgm:t>
        <a:bodyPr/>
        <a:lstStyle/>
        <a:p>
          <a:pPr rtl="1"/>
          <a:endParaRPr lang="ar-SA" sz="1200" b="0"/>
        </a:p>
      </dgm:t>
    </dgm:pt>
    <dgm:pt modelId="{0777F991-6317-4B3E-BB4F-93BC25D36509}">
      <dgm:prSet/>
      <dgm:spPr/>
      <dgm:t>
        <a:bodyPr/>
        <a:lstStyle/>
        <a:p>
          <a:pPr rtl="1"/>
          <a:r>
            <a:rPr lang="ar-SA" b="1"/>
            <a:t>قسم الخدمات المساندة</a:t>
          </a:r>
        </a:p>
      </dgm:t>
    </dgm:pt>
    <dgm:pt modelId="{60B540A3-0E42-4C3C-8F9F-741CB21C7BE7}" type="parTrans" cxnId="{9F34B50E-F60E-4140-B29F-EDA841026124}">
      <dgm:prSet/>
      <dgm:spPr/>
      <dgm:t>
        <a:bodyPr/>
        <a:lstStyle/>
        <a:p>
          <a:pPr rtl="1"/>
          <a:endParaRPr lang="ar-SA" b="1"/>
        </a:p>
      </dgm:t>
    </dgm:pt>
    <dgm:pt modelId="{5A0DED9C-CECD-4324-BE8E-DA1F0C20E8B9}" type="sibTrans" cxnId="{9F34B50E-F60E-4140-B29F-EDA841026124}">
      <dgm:prSet/>
      <dgm:spPr/>
      <dgm:t>
        <a:bodyPr/>
        <a:lstStyle/>
        <a:p>
          <a:pPr rtl="1"/>
          <a:endParaRPr lang="ar-SA" sz="1200" b="0"/>
        </a:p>
      </dgm:t>
    </dgm:pt>
    <dgm:pt modelId="{5CA322C0-A7FF-403B-85A6-D6BA67730612}">
      <dgm:prSet/>
      <dgm:spPr>
        <a:solidFill>
          <a:schemeClr val="accent2">
            <a:lumMod val="75000"/>
          </a:schemeClr>
        </a:solidFill>
      </dgm:spPr>
      <dgm:t>
        <a:bodyPr/>
        <a:lstStyle/>
        <a:p>
          <a:pPr rtl="1"/>
          <a:r>
            <a:rPr lang="ar-SA" b="1"/>
            <a:t>مجلس الإدارة</a:t>
          </a:r>
        </a:p>
      </dgm:t>
    </dgm:pt>
    <dgm:pt modelId="{8866662F-5567-4C69-AD3E-DE1C78F04EDF}" type="parTrans" cxnId="{E787F5C7-E242-4514-AC76-43CCAFFAAC58}">
      <dgm:prSet/>
      <dgm:spPr/>
      <dgm:t>
        <a:bodyPr/>
        <a:lstStyle/>
        <a:p>
          <a:pPr rtl="1"/>
          <a:endParaRPr lang="ar-SA" sz="1200" b="0"/>
        </a:p>
      </dgm:t>
    </dgm:pt>
    <dgm:pt modelId="{03A9D74B-6495-467C-BB2F-4CAEDB2CF5D2}" type="sibTrans" cxnId="{E787F5C7-E242-4514-AC76-43CCAFFAAC58}">
      <dgm:prSet/>
      <dgm:spPr/>
      <dgm:t>
        <a:bodyPr/>
        <a:lstStyle/>
        <a:p>
          <a:pPr rtl="1"/>
          <a:endParaRPr lang="ar-SA" sz="1200" b="0"/>
        </a:p>
      </dgm:t>
    </dgm:pt>
    <dgm:pt modelId="{8B30940B-978E-4D5F-BD83-21B7D5D90F8A}">
      <dgm:prSet/>
      <dgm:spPr/>
      <dgm:t>
        <a:bodyPr/>
        <a:lstStyle/>
        <a:p>
          <a:pPr rtl="1"/>
          <a:r>
            <a:rPr lang="ar-SA" b="1"/>
            <a:t>إدارة الشؤون التعلمية</a:t>
          </a:r>
        </a:p>
      </dgm:t>
    </dgm:pt>
    <dgm:pt modelId="{AAC0405F-DF6B-4857-B32C-D7CC5B887DA0}" type="parTrans" cxnId="{FB099CB1-3D87-415C-8F53-56583F07DE09}">
      <dgm:prSet/>
      <dgm:spPr/>
      <dgm:t>
        <a:bodyPr/>
        <a:lstStyle/>
        <a:p>
          <a:pPr rtl="1"/>
          <a:endParaRPr lang="ar-SA" b="1"/>
        </a:p>
      </dgm:t>
    </dgm:pt>
    <dgm:pt modelId="{D7A585D7-2BB5-4767-B39A-FE238229DA85}" type="sibTrans" cxnId="{FB099CB1-3D87-415C-8F53-56583F07DE09}">
      <dgm:prSet/>
      <dgm:spPr/>
      <dgm:t>
        <a:bodyPr/>
        <a:lstStyle/>
        <a:p>
          <a:pPr rtl="1"/>
          <a:endParaRPr lang="ar-SA" sz="1200" b="0"/>
        </a:p>
      </dgm:t>
    </dgm:pt>
    <dgm:pt modelId="{80F053BE-6BB0-4B69-9E87-E3F166E53D11}">
      <dgm:prSet/>
      <dgm:spPr/>
      <dgm:t>
        <a:bodyPr/>
        <a:lstStyle/>
        <a:p>
          <a:pPr rtl="1"/>
          <a:r>
            <a:rPr lang="ar-SA" b="1"/>
            <a:t>قسم قياس الأداء</a:t>
          </a:r>
        </a:p>
      </dgm:t>
    </dgm:pt>
    <dgm:pt modelId="{2865A5D4-1C5E-4B8B-AA21-EB9914991503}" type="parTrans" cxnId="{B1AC5C28-3EBC-449F-9B5F-8E199A0399D9}">
      <dgm:prSet/>
      <dgm:spPr/>
      <dgm:t>
        <a:bodyPr/>
        <a:lstStyle/>
        <a:p>
          <a:pPr rtl="1"/>
          <a:endParaRPr lang="ar-SA" b="1"/>
        </a:p>
      </dgm:t>
    </dgm:pt>
    <dgm:pt modelId="{27FA84DE-ED01-4EC9-A803-DA05F0ECE4A7}" type="sibTrans" cxnId="{B1AC5C28-3EBC-449F-9B5F-8E199A0399D9}">
      <dgm:prSet/>
      <dgm:spPr/>
      <dgm:t>
        <a:bodyPr/>
        <a:lstStyle/>
        <a:p>
          <a:pPr rtl="1"/>
          <a:endParaRPr lang="ar-SA" sz="1200" b="0"/>
        </a:p>
      </dgm:t>
    </dgm:pt>
    <dgm:pt modelId="{9B2EF5BC-B877-4752-BFBE-A93D055F10C0}">
      <dgm:prSet/>
      <dgm:spPr/>
      <dgm:t>
        <a:bodyPr/>
        <a:lstStyle/>
        <a:p>
          <a:pPr rtl="1"/>
          <a:r>
            <a:rPr lang="ar-SA" b="1"/>
            <a:t>قسم التواصل والتوعية</a:t>
          </a:r>
        </a:p>
      </dgm:t>
    </dgm:pt>
    <dgm:pt modelId="{DEE07CCC-6A25-4454-B6CC-620CA7618B90}" type="parTrans" cxnId="{5998F476-3561-427D-88A6-DD5263F5288F}">
      <dgm:prSet/>
      <dgm:spPr/>
      <dgm:t>
        <a:bodyPr/>
        <a:lstStyle/>
        <a:p>
          <a:pPr rtl="1"/>
          <a:endParaRPr lang="ar-SA" b="1"/>
        </a:p>
      </dgm:t>
    </dgm:pt>
    <dgm:pt modelId="{CDABE818-A20D-412C-9B4A-6BC4791CE61F}" type="sibTrans" cxnId="{5998F476-3561-427D-88A6-DD5263F5288F}">
      <dgm:prSet/>
      <dgm:spPr/>
      <dgm:t>
        <a:bodyPr/>
        <a:lstStyle/>
        <a:p>
          <a:pPr rtl="1"/>
          <a:endParaRPr lang="ar-SA" sz="1200" b="0"/>
        </a:p>
      </dgm:t>
    </dgm:pt>
    <dgm:pt modelId="{CED2E2C9-40B7-4C28-B69E-C87616BBA716}">
      <dgm:prSet/>
      <dgm:spPr/>
      <dgm:t>
        <a:bodyPr/>
        <a:lstStyle/>
        <a:p>
          <a:pPr rtl="1"/>
          <a:r>
            <a:rPr lang="ar-SA" b="1"/>
            <a:t>قسم المشاريع والمبادرات الاستراتيجية</a:t>
          </a:r>
        </a:p>
      </dgm:t>
    </dgm:pt>
    <dgm:pt modelId="{60C82257-8ABB-4345-B57D-8D0EF2FB0828}" type="parTrans" cxnId="{FC5FD257-E204-45F4-9C94-00CF4CF5CB7F}">
      <dgm:prSet/>
      <dgm:spPr/>
      <dgm:t>
        <a:bodyPr/>
        <a:lstStyle/>
        <a:p>
          <a:pPr rtl="1"/>
          <a:endParaRPr lang="ar-SA" b="1"/>
        </a:p>
      </dgm:t>
    </dgm:pt>
    <dgm:pt modelId="{8F8A1E2C-264B-475F-B1A6-3693DA2FF77A}" type="sibTrans" cxnId="{FC5FD257-E204-45F4-9C94-00CF4CF5CB7F}">
      <dgm:prSet/>
      <dgm:spPr/>
      <dgm:t>
        <a:bodyPr/>
        <a:lstStyle/>
        <a:p>
          <a:pPr rtl="1"/>
          <a:endParaRPr lang="ar-SA" sz="1200" b="0"/>
        </a:p>
      </dgm:t>
    </dgm:pt>
    <dgm:pt modelId="{AC9383E0-81DD-41CC-88BA-7533F69383DE}">
      <dgm:prSet/>
      <dgm:spPr/>
      <dgm:t>
        <a:bodyPr/>
        <a:lstStyle/>
        <a:p>
          <a:pPr rtl="1"/>
          <a:r>
            <a:rPr lang="ar-SA" b="1"/>
            <a:t>قسم العلاقات العامة</a:t>
          </a:r>
        </a:p>
      </dgm:t>
    </dgm:pt>
    <dgm:pt modelId="{EAB4E5BC-8228-485D-AD98-28A88DB79B43}" type="parTrans" cxnId="{4B6ADFA2-7CA7-4EA6-BD24-93AE20D7E98F}">
      <dgm:prSet/>
      <dgm:spPr/>
      <dgm:t>
        <a:bodyPr/>
        <a:lstStyle/>
        <a:p>
          <a:pPr rtl="1"/>
          <a:endParaRPr lang="ar-SA" b="1"/>
        </a:p>
      </dgm:t>
    </dgm:pt>
    <dgm:pt modelId="{92DF282F-0C52-4810-A13A-F739733A7675}" type="sibTrans" cxnId="{4B6ADFA2-7CA7-4EA6-BD24-93AE20D7E98F}">
      <dgm:prSet/>
      <dgm:spPr/>
      <dgm:t>
        <a:bodyPr/>
        <a:lstStyle/>
        <a:p>
          <a:pPr rtl="1"/>
          <a:endParaRPr lang="ar-SA" sz="1200" b="0"/>
        </a:p>
      </dgm:t>
    </dgm:pt>
    <dgm:pt modelId="{1C78238E-EA46-4AC3-A189-56B961165B9B}">
      <dgm:prSet/>
      <dgm:spPr/>
      <dgm:t>
        <a:bodyPr/>
        <a:lstStyle/>
        <a:p>
          <a:pPr rtl="1"/>
          <a:r>
            <a:rPr lang="ar-SA" b="1"/>
            <a:t>قسم الإعلام</a:t>
          </a:r>
        </a:p>
      </dgm:t>
    </dgm:pt>
    <dgm:pt modelId="{F50BAFFE-9705-4B0D-914D-F490BC3189EB}" type="parTrans" cxnId="{EF45EE8A-D3B7-4DBE-85D4-C1F6B2715421}">
      <dgm:prSet/>
      <dgm:spPr/>
      <dgm:t>
        <a:bodyPr/>
        <a:lstStyle/>
        <a:p>
          <a:pPr rtl="1"/>
          <a:endParaRPr lang="ar-SA" b="1"/>
        </a:p>
      </dgm:t>
    </dgm:pt>
    <dgm:pt modelId="{099B5705-773E-4D9C-A330-9BE6E96492C8}" type="sibTrans" cxnId="{EF45EE8A-D3B7-4DBE-85D4-C1F6B2715421}">
      <dgm:prSet/>
      <dgm:spPr/>
      <dgm:t>
        <a:bodyPr/>
        <a:lstStyle/>
        <a:p>
          <a:pPr rtl="1"/>
          <a:endParaRPr lang="ar-SA" sz="1200" b="0"/>
        </a:p>
      </dgm:t>
    </dgm:pt>
    <dgm:pt modelId="{5A7D4341-0108-426F-8947-02A69A69B24A}">
      <dgm:prSet/>
      <dgm:spPr/>
      <dgm:t>
        <a:bodyPr/>
        <a:lstStyle/>
        <a:p>
          <a:pPr rtl="1"/>
          <a:r>
            <a:rPr lang="ar-SA" b="1"/>
            <a:t>قسم الشؤون التعليمية</a:t>
          </a:r>
        </a:p>
      </dgm:t>
    </dgm:pt>
    <dgm:pt modelId="{B7EEEA0C-95C4-4644-BD58-EE6A4832B616}" type="parTrans" cxnId="{EA5236CF-9BC1-46A9-93C4-C795E6353BB3}">
      <dgm:prSet/>
      <dgm:spPr/>
      <dgm:t>
        <a:bodyPr/>
        <a:lstStyle/>
        <a:p>
          <a:pPr rtl="1"/>
          <a:endParaRPr lang="ar-SA" b="1"/>
        </a:p>
      </dgm:t>
    </dgm:pt>
    <dgm:pt modelId="{049FA2D4-FDE9-4B60-ACF3-7155EB8EFDE2}" type="sibTrans" cxnId="{EA5236CF-9BC1-46A9-93C4-C795E6353BB3}">
      <dgm:prSet/>
      <dgm:spPr/>
      <dgm:t>
        <a:bodyPr/>
        <a:lstStyle/>
        <a:p>
          <a:pPr rtl="1"/>
          <a:endParaRPr lang="ar-SA" sz="1200" b="0"/>
        </a:p>
      </dgm:t>
    </dgm:pt>
    <dgm:pt modelId="{76392C38-DE22-4008-85F4-9ED4A093E8A1}">
      <dgm:prSet/>
      <dgm:spPr/>
      <dgm:t>
        <a:bodyPr/>
        <a:lstStyle/>
        <a:p>
          <a:pPr rtl="1"/>
          <a:r>
            <a:rPr lang="ar-SA" b="1"/>
            <a:t>قسم شؤون الطالبات</a:t>
          </a:r>
        </a:p>
      </dgm:t>
    </dgm:pt>
    <dgm:pt modelId="{2F74A91C-E849-4AFA-AFFD-100530458FA6}" type="parTrans" cxnId="{A9C080DB-2BA4-40E6-B328-78E6810F8C28}">
      <dgm:prSet/>
      <dgm:spPr/>
      <dgm:t>
        <a:bodyPr/>
        <a:lstStyle/>
        <a:p>
          <a:pPr rtl="1"/>
          <a:endParaRPr lang="ar-SA" b="1"/>
        </a:p>
      </dgm:t>
    </dgm:pt>
    <dgm:pt modelId="{FF65351A-BB82-4353-ACB7-491B5A3575DF}" type="sibTrans" cxnId="{A9C080DB-2BA4-40E6-B328-78E6810F8C28}">
      <dgm:prSet/>
      <dgm:spPr/>
      <dgm:t>
        <a:bodyPr/>
        <a:lstStyle/>
        <a:p>
          <a:pPr rtl="1"/>
          <a:endParaRPr lang="ar-SA" sz="1200" b="0"/>
        </a:p>
      </dgm:t>
    </dgm:pt>
    <dgm:pt modelId="{BFD65072-0E0F-47B8-BF6A-DA722D6AA85A}">
      <dgm:prSet/>
      <dgm:spPr/>
      <dgm:t>
        <a:bodyPr/>
        <a:lstStyle/>
        <a:p>
          <a:pPr rtl="1"/>
          <a:r>
            <a:rPr lang="ar-SA" b="1"/>
            <a:t>قسم العلاقات العامة</a:t>
          </a:r>
        </a:p>
      </dgm:t>
    </dgm:pt>
    <dgm:pt modelId="{FDB1F8D0-A2BE-4FE4-AB09-32A2C0132908}" type="parTrans" cxnId="{EAB09B59-8F8D-4908-BCB1-35D3404F12FF}">
      <dgm:prSet/>
      <dgm:spPr/>
      <dgm:t>
        <a:bodyPr/>
        <a:lstStyle/>
        <a:p>
          <a:pPr rtl="1"/>
          <a:endParaRPr lang="ar-SA" b="1"/>
        </a:p>
      </dgm:t>
    </dgm:pt>
    <dgm:pt modelId="{A5693EDE-69E2-4C20-A9E1-99BB5CCB66BA}" type="sibTrans" cxnId="{EAB09B59-8F8D-4908-BCB1-35D3404F12FF}">
      <dgm:prSet/>
      <dgm:spPr/>
      <dgm:t>
        <a:bodyPr/>
        <a:lstStyle/>
        <a:p>
          <a:pPr rtl="1"/>
          <a:endParaRPr lang="ar-SA" sz="1200" b="0"/>
        </a:p>
      </dgm:t>
    </dgm:pt>
    <dgm:pt modelId="{9364C019-C222-41A0-B928-C2EBA353E275}">
      <dgm:prSet/>
      <dgm:spPr/>
      <dgm:t>
        <a:bodyPr/>
        <a:lstStyle/>
        <a:p>
          <a:pPr rtl="1"/>
          <a:r>
            <a:rPr lang="ar-SA" b="1"/>
            <a:t>قسم الدورات</a:t>
          </a:r>
        </a:p>
      </dgm:t>
    </dgm:pt>
    <dgm:pt modelId="{8B0E1DE1-5057-4BAD-BF09-9AC1FC26755C}" type="parTrans" cxnId="{94ECDE69-5505-46A0-83CE-9D1134E14D14}">
      <dgm:prSet/>
      <dgm:spPr/>
      <dgm:t>
        <a:bodyPr/>
        <a:lstStyle/>
        <a:p>
          <a:pPr rtl="1"/>
          <a:endParaRPr lang="ar-SA" b="1"/>
        </a:p>
      </dgm:t>
    </dgm:pt>
    <dgm:pt modelId="{4FA5AC00-3106-4F16-AFAF-420D023AA280}" type="sibTrans" cxnId="{94ECDE69-5505-46A0-83CE-9D1134E14D14}">
      <dgm:prSet/>
      <dgm:spPr/>
      <dgm:t>
        <a:bodyPr/>
        <a:lstStyle/>
        <a:p>
          <a:pPr rtl="1"/>
          <a:endParaRPr lang="ar-SA" sz="1200" b="0"/>
        </a:p>
      </dgm:t>
    </dgm:pt>
    <dgm:pt modelId="{0BD15887-07B6-4D1B-8D78-0FCE0E429BC0}">
      <dgm:prSet/>
      <dgm:spPr/>
      <dgm:t>
        <a:bodyPr/>
        <a:lstStyle/>
        <a:p>
          <a:pPr rtl="1"/>
          <a:r>
            <a:rPr lang="ar-SA" b="1"/>
            <a:t>قسم الاختبارات</a:t>
          </a:r>
        </a:p>
      </dgm:t>
    </dgm:pt>
    <dgm:pt modelId="{390AE3AE-8ABD-43BF-B874-A906F5812B6C}" type="parTrans" cxnId="{C289F6B4-0EED-4D8F-8F4A-4A97742DA43B}">
      <dgm:prSet/>
      <dgm:spPr/>
      <dgm:t>
        <a:bodyPr/>
        <a:lstStyle/>
        <a:p>
          <a:pPr rtl="1"/>
          <a:endParaRPr lang="ar-SA" b="1"/>
        </a:p>
      </dgm:t>
    </dgm:pt>
    <dgm:pt modelId="{B8855222-E9BB-478E-B67B-6DDAD6861AE9}" type="sibTrans" cxnId="{C289F6B4-0EED-4D8F-8F4A-4A97742DA43B}">
      <dgm:prSet/>
      <dgm:spPr/>
      <dgm:t>
        <a:bodyPr/>
        <a:lstStyle/>
        <a:p>
          <a:pPr rtl="1"/>
          <a:endParaRPr lang="ar-SA" sz="1200" b="0"/>
        </a:p>
      </dgm:t>
    </dgm:pt>
    <dgm:pt modelId="{DCAB826E-60D0-4310-BEAB-E0EBB391E0D9}">
      <dgm:prSet/>
      <dgm:spPr/>
      <dgm:t>
        <a:bodyPr/>
        <a:lstStyle/>
        <a:p>
          <a:pPr rtl="1"/>
          <a:r>
            <a:rPr lang="ar-SA" b="1"/>
            <a:t>قسم الجهات المانحة</a:t>
          </a:r>
        </a:p>
      </dgm:t>
    </dgm:pt>
    <dgm:pt modelId="{42E61ABF-2276-4743-A94E-2268BAA6919C}" type="parTrans" cxnId="{A3AFC059-F7C1-424A-B102-1643D0DEED10}">
      <dgm:prSet/>
      <dgm:spPr/>
      <dgm:t>
        <a:bodyPr/>
        <a:lstStyle/>
        <a:p>
          <a:pPr rtl="1"/>
          <a:endParaRPr lang="ar-SA" b="1"/>
        </a:p>
      </dgm:t>
    </dgm:pt>
    <dgm:pt modelId="{AC19FE23-530F-4319-8E0D-C98DE9AD84C9}" type="sibTrans" cxnId="{A3AFC059-F7C1-424A-B102-1643D0DEED10}">
      <dgm:prSet/>
      <dgm:spPr/>
      <dgm:t>
        <a:bodyPr/>
        <a:lstStyle/>
        <a:p>
          <a:pPr rtl="1"/>
          <a:endParaRPr lang="ar-SA" sz="1200" b="0"/>
        </a:p>
      </dgm:t>
    </dgm:pt>
    <dgm:pt modelId="{603AA9CD-6515-4A7B-B726-819B09070524}">
      <dgm:prSet/>
      <dgm:spPr/>
      <dgm:t>
        <a:bodyPr/>
        <a:lstStyle/>
        <a:p>
          <a:pPr rtl="0"/>
          <a:r>
            <a:rPr lang="ar-SA" b="1"/>
            <a:t>قسم الاستقطاع</a:t>
          </a:r>
        </a:p>
      </dgm:t>
    </dgm:pt>
    <dgm:pt modelId="{1C7615C7-BB05-40D2-A2FF-60D1D1792001}" type="parTrans" cxnId="{EDDA8BAE-531E-4AC4-A749-D5F8927A1535}">
      <dgm:prSet/>
      <dgm:spPr/>
      <dgm:t>
        <a:bodyPr/>
        <a:lstStyle/>
        <a:p>
          <a:pPr rtl="1"/>
          <a:endParaRPr lang="ar-SA" b="1"/>
        </a:p>
      </dgm:t>
    </dgm:pt>
    <dgm:pt modelId="{E99DCC83-920A-4479-8079-D8B693D8E598}" type="sibTrans" cxnId="{EDDA8BAE-531E-4AC4-A749-D5F8927A1535}">
      <dgm:prSet/>
      <dgm:spPr/>
      <dgm:t>
        <a:bodyPr/>
        <a:lstStyle/>
        <a:p>
          <a:pPr rtl="1"/>
          <a:endParaRPr lang="ar-SA" sz="1200" b="0"/>
        </a:p>
      </dgm:t>
    </dgm:pt>
    <dgm:pt modelId="{19A7A7F8-9EF1-43A9-AC53-77A18D6F744F}">
      <dgm:prSet/>
      <dgm:spPr/>
      <dgm:t>
        <a:bodyPr/>
        <a:lstStyle/>
        <a:p>
          <a:pPr rtl="1"/>
          <a:r>
            <a:rPr lang="ar-SA" b="1"/>
            <a:t>إدارة الفروع</a:t>
          </a:r>
        </a:p>
      </dgm:t>
    </dgm:pt>
    <dgm:pt modelId="{708B98E4-9964-4A27-93B8-204F50F53CC5}" type="parTrans" cxnId="{863C9193-A864-479A-BCAF-FC42544BC14A}">
      <dgm:prSet/>
      <dgm:spPr/>
      <dgm:t>
        <a:bodyPr/>
        <a:lstStyle/>
        <a:p>
          <a:pPr rtl="1"/>
          <a:endParaRPr lang="ar-SA" b="1"/>
        </a:p>
      </dgm:t>
    </dgm:pt>
    <dgm:pt modelId="{FE6C46BB-6161-4778-A215-90CC35938773}" type="sibTrans" cxnId="{863C9193-A864-479A-BCAF-FC42544BC14A}">
      <dgm:prSet/>
      <dgm:spPr/>
      <dgm:t>
        <a:bodyPr/>
        <a:lstStyle/>
        <a:p>
          <a:pPr rtl="1"/>
          <a:endParaRPr lang="ar-SA" sz="1200" b="0"/>
        </a:p>
      </dgm:t>
    </dgm:pt>
    <dgm:pt modelId="{4BB97A7F-6116-4CF2-987B-9C01E4F8ED99}">
      <dgm:prSet/>
      <dgm:spPr/>
      <dgm:t>
        <a:bodyPr/>
        <a:lstStyle/>
        <a:p>
          <a:pPr rtl="1"/>
          <a:r>
            <a:rPr lang="ar-SA" b="1"/>
            <a:t>قسم الشؤون التعليمية</a:t>
          </a:r>
        </a:p>
      </dgm:t>
    </dgm:pt>
    <dgm:pt modelId="{19655C64-E791-4054-A8C0-C3E2D0DFE3D2}" type="parTrans" cxnId="{34E4B37C-2CEA-4E5A-8129-30434A34F45B}">
      <dgm:prSet/>
      <dgm:spPr/>
      <dgm:t>
        <a:bodyPr/>
        <a:lstStyle/>
        <a:p>
          <a:pPr rtl="1"/>
          <a:endParaRPr lang="ar-SA" b="1"/>
        </a:p>
      </dgm:t>
    </dgm:pt>
    <dgm:pt modelId="{A421C0BB-AA7C-404D-A5AE-172F4AAE3AA1}" type="sibTrans" cxnId="{34E4B37C-2CEA-4E5A-8129-30434A34F45B}">
      <dgm:prSet/>
      <dgm:spPr/>
      <dgm:t>
        <a:bodyPr/>
        <a:lstStyle/>
        <a:p>
          <a:pPr rtl="1"/>
          <a:endParaRPr lang="ar-SA" sz="1200" b="0"/>
        </a:p>
      </dgm:t>
    </dgm:pt>
    <dgm:pt modelId="{519EB810-FE25-461C-AB31-AB3822269FB2}">
      <dgm:prSet/>
      <dgm:spPr/>
      <dgm:t>
        <a:bodyPr/>
        <a:lstStyle/>
        <a:p>
          <a:pPr rtl="1"/>
          <a:r>
            <a:rPr lang="ar-SA" b="1"/>
            <a:t>قسم الشؤون المالية والإدارية</a:t>
          </a:r>
        </a:p>
      </dgm:t>
    </dgm:pt>
    <dgm:pt modelId="{E325A194-FB7C-477F-A1BD-C0E51C41277B}" type="parTrans" cxnId="{3CFD0F24-1125-4F6A-93E5-04233EF241E4}">
      <dgm:prSet/>
      <dgm:spPr/>
      <dgm:t>
        <a:bodyPr/>
        <a:lstStyle/>
        <a:p>
          <a:pPr rtl="1"/>
          <a:endParaRPr lang="ar-SA" b="1"/>
        </a:p>
      </dgm:t>
    </dgm:pt>
    <dgm:pt modelId="{35219CAC-9165-4AB4-9E89-7C4BB7CAED71}" type="sibTrans" cxnId="{3CFD0F24-1125-4F6A-93E5-04233EF241E4}">
      <dgm:prSet/>
      <dgm:spPr/>
      <dgm:t>
        <a:bodyPr/>
        <a:lstStyle/>
        <a:p>
          <a:pPr rtl="1"/>
          <a:endParaRPr lang="ar-SA" sz="1200" b="0"/>
        </a:p>
      </dgm:t>
    </dgm:pt>
    <dgm:pt modelId="{2831AB26-CF86-45E2-B275-A4F093FF789F}">
      <dgm:prSet/>
      <dgm:spPr/>
      <dgm:t>
        <a:bodyPr/>
        <a:lstStyle/>
        <a:p>
          <a:pPr rtl="1"/>
          <a:r>
            <a:rPr lang="ar-SA" b="1"/>
            <a:t>قسم الشؤون المالية</a:t>
          </a:r>
        </a:p>
      </dgm:t>
    </dgm:pt>
    <dgm:pt modelId="{4313AA93-9B71-418C-8802-3BB97E5E6B76}" type="parTrans" cxnId="{0C84FD6D-2D12-49E3-8420-6B39B933248C}">
      <dgm:prSet/>
      <dgm:spPr/>
      <dgm:t>
        <a:bodyPr/>
        <a:lstStyle/>
        <a:p>
          <a:pPr rtl="1"/>
          <a:endParaRPr lang="ar-SA" b="1"/>
        </a:p>
      </dgm:t>
    </dgm:pt>
    <dgm:pt modelId="{F47078FE-EBE6-479D-BB6F-A1532C5E60D9}" type="sibTrans" cxnId="{0C84FD6D-2D12-49E3-8420-6B39B933248C}">
      <dgm:prSet/>
      <dgm:spPr/>
      <dgm:t>
        <a:bodyPr/>
        <a:lstStyle/>
        <a:p>
          <a:pPr rtl="1"/>
          <a:endParaRPr lang="ar-SA" sz="1200" b="0"/>
        </a:p>
      </dgm:t>
    </dgm:pt>
    <dgm:pt modelId="{5E6776B4-AB01-4079-9279-2EA995FB1D8D}">
      <dgm:prSet/>
      <dgm:spPr/>
      <dgm:t>
        <a:bodyPr/>
        <a:lstStyle/>
        <a:p>
          <a:pPr rtl="1"/>
          <a:r>
            <a:rPr lang="ar-SA" b="1"/>
            <a:t>قسم الخدمات المساندة</a:t>
          </a:r>
        </a:p>
      </dgm:t>
    </dgm:pt>
    <dgm:pt modelId="{5156992B-E988-4BCE-A048-4640AB680AA2}" type="parTrans" cxnId="{E7AF3C01-C234-47AF-9763-520F65009958}">
      <dgm:prSet/>
      <dgm:spPr/>
      <dgm:t>
        <a:bodyPr/>
        <a:lstStyle/>
        <a:p>
          <a:pPr rtl="1"/>
          <a:endParaRPr lang="ar-SA" b="1"/>
        </a:p>
      </dgm:t>
    </dgm:pt>
    <dgm:pt modelId="{9962DA7F-63F0-4F50-AC3A-6218AD1F6D5D}" type="sibTrans" cxnId="{E7AF3C01-C234-47AF-9763-520F65009958}">
      <dgm:prSet/>
      <dgm:spPr/>
      <dgm:t>
        <a:bodyPr/>
        <a:lstStyle/>
        <a:p>
          <a:pPr rtl="1"/>
          <a:endParaRPr lang="ar-SA" sz="1200" b="0"/>
        </a:p>
      </dgm:t>
    </dgm:pt>
    <dgm:pt modelId="{72730A2B-D6E6-476F-B329-2F55A079F302}">
      <dgm:prSet/>
      <dgm:spPr/>
      <dgm:t>
        <a:bodyPr/>
        <a:lstStyle/>
        <a:p>
          <a:pPr rtl="1"/>
          <a:r>
            <a:rPr lang="ar-SA" b="1"/>
            <a:t>قسم المسابقات</a:t>
          </a:r>
        </a:p>
      </dgm:t>
    </dgm:pt>
    <dgm:pt modelId="{9941F542-0C41-47F9-AE36-C51D4782E08E}" type="sibTrans" cxnId="{859E61C9-4AE7-4D76-AAEF-9823DF3FF62E}">
      <dgm:prSet/>
      <dgm:spPr/>
      <dgm:t>
        <a:bodyPr/>
        <a:lstStyle/>
        <a:p>
          <a:pPr rtl="1"/>
          <a:endParaRPr lang="ar-SA" sz="1200" b="0"/>
        </a:p>
      </dgm:t>
    </dgm:pt>
    <dgm:pt modelId="{976ADF2B-9F68-48D1-B548-B0F2867E56B1}" type="parTrans" cxnId="{859E61C9-4AE7-4D76-AAEF-9823DF3FF62E}">
      <dgm:prSet/>
      <dgm:spPr/>
      <dgm:t>
        <a:bodyPr/>
        <a:lstStyle/>
        <a:p>
          <a:pPr rtl="1"/>
          <a:endParaRPr lang="ar-SA" b="1"/>
        </a:p>
      </dgm:t>
    </dgm:pt>
    <dgm:pt modelId="{78BF77C4-27F0-4A46-A924-077E8AF15CAE}">
      <dgm:prSet/>
      <dgm:spPr/>
      <dgm:t>
        <a:bodyPr/>
        <a:lstStyle/>
        <a:p>
          <a:pPr rtl="1"/>
          <a:r>
            <a:rPr lang="ar-SA" b="1"/>
            <a:t>قسم التسويق</a:t>
          </a:r>
        </a:p>
      </dgm:t>
    </dgm:pt>
    <dgm:pt modelId="{BBE1D8C6-DF78-431A-8ED0-6D01538136C4}" type="parTrans" cxnId="{AB720815-2429-4939-8F98-A8ED1B379BF2}">
      <dgm:prSet/>
      <dgm:spPr/>
      <dgm:t>
        <a:bodyPr/>
        <a:lstStyle/>
        <a:p>
          <a:pPr rtl="1"/>
          <a:endParaRPr lang="ar-SA" b="1"/>
        </a:p>
      </dgm:t>
    </dgm:pt>
    <dgm:pt modelId="{D9977A77-B847-4CD6-9045-92658BD50CF7}" type="sibTrans" cxnId="{AB720815-2429-4939-8F98-A8ED1B379BF2}">
      <dgm:prSet/>
      <dgm:spPr/>
      <dgm:t>
        <a:bodyPr/>
        <a:lstStyle/>
        <a:p>
          <a:pPr rtl="1"/>
          <a:endParaRPr lang="ar-SA" sz="1200" b="0"/>
        </a:p>
      </dgm:t>
    </dgm:pt>
    <dgm:pt modelId="{8623DFDA-27F0-4484-9A7C-2401E5D0EC1F}">
      <dgm:prSet/>
      <dgm:spPr/>
      <dgm:t>
        <a:bodyPr/>
        <a:lstStyle/>
        <a:p>
          <a:pPr rtl="0"/>
          <a:r>
            <a:rPr lang="ar-SA" b="1"/>
            <a:t>قسم الشركات والمؤسسات الأهلية</a:t>
          </a:r>
        </a:p>
      </dgm:t>
    </dgm:pt>
    <dgm:pt modelId="{1ACD15FD-DC61-40D7-854E-278972722260}" type="parTrans" cxnId="{52BA28DF-A387-41D8-B61C-FB9B2BC3FA2A}">
      <dgm:prSet/>
      <dgm:spPr/>
      <dgm:t>
        <a:bodyPr/>
        <a:lstStyle/>
        <a:p>
          <a:pPr rtl="1"/>
          <a:endParaRPr lang="ar-SA" b="1"/>
        </a:p>
      </dgm:t>
    </dgm:pt>
    <dgm:pt modelId="{59F00379-24D8-45D3-BF88-CCE365F46D6F}" type="sibTrans" cxnId="{52BA28DF-A387-41D8-B61C-FB9B2BC3FA2A}">
      <dgm:prSet/>
      <dgm:spPr/>
      <dgm:t>
        <a:bodyPr/>
        <a:lstStyle/>
        <a:p>
          <a:pPr rtl="1"/>
          <a:endParaRPr lang="ar-SA" sz="1200" b="0"/>
        </a:p>
      </dgm:t>
    </dgm:pt>
    <dgm:pt modelId="{6DF87036-EC8D-48B8-ACEF-B56C0FBC4ED0}" type="asst">
      <dgm:prSet/>
      <dgm:spPr/>
      <dgm:t>
        <a:bodyPr/>
        <a:lstStyle/>
        <a:p>
          <a:pPr rtl="1"/>
          <a:r>
            <a:rPr lang="ar-SA" b="1"/>
            <a:t>المراقبة المنظمية</a:t>
          </a:r>
        </a:p>
      </dgm:t>
    </dgm:pt>
    <dgm:pt modelId="{429A538D-3978-4E5E-80B8-098A14BDD61A}" type="parTrans" cxnId="{75BE1544-F558-4DD2-BF14-9C0DFAD6F3FB}">
      <dgm:prSet/>
      <dgm:spPr/>
      <dgm:t>
        <a:bodyPr/>
        <a:lstStyle/>
        <a:p>
          <a:pPr rtl="1"/>
          <a:endParaRPr lang="ar-SA" b="1"/>
        </a:p>
      </dgm:t>
    </dgm:pt>
    <dgm:pt modelId="{0B1964EC-94AC-4E28-A934-11CF614A5443}" type="sibTrans" cxnId="{75BE1544-F558-4DD2-BF14-9C0DFAD6F3FB}">
      <dgm:prSet/>
      <dgm:spPr/>
      <dgm:t>
        <a:bodyPr/>
        <a:lstStyle/>
        <a:p>
          <a:pPr rtl="1"/>
          <a:endParaRPr lang="ar-SA" b="0"/>
        </a:p>
      </dgm:t>
    </dgm:pt>
    <dgm:pt modelId="{F5754187-FB2D-43A5-944A-6A568512B95B}" type="pres">
      <dgm:prSet presAssocID="{78185CFC-51F6-41C5-A79F-72BE943AA316}" presName="hierChild1" presStyleCnt="0">
        <dgm:presLayoutVars>
          <dgm:orgChart val="1"/>
          <dgm:chPref val="1"/>
          <dgm:dir/>
          <dgm:animOne val="branch"/>
          <dgm:animLvl val="lvl"/>
          <dgm:resizeHandles/>
        </dgm:presLayoutVars>
      </dgm:prSet>
      <dgm:spPr/>
    </dgm:pt>
    <dgm:pt modelId="{D3F4F099-42D9-454B-AA34-61D22557F951}" type="pres">
      <dgm:prSet presAssocID="{5CA322C0-A7FF-403B-85A6-D6BA67730612}" presName="hierRoot1" presStyleCnt="0">
        <dgm:presLayoutVars>
          <dgm:hierBranch val="init"/>
        </dgm:presLayoutVars>
      </dgm:prSet>
      <dgm:spPr/>
    </dgm:pt>
    <dgm:pt modelId="{748CF885-F6FA-4487-80A1-F088D96C5869}" type="pres">
      <dgm:prSet presAssocID="{5CA322C0-A7FF-403B-85A6-D6BA67730612}" presName="rootComposite1" presStyleCnt="0"/>
      <dgm:spPr/>
    </dgm:pt>
    <dgm:pt modelId="{FF9DE7A9-0632-4CC9-89DD-3C02BA68290C}" type="pres">
      <dgm:prSet presAssocID="{5CA322C0-A7FF-403B-85A6-D6BA67730612}" presName="rootText1" presStyleLbl="node0" presStyleIdx="0" presStyleCnt="1" custScaleX="114324">
        <dgm:presLayoutVars>
          <dgm:chPref val="3"/>
        </dgm:presLayoutVars>
      </dgm:prSet>
      <dgm:spPr/>
    </dgm:pt>
    <dgm:pt modelId="{CFD294BF-E347-4C8C-9DB8-336DCE4AE515}" type="pres">
      <dgm:prSet presAssocID="{5CA322C0-A7FF-403B-85A6-D6BA67730612}" presName="rootConnector1" presStyleLbl="node1" presStyleIdx="0" presStyleCnt="0"/>
      <dgm:spPr/>
    </dgm:pt>
    <dgm:pt modelId="{E6EAA3E1-D1D0-4F43-8305-19D5C330D62F}" type="pres">
      <dgm:prSet presAssocID="{5CA322C0-A7FF-403B-85A6-D6BA67730612}" presName="hierChild2" presStyleCnt="0"/>
      <dgm:spPr/>
    </dgm:pt>
    <dgm:pt modelId="{BD930A7D-0495-4C10-B23A-9E7B3A8A91FC}" type="pres">
      <dgm:prSet presAssocID="{7A996336-9DD4-4AE7-AA3D-0A465CAF3A98}" presName="Name37" presStyleLbl="parChTrans1D2" presStyleIdx="0" presStyleCnt="2"/>
      <dgm:spPr/>
    </dgm:pt>
    <dgm:pt modelId="{B919C187-C06E-44C1-B4E4-6A8C040DB9F7}" type="pres">
      <dgm:prSet presAssocID="{920F5421-8043-4DDC-ACB3-83FD6B945344}" presName="hierRoot2" presStyleCnt="0">
        <dgm:presLayoutVars>
          <dgm:hierBranch val="init"/>
        </dgm:presLayoutVars>
      </dgm:prSet>
      <dgm:spPr/>
    </dgm:pt>
    <dgm:pt modelId="{9CED7634-D835-4FF1-AF21-EF1A98D23931}" type="pres">
      <dgm:prSet presAssocID="{920F5421-8043-4DDC-ACB3-83FD6B945344}" presName="rootComposite" presStyleCnt="0"/>
      <dgm:spPr/>
    </dgm:pt>
    <dgm:pt modelId="{253A2361-4F16-4E0D-95F9-806675E46837}" type="pres">
      <dgm:prSet presAssocID="{920F5421-8043-4DDC-ACB3-83FD6B945344}" presName="rootText" presStyleLbl="node2" presStyleIdx="0" presStyleCnt="1" custScaleX="114324">
        <dgm:presLayoutVars>
          <dgm:chPref val="3"/>
        </dgm:presLayoutVars>
      </dgm:prSet>
      <dgm:spPr/>
    </dgm:pt>
    <dgm:pt modelId="{3710743F-5BBB-4911-9E4C-A75EE0A899C4}" type="pres">
      <dgm:prSet presAssocID="{920F5421-8043-4DDC-ACB3-83FD6B945344}" presName="rootConnector" presStyleLbl="node2" presStyleIdx="0" presStyleCnt="1"/>
      <dgm:spPr/>
    </dgm:pt>
    <dgm:pt modelId="{FFBBDC11-95C3-47E4-BDBB-C7D2571D3720}" type="pres">
      <dgm:prSet presAssocID="{920F5421-8043-4DDC-ACB3-83FD6B945344}" presName="hierChild4" presStyleCnt="0"/>
      <dgm:spPr/>
    </dgm:pt>
    <dgm:pt modelId="{D3B48B95-094B-4695-A2E1-D45217C65C70}" type="pres">
      <dgm:prSet presAssocID="{708B98E4-9964-4A27-93B8-204F50F53CC5}" presName="Name37" presStyleLbl="parChTrans1D3" presStyleIdx="0" presStyleCnt="7"/>
      <dgm:spPr/>
    </dgm:pt>
    <dgm:pt modelId="{8CBBB52C-62BD-4CD3-B65C-CC0D90D9E2D6}" type="pres">
      <dgm:prSet presAssocID="{19A7A7F8-9EF1-43A9-AC53-77A18D6F744F}" presName="hierRoot2" presStyleCnt="0">
        <dgm:presLayoutVars>
          <dgm:hierBranch val="init"/>
        </dgm:presLayoutVars>
      </dgm:prSet>
      <dgm:spPr/>
    </dgm:pt>
    <dgm:pt modelId="{2861C459-17AC-4BF3-88DD-02A16260A4CA}" type="pres">
      <dgm:prSet presAssocID="{19A7A7F8-9EF1-43A9-AC53-77A18D6F744F}" presName="rootComposite" presStyleCnt="0"/>
      <dgm:spPr/>
    </dgm:pt>
    <dgm:pt modelId="{CB811E2B-2525-4C22-AFDB-399D4AA4A1D7}" type="pres">
      <dgm:prSet presAssocID="{19A7A7F8-9EF1-43A9-AC53-77A18D6F744F}" presName="rootText" presStyleLbl="node3" presStyleIdx="0" presStyleCnt="7" custScaleX="117815">
        <dgm:presLayoutVars>
          <dgm:chPref val="3"/>
        </dgm:presLayoutVars>
      </dgm:prSet>
      <dgm:spPr/>
    </dgm:pt>
    <dgm:pt modelId="{9090C776-D1DD-44DD-B654-5761BF5972A3}" type="pres">
      <dgm:prSet presAssocID="{19A7A7F8-9EF1-43A9-AC53-77A18D6F744F}" presName="rootConnector" presStyleLbl="node3" presStyleIdx="0" presStyleCnt="7"/>
      <dgm:spPr/>
    </dgm:pt>
    <dgm:pt modelId="{1168079E-4DA9-4911-BADF-D377992F8BDA}" type="pres">
      <dgm:prSet presAssocID="{19A7A7F8-9EF1-43A9-AC53-77A18D6F744F}" presName="hierChild4" presStyleCnt="0"/>
      <dgm:spPr/>
    </dgm:pt>
    <dgm:pt modelId="{9356BE15-1758-4911-B251-2FC026F9F416}" type="pres">
      <dgm:prSet presAssocID="{19655C64-E791-4054-A8C0-C3E2D0DFE3D2}" presName="Name37" presStyleLbl="parChTrans1D4" presStyleIdx="0" presStyleCnt="22"/>
      <dgm:spPr/>
    </dgm:pt>
    <dgm:pt modelId="{6BB2FF7A-EB42-4271-B90C-14D822D6C671}" type="pres">
      <dgm:prSet presAssocID="{4BB97A7F-6116-4CF2-987B-9C01E4F8ED99}" presName="hierRoot2" presStyleCnt="0">
        <dgm:presLayoutVars>
          <dgm:hierBranch val="init"/>
        </dgm:presLayoutVars>
      </dgm:prSet>
      <dgm:spPr/>
    </dgm:pt>
    <dgm:pt modelId="{0857386F-A20C-4C85-AEB4-11B8C08C9C82}" type="pres">
      <dgm:prSet presAssocID="{4BB97A7F-6116-4CF2-987B-9C01E4F8ED99}" presName="rootComposite" presStyleCnt="0"/>
      <dgm:spPr/>
    </dgm:pt>
    <dgm:pt modelId="{68B93249-1FA7-4AB6-ACEC-C6FA8DAADD20}" type="pres">
      <dgm:prSet presAssocID="{4BB97A7F-6116-4CF2-987B-9C01E4F8ED99}" presName="rootText" presStyleLbl="node4" presStyleIdx="0" presStyleCnt="22">
        <dgm:presLayoutVars>
          <dgm:chPref val="3"/>
        </dgm:presLayoutVars>
      </dgm:prSet>
      <dgm:spPr/>
    </dgm:pt>
    <dgm:pt modelId="{217AE27D-AE7B-4172-88E9-54AF67B3BCDF}" type="pres">
      <dgm:prSet presAssocID="{4BB97A7F-6116-4CF2-987B-9C01E4F8ED99}" presName="rootConnector" presStyleLbl="node4" presStyleIdx="0" presStyleCnt="22"/>
      <dgm:spPr/>
    </dgm:pt>
    <dgm:pt modelId="{5907F825-B3C3-4A8D-BA6A-97E2E3C0D784}" type="pres">
      <dgm:prSet presAssocID="{4BB97A7F-6116-4CF2-987B-9C01E4F8ED99}" presName="hierChild4" presStyleCnt="0"/>
      <dgm:spPr/>
    </dgm:pt>
    <dgm:pt modelId="{10B4A612-4D5D-4871-A76E-0AB5A0FB92F9}" type="pres">
      <dgm:prSet presAssocID="{4BB97A7F-6116-4CF2-987B-9C01E4F8ED99}" presName="hierChild5" presStyleCnt="0"/>
      <dgm:spPr/>
    </dgm:pt>
    <dgm:pt modelId="{08F182DD-68B9-41C4-A25A-BB270747C7F7}" type="pres">
      <dgm:prSet presAssocID="{E325A194-FB7C-477F-A1BD-C0E51C41277B}" presName="Name37" presStyleLbl="parChTrans1D4" presStyleIdx="1" presStyleCnt="22"/>
      <dgm:spPr/>
    </dgm:pt>
    <dgm:pt modelId="{E66D9046-8AD9-4BB8-A715-93DA4010F7DF}" type="pres">
      <dgm:prSet presAssocID="{519EB810-FE25-461C-AB31-AB3822269FB2}" presName="hierRoot2" presStyleCnt="0">
        <dgm:presLayoutVars>
          <dgm:hierBranch val="init"/>
        </dgm:presLayoutVars>
      </dgm:prSet>
      <dgm:spPr/>
    </dgm:pt>
    <dgm:pt modelId="{4ACAA2D7-A637-43CF-9084-6227ED88CB5D}" type="pres">
      <dgm:prSet presAssocID="{519EB810-FE25-461C-AB31-AB3822269FB2}" presName="rootComposite" presStyleCnt="0"/>
      <dgm:spPr/>
    </dgm:pt>
    <dgm:pt modelId="{2106FF33-809A-489C-BAE9-093810F4270C}" type="pres">
      <dgm:prSet presAssocID="{519EB810-FE25-461C-AB31-AB3822269FB2}" presName="rootText" presStyleLbl="node4" presStyleIdx="1" presStyleCnt="22">
        <dgm:presLayoutVars>
          <dgm:chPref val="3"/>
        </dgm:presLayoutVars>
      </dgm:prSet>
      <dgm:spPr/>
    </dgm:pt>
    <dgm:pt modelId="{C0A11C0B-5568-4C58-A0CA-F9D217CFBF55}" type="pres">
      <dgm:prSet presAssocID="{519EB810-FE25-461C-AB31-AB3822269FB2}" presName="rootConnector" presStyleLbl="node4" presStyleIdx="1" presStyleCnt="22"/>
      <dgm:spPr/>
    </dgm:pt>
    <dgm:pt modelId="{52A53105-E5F5-499E-9A15-D1ADB8A3C114}" type="pres">
      <dgm:prSet presAssocID="{519EB810-FE25-461C-AB31-AB3822269FB2}" presName="hierChild4" presStyleCnt="0"/>
      <dgm:spPr/>
    </dgm:pt>
    <dgm:pt modelId="{2C6F80C5-AD6A-4561-9B89-F156B8AE3063}" type="pres">
      <dgm:prSet presAssocID="{519EB810-FE25-461C-AB31-AB3822269FB2}" presName="hierChild5" presStyleCnt="0"/>
      <dgm:spPr/>
    </dgm:pt>
    <dgm:pt modelId="{DA0A307F-1DE5-4E6B-870B-084E9BD42875}" type="pres">
      <dgm:prSet presAssocID="{19A7A7F8-9EF1-43A9-AC53-77A18D6F744F}" presName="hierChild5" presStyleCnt="0"/>
      <dgm:spPr/>
    </dgm:pt>
    <dgm:pt modelId="{22DB6E24-CC60-4373-B132-DA44DCD21842}" type="pres">
      <dgm:prSet presAssocID="{8DF78FD4-D4B3-4350-9C63-955380850C7D}" presName="Name37" presStyleLbl="parChTrans1D3" presStyleIdx="1" presStyleCnt="7"/>
      <dgm:spPr/>
    </dgm:pt>
    <dgm:pt modelId="{9DEE4668-C51D-44BD-AC95-E71D641CABB5}" type="pres">
      <dgm:prSet presAssocID="{071BCE62-1F50-4914-8580-1D3DEC612982}" presName="hierRoot2" presStyleCnt="0">
        <dgm:presLayoutVars>
          <dgm:hierBranch val="init"/>
        </dgm:presLayoutVars>
      </dgm:prSet>
      <dgm:spPr/>
    </dgm:pt>
    <dgm:pt modelId="{47FA6BF2-A3BA-47A8-813E-3F62B1D16B27}" type="pres">
      <dgm:prSet presAssocID="{071BCE62-1F50-4914-8580-1D3DEC612982}" presName="rootComposite" presStyleCnt="0"/>
      <dgm:spPr/>
    </dgm:pt>
    <dgm:pt modelId="{EDADBF12-F062-41E8-980C-AF674A2BC05B}" type="pres">
      <dgm:prSet presAssocID="{071BCE62-1F50-4914-8580-1D3DEC612982}" presName="rootText" presStyleLbl="node3" presStyleIdx="1" presStyleCnt="7" custScaleX="117815" custLinFactNeighborX="23874">
        <dgm:presLayoutVars>
          <dgm:chPref val="3"/>
        </dgm:presLayoutVars>
      </dgm:prSet>
      <dgm:spPr/>
    </dgm:pt>
    <dgm:pt modelId="{B8E2E11B-F695-4EA1-A98B-D4F12AABA269}" type="pres">
      <dgm:prSet presAssocID="{071BCE62-1F50-4914-8580-1D3DEC612982}" presName="rootConnector" presStyleLbl="node3" presStyleIdx="1" presStyleCnt="7"/>
      <dgm:spPr/>
    </dgm:pt>
    <dgm:pt modelId="{31F25173-7B7C-4424-8471-DA385B1F0B24}" type="pres">
      <dgm:prSet presAssocID="{071BCE62-1F50-4914-8580-1D3DEC612982}" presName="hierChild4" presStyleCnt="0"/>
      <dgm:spPr/>
    </dgm:pt>
    <dgm:pt modelId="{8C989402-FEB5-4564-A6CA-9A875230CB4F}" type="pres">
      <dgm:prSet presAssocID="{F50ADDF6-F155-410A-AF80-7A76E7F7850A}" presName="Name37" presStyleLbl="parChTrans1D4" presStyleIdx="2" presStyleCnt="22"/>
      <dgm:spPr/>
    </dgm:pt>
    <dgm:pt modelId="{F50A04E8-7F65-44E5-B633-82EDB0F69E5E}" type="pres">
      <dgm:prSet presAssocID="{4BF7139A-F521-4B8E-B1A4-F1F619D6CD7F}" presName="hierRoot2" presStyleCnt="0">
        <dgm:presLayoutVars>
          <dgm:hierBranch val="init"/>
        </dgm:presLayoutVars>
      </dgm:prSet>
      <dgm:spPr/>
    </dgm:pt>
    <dgm:pt modelId="{456A0B7D-FB8B-4C8C-B36E-FA198DBDE9E5}" type="pres">
      <dgm:prSet presAssocID="{4BF7139A-F521-4B8E-B1A4-F1F619D6CD7F}" presName="rootComposite" presStyleCnt="0"/>
      <dgm:spPr/>
    </dgm:pt>
    <dgm:pt modelId="{BD9F6084-17EC-4838-9448-F077937151FF}" type="pres">
      <dgm:prSet presAssocID="{4BF7139A-F521-4B8E-B1A4-F1F619D6CD7F}" presName="rootText" presStyleLbl="node4" presStyleIdx="2" presStyleCnt="22" custLinFactNeighborX="23874">
        <dgm:presLayoutVars>
          <dgm:chPref val="3"/>
        </dgm:presLayoutVars>
      </dgm:prSet>
      <dgm:spPr/>
    </dgm:pt>
    <dgm:pt modelId="{AE4DE910-5A3D-4D01-A2D5-ACA9E5F906DF}" type="pres">
      <dgm:prSet presAssocID="{4BF7139A-F521-4B8E-B1A4-F1F619D6CD7F}" presName="rootConnector" presStyleLbl="node4" presStyleIdx="2" presStyleCnt="22"/>
      <dgm:spPr/>
    </dgm:pt>
    <dgm:pt modelId="{4F94D3AB-C6F7-4C8B-AD2B-9DC7505B372F}" type="pres">
      <dgm:prSet presAssocID="{4BF7139A-F521-4B8E-B1A4-F1F619D6CD7F}" presName="hierChild4" presStyleCnt="0"/>
      <dgm:spPr/>
    </dgm:pt>
    <dgm:pt modelId="{6F2E1753-A100-47A9-89F8-7AE73FE82576}" type="pres">
      <dgm:prSet presAssocID="{4BF7139A-F521-4B8E-B1A4-F1F619D6CD7F}" presName="hierChild5" presStyleCnt="0"/>
      <dgm:spPr/>
    </dgm:pt>
    <dgm:pt modelId="{6B93E3A5-39E0-4E02-9076-CC283374CC97}" type="pres">
      <dgm:prSet presAssocID="{4313AA93-9B71-418C-8802-3BB97E5E6B76}" presName="Name37" presStyleLbl="parChTrans1D4" presStyleIdx="3" presStyleCnt="22"/>
      <dgm:spPr/>
    </dgm:pt>
    <dgm:pt modelId="{712AF14A-0B12-401D-B9FE-339817840142}" type="pres">
      <dgm:prSet presAssocID="{2831AB26-CF86-45E2-B275-A4F093FF789F}" presName="hierRoot2" presStyleCnt="0">
        <dgm:presLayoutVars>
          <dgm:hierBranch val="init"/>
        </dgm:presLayoutVars>
      </dgm:prSet>
      <dgm:spPr/>
    </dgm:pt>
    <dgm:pt modelId="{31CF86D6-5B9D-470B-B334-85BCB2DF3988}" type="pres">
      <dgm:prSet presAssocID="{2831AB26-CF86-45E2-B275-A4F093FF789F}" presName="rootComposite" presStyleCnt="0"/>
      <dgm:spPr/>
    </dgm:pt>
    <dgm:pt modelId="{07A2AB9E-3106-43B6-8188-9479FFDF01EC}" type="pres">
      <dgm:prSet presAssocID="{2831AB26-CF86-45E2-B275-A4F093FF789F}" presName="rootText" presStyleLbl="node4" presStyleIdx="3" presStyleCnt="22" custLinFactNeighborX="23874">
        <dgm:presLayoutVars>
          <dgm:chPref val="3"/>
        </dgm:presLayoutVars>
      </dgm:prSet>
      <dgm:spPr/>
    </dgm:pt>
    <dgm:pt modelId="{693C940A-D9FE-48D4-9BBF-3178891E4CD8}" type="pres">
      <dgm:prSet presAssocID="{2831AB26-CF86-45E2-B275-A4F093FF789F}" presName="rootConnector" presStyleLbl="node4" presStyleIdx="3" presStyleCnt="22"/>
      <dgm:spPr/>
    </dgm:pt>
    <dgm:pt modelId="{73008A88-A3BC-4405-9F81-05363A1D961F}" type="pres">
      <dgm:prSet presAssocID="{2831AB26-CF86-45E2-B275-A4F093FF789F}" presName="hierChild4" presStyleCnt="0"/>
      <dgm:spPr/>
    </dgm:pt>
    <dgm:pt modelId="{E5F560C3-C319-411D-93C2-8932028F63F9}" type="pres">
      <dgm:prSet presAssocID="{2831AB26-CF86-45E2-B275-A4F093FF789F}" presName="hierChild5" presStyleCnt="0"/>
      <dgm:spPr/>
    </dgm:pt>
    <dgm:pt modelId="{C5C0AEF9-47A4-414B-A01B-F13955BE4492}" type="pres">
      <dgm:prSet presAssocID="{182B988F-B06F-404F-87EB-4724489C8F39}" presName="Name37" presStyleLbl="parChTrans1D4" presStyleIdx="4" presStyleCnt="22"/>
      <dgm:spPr/>
    </dgm:pt>
    <dgm:pt modelId="{8DD2EAB5-735C-4992-905F-0ED8F412055A}" type="pres">
      <dgm:prSet presAssocID="{4DBEF869-0322-45F2-AAB4-2227CF2A42BD}" presName="hierRoot2" presStyleCnt="0">
        <dgm:presLayoutVars>
          <dgm:hierBranch val="init"/>
        </dgm:presLayoutVars>
      </dgm:prSet>
      <dgm:spPr/>
    </dgm:pt>
    <dgm:pt modelId="{9919E1F4-FFEB-40AB-98FD-B5B654C50866}" type="pres">
      <dgm:prSet presAssocID="{4DBEF869-0322-45F2-AAB4-2227CF2A42BD}" presName="rootComposite" presStyleCnt="0"/>
      <dgm:spPr/>
    </dgm:pt>
    <dgm:pt modelId="{2AF64EB3-FE0A-4653-BA89-DA0AA7F70E60}" type="pres">
      <dgm:prSet presAssocID="{4DBEF869-0322-45F2-AAB4-2227CF2A42BD}" presName="rootText" presStyleLbl="node4" presStyleIdx="4" presStyleCnt="22" custLinFactNeighborX="23874">
        <dgm:presLayoutVars>
          <dgm:chPref val="3"/>
        </dgm:presLayoutVars>
      </dgm:prSet>
      <dgm:spPr/>
    </dgm:pt>
    <dgm:pt modelId="{66266488-23B8-4388-928C-632C1EB92CF0}" type="pres">
      <dgm:prSet presAssocID="{4DBEF869-0322-45F2-AAB4-2227CF2A42BD}" presName="rootConnector" presStyleLbl="node4" presStyleIdx="4" presStyleCnt="22"/>
      <dgm:spPr/>
    </dgm:pt>
    <dgm:pt modelId="{D85DEBF8-DEFD-4A85-AAFD-AFE981890DB4}" type="pres">
      <dgm:prSet presAssocID="{4DBEF869-0322-45F2-AAB4-2227CF2A42BD}" presName="hierChild4" presStyleCnt="0"/>
      <dgm:spPr/>
    </dgm:pt>
    <dgm:pt modelId="{8F83C4E2-E01F-45B7-8EA2-AA65DAD7F6A2}" type="pres">
      <dgm:prSet presAssocID="{4DBEF869-0322-45F2-AAB4-2227CF2A42BD}" presName="hierChild5" presStyleCnt="0"/>
      <dgm:spPr/>
    </dgm:pt>
    <dgm:pt modelId="{52338976-A92D-4AE4-B921-3B708D2F85F9}" type="pres">
      <dgm:prSet presAssocID="{60B540A3-0E42-4C3C-8F9F-741CB21C7BE7}" presName="Name37" presStyleLbl="parChTrans1D4" presStyleIdx="5" presStyleCnt="22"/>
      <dgm:spPr/>
    </dgm:pt>
    <dgm:pt modelId="{4715B45B-C039-4EBD-872A-739C896758B1}" type="pres">
      <dgm:prSet presAssocID="{0777F991-6317-4B3E-BB4F-93BC25D36509}" presName="hierRoot2" presStyleCnt="0">
        <dgm:presLayoutVars>
          <dgm:hierBranch val="init"/>
        </dgm:presLayoutVars>
      </dgm:prSet>
      <dgm:spPr/>
    </dgm:pt>
    <dgm:pt modelId="{4F08C588-6856-4076-B830-2237894C9170}" type="pres">
      <dgm:prSet presAssocID="{0777F991-6317-4B3E-BB4F-93BC25D36509}" presName="rootComposite" presStyleCnt="0"/>
      <dgm:spPr/>
    </dgm:pt>
    <dgm:pt modelId="{0B0A6C1D-F493-46C6-B483-A3077AD3E77F}" type="pres">
      <dgm:prSet presAssocID="{0777F991-6317-4B3E-BB4F-93BC25D36509}" presName="rootText" presStyleLbl="node4" presStyleIdx="5" presStyleCnt="22" custLinFactNeighborX="23874">
        <dgm:presLayoutVars>
          <dgm:chPref val="3"/>
        </dgm:presLayoutVars>
      </dgm:prSet>
      <dgm:spPr/>
    </dgm:pt>
    <dgm:pt modelId="{D00BD54F-55FF-42AD-88E5-CD03E171868C}" type="pres">
      <dgm:prSet presAssocID="{0777F991-6317-4B3E-BB4F-93BC25D36509}" presName="rootConnector" presStyleLbl="node4" presStyleIdx="5" presStyleCnt="22"/>
      <dgm:spPr/>
    </dgm:pt>
    <dgm:pt modelId="{358293BA-EEB8-4F69-8C00-535925A5DA87}" type="pres">
      <dgm:prSet presAssocID="{0777F991-6317-4B3E-BB4F-93BC25D36509}" presName="hierChild4" presStyleCnt="0"/>
      <dgm:spPr/>
    </dgm:pt>
    <dgm:pt modelId="{7C516356-02D6-4B4F-A31D-0D95DDBC244F}" type="pres">
      <dgm:prSet presAssocID="{0777F991-6317-4B3E-BB4F-93BC25D36509}" presName="hierChild5" presStyleCnt="0"/>
      <dgm:spPr/>
    </dgm:pt>
    <dgm:pt modelId="{81A82168-1EC6-4287-8D9F-3FCCAB96518F}" type="pres">
      <dgm:prSet presAssocID="{071BCE62-1F50-4914-8580-1D3DEC612982}" presName="hierChild5" presStyleCnt="0"/>
      <dgm:spPr/>
    </dgm:pt>
    <dgm:pt modelId="{403EECCD-BA8D-41F7-8967-68EC1A0B9733}" type="pres">
      <dgm:prSet presAssocID="{52BD72FB-C80A-40E1-BA50-847D93141F60}" presName="Name37" presStyleLbl="parChTrans1D3" presStyleIdx="2" presStyleCnt="7"/>
      <dgm:spPr/>
    </dgm:pt>
    <dgm:pt modelId="{EC86AAD4-0A1B-49BD-A7B6-3C8A1E4D0A46}" type="pres">
      <dgm:prSet presAssocID="{BCCC0848-1A02-4CD2-9F97-7CB942852075}" presName="hierRoot2" presStyleCnt="0">
        <dgm:presLayoutVars>
          <dgm:hierBranch val="hang"/>
        </dgm:presLayoutVars>
      </dgm:prSet>
      <dgm:spPr/>
    </dgm:pt>
    <dgm:pt modelId="{81F80D71-2D0D-47A2-BE9B-D5172261E2B0}" type="pres">
      <dgm:prSet presAssocID="{BCCC0848-1A02-4CD2-9F97-7CB942852075}" presName="rootComposite" presStyleCnt="0"/>
      <dgm:spPr/>
    </dgm:pt>
    <dgm:pt modelId="{BD3250F6-34D4-46EC-8FB5-86D2E1F46C59}" type="pres">
      <dgm:prSet presAssocID="{BCCC0848-1A02-4CD2-9F97-7CB942852075}" presName="rootText" presStyleLbl="node3" presStyleIdx="2" presStyleCnt="7" custScaleX="117815" custLinFactNeighborX="-31218">
        <dgm:presLayoutVars>
          <dgm:chPref val="3"/>
        </dgm:presLayoutVars>
      </dgm:prSet>
      <dgm:spPr/>
    </dgm:pt>
    <dgm:pt modelId="{9447CF64-F4F0-4953-B4DE-55EF17F0AD8D}" type="pres">
      <dgm:prSet presAssocID="{BCCC0848-1A02-4CD2-9F97-7CB942852075}" presName="rootConnector" presStyleLbl="node3" presStyleIdx="2" presStyleCnt="7"/>
      <dgm:spPr/>
    </dgm:pt>
    <dgm:pt modelId="{36451A89-663D-4662-AEFB-608362707996}" type="pres">
      <dgm:prSet presAssocID="{BCCC0848-1A02-4CD2-9F97-7CB942852075}" presName="hierChild4" presStyleCnt="0"/>
      <dgm:spPr/>
    </dgm:pt>
    <dgm:pt modelId="{A3CBDB77-3CC9-4EB9-89ED-B232D90BA0F6}" type="pres">
      <dgm:prSet presAssocID="{42E61ABF-2276-4743-A94E-2268BAA6919C}" presName="Name48" presStyleLbl="parChTrans1D4" presStyleIdx="6" presStyleCnt="22"/>
      <dgm:spPr/>
    </dgm:pt>
    <dgm:pt modelId="{94C4563D-9892-47C7-999C-FD62D9A746F0}" type="pres">
      <dgm:prSet presAssocID="{DCAB826E-60D0-4310-BEAB-E0EBB391E0D9}" presName="hierRoot2" presStyleCnt="0">
        <dgm:presLayoutVars>
          <dgm:hierBranch val="init"/>
        </dgm:presLayoutVars>
      </dgm:prSet>
      <dgm:spPr/>
    </dgm:pt>
    <dgm:pt modelId="{C2DA97B9-5052-4717-A57A-5A76F9561E99}" type="pres">
      <dgm:prSet presAssocID="{DCAB826E-60D0-4310-BEAB-E0EBB391E0D9}" presName="rootComposite" presStyleCnt="0"/>
      <dgm:spPr/>
    </dgm:pt>
    <dgm:pt modelId="{1706FAB6-301E-4D39-8334-924121816FB0}" type="pres">
      <dgm:prSet presAssocID="{DCAB826E-60D0-4310-BEAB-E0EBB391E0D9}" presName="rootText" presStyleLbl="node4" presStyleIdx="6" presStyleCnt="22" custLinFactY="39582" custLinFactNeighborX="90916" custLinFactNeighborY="100000">
        <dgm:presLayoutVars>
          <dgm:chPref val="3"/>
        </dgm:presLayoutVars>
      </dgm:prSet>
      <dgm:spPr/>
    </dgm:pt>
    <dgm:pt modelId="{4E41C9A8-D8F8-4D8D-A8F9-7A7181E66973}" type="pres">
      <dgm:prSet presAssocID="{DCAB826E-60D0-4310-BEAB-E0EBB391E0D9}" presName="rootConnector" presStyleLbl="node4" presStyleIdx="6" presStyleCnt="22"/>
      <dgm:spPr/>
    </dgm:pt>
    <dgm:pt modelId="{E3304A45-A127-4D0B-BCCF-C283D82AD506}" type="pres">
      <dgm:prSet presAssocID="{DCAB826E-60D0-4310-BEAB-E0EBB391E0D9}" presName="hierChild4" presStyleCnt="0"/>
      <dgm:spPr/>
    </dgm:pt>
    <dgm:pt modelId="{C54EDBB8-798D-45A4-BF32-F437425B769D}" type="pres">
      <dgm:prSet presAssocID="{DCAB826E-60D0-4310-BEAB-E0EBB391E0D9}" presName="hierChild5" presStyleCnt="0"/>
      <dgm:spPr/>
    </dgm:pt>
    <dgm:pt modelId="{1738AD4E-4134-4D9D-B53C-232E24954B69}" type="pres">
      <dgm:prSet presAssocID="{1C7615C7-BB05-40D2-A2FF-60D1D1792001}" presName="Name48" presStyleLbl="parChTrans1D4" presStyleIdx="7" presStyleCnt="22"/>
      <dgm:spPr/>
    </dgm:pt>
    <dgm:pt modelId="{3D58D18E-02BB-4A79-900A-37C497FD6F0D}" type="pres">
      <dgm:prSet presAssocID="{603AA9CD-6515-4A7B-B726-819B09070524}" presName="hierRoot2" presStyleCnt="0">
        <dgm:presLayoutVars>
          <dgm:hierBranch val="init"/>
        </dgm:presLayoutVars>
      </dgm:prSet>
      <dgm:spPr/>
    </dgm:pt>
    <dgm:pt modelId="{E9A27111-E3BC-4F23-9A3B-BA2C5A61AAB1}" type="pres">
      <dgm:prSet presAssocID="{603AA9CD-6515-4A7B-B726-819B09070524}" presName="rootComposite" presStyleCnt="0"/>
      <dgm:spPr/>
    </dgm:pt>
    <dgm:pt modelId="{BEB23FCE-5F71-4C72-9AB9-92CBEDCF7567}" type="pres">
      <dgm:prSet presAssocID="{603AA9CD-6515-4A7B-B726-819B09070524}" presName="rootText" presStyleLbl="node4" presStyleIdx="7" presStyleCnt="22" custLinFactNeighborX="-31218">
        <dgm:presLayoutVars>
          <dgm:chPref val="3"/>
        </dgm:presLayoutVars>
      </dgm:prSet>
      <dgm:spPr/>
    </dgm:pt>
    <dgm:pt modelId="{71551FAF-B12F-4DA9-B7A6-39846486FC8E}" type="pres">
      <dgm:prSet presAssocID="{603AA9CD-6515-4A7B-B726-819B09070524}" presName="rootConnector" presStyleLbl="node4" presStyleIdx="7" presStyleCnt="22"/>
      <dgm:spPr/>
    </dgm:pt>
    <dgm:pt modelId="{BFEDD997-4F51-4CA3-A89E-530E048ABE04}" type="pres">
      <dgm:prSet presAssocID="{603AA9CD-6515-4A7B-B726-819B09070524}" presName="hierChild4" presStyleCnt="0"/>
      <dgm:spPr/>
    </dgm:pt>
    <dgm:pt modelId="{590CD150-A92D-47AB-9695-D91FCC8C563A}" type="pres">
      <dgm:prSet presAssocID="{603AA9CD-6515-4A7B-B726-819B09070524}" presName="hierChild5" presStyleCnt="0"/>
      <dgm:spPr/>
    </dgm:pt>
    <dgm:pt modelId="{E65A3BA6-0A33-4365-9ABD-7A4C2A618FFF}" type="pres">
      <dgm:prSet presAssocID="{1ACD15FD-DC61-40D7-854E-278972722260}" presName="Name48" presStyleLbl="parChTrans1D4" presStyleIdx="8" presStyleCnt="22"/>
      <dgm:spPr/>
    </dgm:pt>
    <dgm:pt modelId="{776A032A-A3DB-4DB4-A571-19692839572E}" type="pres">
      <dgm:prSet presAssocID="{8623DFDA-27F0-4484-9A7C-2401E5D0EC1F}" presName="hierRoot2" presStyleCnt="0">
        <dgm:presLayoutVars>
          <dgm:hierBranch val="init"/>
        </dgm:presLayoutVars>
      </dgm:prSet>
      <dgm:spPr/>
    </dgm:pt>
    <dgm:pt modelId="{4848AB04-85F5-40DE-BE62-1A4AC426B671}" type="pres">
      <dgm:prSet presAssocID="{8623DFDA-27F0-4484-9A7C-2401E5D0EC1F}" presName="rootComposite" presStyleCnt="0"/>
      <dgm:spPr/>
    </dgm:pt>
    <dgm:pt modelId="{201D8354-4DEE-4469-9B2B-D86E9E858A2F}" type="pres">
      <dgm:prSet presAssocID="{8623DFDA-27F0-4484-9A7C-2401E5D0EC1F}" presName="rootText" presStyleLbl="node4" presStyleIdx="8" presStyleCnt="22" custLinFactY="43255" custLinFactNeighborX="89998" custLinFactNeighborY="100000">
        <dgm:presLayoutVars>
          <dgm:chPref val="3"/>
        </dgm:presLayoutVars>
      </dgm:prSet>
      <dgm:spPr/>
    </dgm:pt>
    <dgm:pt modelId="{15D108E8-F57A-473D-848F-ADD775574D4A}" type="pres">
      <dgm:prSet presAssocID="{8623DFDA-27F0-4484-9A7C-2401E5D0EC1F}" presName="rootConnector" presStyleLbl="node4" presStyleIdx="8" presStyleCnt="22"/>
      <dgm:spPr/>
    </dgm:pt>
    <dgm:pt modelId="{1EA18A4F-2EE1-4072-9812-981E6447A5F6}" type="pres">
      <dgm:prSet presAssocID="{8623DFDA-27F0-4484-9A7C-2401E5D0EC1F}" presName="hierChild4" presStyleCnt="0"/>
      <dgm:spPr/>
    </dgm:pt>
    <dgm:pt modelId="{315C0901-48C7-4A56-8AD9-7F6953F1DAD6}" type="pres">
      <dgm:prSet presAssocID="{8623DFDA-27F0-4484-9A7C-2401E5D0EC1F}" presName="hierChild5" presStyleCnt="0"/>
      <dgm:spPr/>
    </dgm:pt>
    <dgm:pt modelId="{CCB1B2C5-BEDF-421F-AE6D-7AED3156A4BE}" type="pres">
      <dgm:prSet presAssocID="{BCCC0848-1A02-4CD2-9F97-7CB942852075}" presName="hierChild5" presStyleCnt="0"/>
      <dgm:spPr/>
    </dgm:pt>
    <dgm:pt modelId="{FBCFE1D0-DCEC-4BD9-A46D-F2E29E1582E1}" type="pres">
      <dgm:prSet presAssocID="{7805AD6E-E3F5-4374-85F9-5AA1FC5FC0FD}" presName="Name37" presStyleLbl="parChTrans1D3" presStyleIdx="3" presStyleCnt="7"/>
      <dgm:spPr/>
    </dgm:pt>
    <dgm:pt modelId="{5544B8D7-4B51-469D-A5A6-B46B8698C70C}" type="pres">
      <dgm:prSet presAssocID="{BEA5C979-51F8-4ACB-9F9B-D05D99D30243}" presName="hierRoot2" presStyleCnt="0">
        <dgm:presLayoutVars>
          <dgm:hierBranch val="init"/>
        </dgm:presLayoutVars>
      </dgm:prSet>
      <dgm:spPr/>
    </dgm:pt>
    <dgm:pt modelId="{6E7BA8A6-E13E-4870-86EC-88385F0E977D}" type="pres">
      <dgm:prSet presAssocID="{BEA5C979-51F8-4ACB-9F9B-D05D99D30243}" presName="rootComposite" presStyleCnt="0"/>
      <dgm:spPr/>
    </dgm:pt>
    <dgm:pt modelId="{E3913717-BF65-4B54-A38B-13127694F8D9}" type="pres">
      <dgm:prSet presAssocID="{BEA5C979-51F8-4ACB-9F9B-D05D99D30243}" presName="rootText" presStyleLbl="node3" presStyleIdx="3" presStyleCnt="7" custScaleX="117815" custLinFactNeighborX="-14691">
        <dgm:presLayoutVars>
          <dgm:chPref val="3"/>
        </dgm:presLayoutVars>
      </dgm:prSet>
      <dgm:spPr/>
    </dgm:pt>
    <dgm:pt modelId="{FF059700-BAAD-43F8-9637-2F3F60172471}" type="pres">
      <dgm:prSet presAssocID="{BEA5C979-51F8-4ACB-9F9B-D05D99D30243}" presName="rootConnector" presStyleLbl="node3" presStyleIdx="3" presStyleCnt="7"/>
      <dgm:spPr/>
    </dgm:pt>
    <dgm:pt modelId="{5FB6A4FB-509F-430B-A9E7-98C93023E3F0}" type="pres">
      <dgm:prSet presAssocID="{BEA5C979-51F8-4ACB-9F9B-D05D99D30243}" presName="hierChild4" presStyleCnt="0"/>
      <dgm:spPr/>
    </dgm:pt>
    <dgm:pt modelId="{88049435-7103-4344-AB91-6CD32F129AB4}" type="pres">
      <dgm:prSet presAssocID="{2865A5D4-1C5E-4B8B-AA21-EB9914991503}" presName="Name37" presStyleLbl="parChTrans1D4" presStyleIdx="9" presStyleCnt="22"/>
      <dgm:spPr/>
    </dgm:pt>
    <dgm:pt modelId="{DD4CBB78-A5BC-4829-B934-4EA9F67D1A37}" type="pres">
      <dgm:prSet presAssocID="{80F053BE-6BB0-4B69-9E87-E3F166E53D11}" presName="hierRoot2" presStyleCnt="0">
        <dgm:presLayoutVars>
          <dgm:hierBranch val="init"/>
        </dgm:presLayoutVars>
      </dgm:prSet>
      <dgm:spPr/>
    </dgm:pt>
    <dgm:pt modelId="{1F28D1D9-4BDD-4FFB-9748-FBBEEE212808}" type="pres">
      <dgm:prSet presAssocID="{80F053BE-6BB0-4B69-9E87-E3F166E53D11}" presName="rootComposite" presStyleCnt="0"/>
      <dgm:spPr/>
    </dgm:pt>
    <dgm:pt modelId="{15D2A42E-AD1F-47FE-9576-C45CC5DA521C}" type="pres">
      <dgm:prSet presAssocID="{80F053BE-6BB0-4B69-9E87-E3F166E53D11}" presName="rootText" presStyleLbl="node4" presStyleIdx="9" presStyleCnt="22" custLinFactNeighborX="-14691">
        <dgm:presLayoutVars>
          <dgm:chPref val="3"/>
        </dgm:presLayoutVars>
      </dgm:prSet>
      <dgm:spPr/>
    </dgm:pt>
    <dgm:pt modelId="{2BAE54DE-D596-4595-9E7E-739FFE6FEA4F}" type="pres">
      <dgm:prSet presAssocID="{80F053BE-6BB0-4B69-9E87-E3F166E53D11}" presName="rootConnector" presStyleLbl="node4" presStyleIdx="9" presStyleCnt="22"/>
      <dgm:spPr/>
    </dgm:pt>
    <dgm:pt modelId="{5001E9FA-257F-422C-8646-65F34C1259D3}" type="pres">
      <dgm:prSet presAssocID="{80F053BE-6BB0-4B69-9E87-E3F166E53D11}" presName="hierChild4" presStyleCnt="0"/>
      <dgm:spPr/>
    </dgm:pt>
    <dgm:pt modelId="{216DC04F-7E67-4D0A-AE61-B1BF6D8F169E}" type="pres">
      <dgm:prSet presAssocID="{80F053BE-6BB0-4B69-9E87-E3F166E53D11}" presName="hierChild5" presStyleCnt="0"/>
      <dgm:spPr/>
    </dgm:pt>
    <dgm:pt modelId="{92BDD566-ECDF-4455-B2C9-833B490B83F9}" type="pres">
      <dgm:prSet presAssocID="{DEE07CCC-6A25-4454-B6CC-620CA7618B90}" presName="Name37" presStyleLbl="parChTrans1D4" presStyleIdx="10" presStyleCnt="22"/>
      <dgm:spPr/>
    </dgm:pt>
    <dgm:pt modelId="{9C6690E1-ACA4-4945-9CD3-F3B429A5597D}" type="pres">
      <dgm:prSet presAssocID="{9B2EF5BC-B877-4752-BFBE-A93D055F10C0}" presName="hierRoot2" presStyleCnt="0">
        <dgm:presLayoutVars>
          <dgm:hierBranch val="init"/>
        </dgm:presLayoutVars>
      </dgm:prSet>
      <dgm:spPr/>
    </dgm:pt>
    <dgm:pt modelId="{14C6B3FE-011C-4CBC-9F58-E2919BAEE78A}" type="pres">
      <dgm:prSet presAssocID="{9B2EF5BC-B877-4752-BFBE-A93D055F10C0}" presName="rootComposite" presStyleCnt="0"/>
      <dgm:spPr/>
    </dgm:pt>
    <dgm:pt modelId="{E378FADA-D0A9-4515-BBFC-C5F51BD19DCB}" type="pres">
      <dgm:prSet presAssocID="{9B2EF5BC-B877-4752-BFBE-A93D055F10C0}" presName="rootText" presStyleLbl="node4" presStyleIdx="10" presStyleCnt="22" custLinFactNeighborX="-14691">
        <dgm:presLayoutVars>
          <dgm:chPref val="3"/>
        </dgm:presLayoutVars>
      </dgm:prSet>
      <dgm:spPr/>
    </dgm:pt>
    <dgm:pt modelId="{92EB9EB7-19DA-4081-890E-D3943FFB65BD}" type="pres">
      <dgm:prSet presAssocID="{9B2EF5BC-B877-4752-BFBE-A93D055F10C0}" presName="rootConnector" presStyleLbl="node4" presStyleIdx="10" presStyleCnt="22"/>
      <dgm:spPr/>
    </dgm:pt>
    <dgm:pt modelId="{7C5F36B9-24F6-430A-9A7A-047C63058FDF}" type="pres">
      <dgm:prSet presAssocID="{9B2EF5BC-B877-4752-BFBE-A93D055F10C0}" presName="hierChild4" presStyleCnt="0"/>
      <dgm:spPr/>
    </dgm:pt>
    <dgm:pt modelId="{9C65B1DA-167A-4369-942E-4CA9C32913A9}" type="pres">
      <dgm:prSet presAssocID="{9B2EF5BC-B877-4752-BFBE-A93D055F10C0}" presName="hierChild5" presStyleCnt="0"/>
      <dgm:spPr/>
    </dgm:pt>
    <dgm:pt modelId="{2963AD00-3F25-43E1-9989-AE3097D3BDE0}" type="pres">
      <dgm:prSet presAssocID="{60C82257-8ABB-4345-B57D-8D0EF2FB0828}" presName="Name37" presStyleLbl="parChTrans1D4" presStyleIdx="11" presStyleCnt="22"/>
      <dgm:spPr/>
    </dgm:pt>
    <dgm:pt modelId="{4F2C81E8-9AB5-4A72-ACDF-6BF52A70C86A}" type="pres">
      <dgm:prSet presAssocID="{CED2E2C9-40B7-4C28-B69E-C87616BBA716}" presName="hierRoot2" presStyleCnt="0">
        <dgm:presLayoutVars>
          <dgm:hierBranch val="init"/>
        </dgm:presLayoutVars>
      </dgm:prSet>
      <dgm:spPr/>
    </dgm:pt>
    <dgm:pt modelId="{FA0710EA-4FD3-4C65-9094-D0E74CB5374B}" type="pres">
      <dgm:prSet presAssocID="{CED2E2C9-40B7-4C28-B69E-C87616BBA716}" presName="rootComposite" presStyleCnt="0"/>
      <dgm:spPr/>
    </dgm:pt>
    <dgm:pt modelId="{08774F56-066D-4105-AFE0-B5B94E38C7CE}" type="pres">
      <dgm:prSet presAssocID="{CED2E2C9-40B7-4C28-B69E-C87616BBA716}" presName="rootText" presStyleLbl="node4" presStyleIdx="11" presStyleCnt="22" custLinFactNeighborX="-14691">
        <dgm:presLayoutVars>
          <dgm:chPref val="3"/>
        </dgm:presLayoutVars>
      </dgm:prSet>
      <dgm:spPr/>
    </dgm:pt>
    <dgm:pt modelId="{A95CAE68-8D29-4FC1-B316-41E98425DB94}" type="pres">
      <dgm:prSet presAssocID="{CED2E2C9-40B7-4C28-B69E-C87616BBA716}" presName="rootConnector" presStyleLbl="node4" presStyleIdx="11" presStyleCnt="22"/>
      <dgm:spPr/>
    </dgm:pt>
    <dgm:pt modelId="{98E71F01-31A8-4A91-BA7E-D9B24C37B77E}" type="pres">
      <dgm:prSet presAssocID="{CED2E2C9-40B7-4C28-B69E-C87616BBA716}" presName="hierChild4" presStyleCnt="0"/>
      <dgm:spPr/>
    </dgm:pt>
    <dgm:pt modelId="{CB9039F6-A892-424B-A015-380C7F98DEF3}" type="pres">
      <dgm:prSet presAssocID="{CED2E2C9-40B7-4C28-B69E-C87616BBA716}" presName="hierChild5" presStyleCnt="0"/>
      <dgm:spPr/>
    </dgm:pt>
    <dgm:pt modelId="{21D1A4B2-BA45-4FE7-9541-A39A1A8E155E}" type="pres">
      <dgm:prSet presAssocID="{BEA5C979-51F8-4ACB-9F9B-D05D99D30243}" presName="hierChild5" presStyleCnt="0"/>
      <dgm:spPr/>
    </dgm:pt>
    <dgm:pt modelId="{2F89D059-59D3-4787-BBE4-330530F2F239}" type="pres">
      <dgm:prSet presAssocID="{7F4DF978-8836-4452-B797-F28B4306396C}" presName="Name37" presStyleLbl="parChTrans1D3" presStyleIdx="4" presStyleCnt="7"/>
      <dgm:spPr/>
    </dgm:pt>
    <dgm:pt modelId="{36CC147F-E4C0-42EB-BB5E-8B687A919F47}" type="pres">
      <dgm:prSet presAssocID="{9E863D35-15E9-433F-9318-9CE019444CBA}" presName="hierRoot2" presStyleCnt="0">
        <dgm:presLayoutVars>
          <dgm:hierBranch val="init"/>
        </dgm:presLayoutVars>
      </dgm:prSet>
      <dgm:spPr/>
    </dgm:pt>
    <dgm:pt modelId="{DB9E4138-19C8-4764-81F0-C6BD7288A44A}" type="pres">
      <dgm:prSet presAssocID="{9E863D35-15E9-433F-9318-9CE019444CBA}" presName="rootComposite" presStyleCnt="0"/>
      <dgm:spPr/>
    </dgm:pt>
    <dgm:pt modelId="{E5775850-3074-4BDF-8454-9A4D2093640F}" type="pres">
      <dgm:prSet presAssocID="{9E863D35-15E9-433F-9318-9CE019444CBA}" presName="rootText" presStyleLbl="node3" presStyleIdx="4" presStyleCnt="7" custScaleX="117815">
        <dgm:presLayoutVars>
          <dgm:chPref val="3"/>
        </dgm:presLayoutVars>
      </dgm:prSet>
      <dgm:spPr/>
    </dgm:pt>
    <dgm:pt modelId="{C695B11D-37C1-4737-885A-C1CCA8816EE9}" type="pres">
      <dgm:prSet presAssocID="{9E863D35-15E9-433F-9318-9CE019444CBA}" presName="rootConnector" presStyleLbl="node3" presStyleIdx="4" presStyleCnt="7"/>
      <dgm:spPr/>
    </dgm:pt>
    <dgm:pt modelId="{43A277E9-3CA2-4467-898D-7C7E2D148550}" type="pres">
      <dgm:prSet presAssocID="{9E863D35-15E9-433F-9318-9CE019444CBA}" presName="hierChild4" presStyleCnt="0"/>
      <dgm:spPr/>
    </dgm:pt>
    <dgm:pt modelId="{FFF8F8B9-0D44-4C17-AB51-5482403F07EC}" type="pres">
      <dgm:prSet presAssocID="{EAB4E5BC-8228-485D-AD98-28A88DB79B43}" presName="Name37" presStyleLbl="parChTrans1D4" presStyleIdx="12" presStyleCnt="22"/>
      <dgm:spPr/>
    </dgm:pt>
    <dgm:pt modelId="{3742817D-1E57-49C4-9240-7085BC628B8B}" type="pres">
      <dgm:prSet presAssocID="{AC9383E0-81DD-41CC-88BA-7533F69383DE}" presName="hierRoot2" presStyleCnt="0">
        <dgm:presLayoutVars>
          <dgm:hierBranch val="init"/>
        </dgm:presLayoutVars>
      </dgm:prSet>
      <dgm:spPr/>
    </dgm:pt>
    <dgm:pt modelId="{861B9308-F638-4210-AED0-FA95CFB8D4EC}" type="pres">
      <dgm:prSet presAssocID="{AC9383E0-81DD-41CC-88BA-7533F69383DE}" presName="rootComposite" presStyleCnt="0"/>
      <dgm:spPr/>
    </dgm:pt>
    <dgm:pt modelId="{74F306E9-B7FD-4B16-9123-C9A53E118C37}" type="pres">
      <dgm:prSet presAssocID="{AC9383E0-81DD-41CC-88BA-7533F69383DE}" presName="rootText" presStyleLbl="node4" presStyleIdx="12" presStyleCnt="22">
        <dgm:presLayoutVars>
          <dgm:chPref val="3"/>
        </dgm:presLayoutVars>
      </dgm:prSet>
      <dgm:spPr/>
    </dgm:pt>
    <dgm:pt modelId="{A385D4BA-20C4-48BC-A7CB-04418B242140}" type="pres">
      <dgm:prSet presAssocID="{AC9383E0-81DD-41CC-88BA-7533F69383DE}" presName="rootConnector" presStyleLbl="node4" presStyleIdx="12" presStyleCnt="22"/>
      <dgm:spPr/>
    </dgm:pt>
    <dgm:pt modelId="{396546BB-D557-452B-8C32-B33F1992B21B}" type="pres">
      <dgm:prSet presAssocID="{AC9383E0-81DD-41CC-88BA-7533F69383DE}" presName="hierChild4" presStyleCnt="0"/>
      <dgm:spPr/>
    </dgm:pt>
    <dgm:pt modelId="{8D5FC7DA-63AC-4486-8E69-17BC2A0DE476}" type="pres">
      <dgm:prSet presAssocID="{AC9383E0-81DD-41CC-88BA-7533F69383DE}" presName="hierChild5" presStyleCnt="0"/>
      <dgm:spPr/>
    </dgm:pt>
    <dgm:pt modelId="{0F9B8BEF-2AB1-4C80-9FED-A67A0DE52BF7}" type="pres">
      <dgm:prSet presAssocID="{F50BAFFE-9705-4B0D-914D-F490BC3189EB}" presName="Name37" presStyleLbl="parChTrans1D4" presStyleIdx="13" presStyleCnt="22"/>
      <dgm:spPr/>
    </dgm:pt>
    <dgm:pt modelId="{88B77F6C-DB65-42CB-9114-D22938F1A192}" type="pres">
      <dgm:prSet presAssocID="{1C78238E-EA46-4AC3-A189-56B961165B9B}" presName="hierRoot2" presStyleCnt="0">
        <dgm:presLayoutVars>
          <dgm:hierBranch val="init"/>
        </dgm:presLayoutVars>
      </dgm:prSet>
      <dgm:spPr/>
    </dgm:pt>
    <dgm:pt modelId="{B3D90FCF-C52D-447A-9571-36995D9C23AA}" type="pres">
      <dgm:prSet presAssocID="{1C78238E-EA46-4AC3-A189-56B961165B9B}" presName="rootComposite" presStyleCnt="0"/>
      <dgm:spPr/>
    </dgm:pt>
    <dgm:pt modelId="{40CF411A-1002-47A0-99CB-0DF172FA13AE}" type="pres">
      <dgm:prSet presAssocID="{1C78238E-EA46-4AC3-A189-56B961165B9B}" presName="rootText" presStyleLbl="node4" presStyleIdx="13" presStyleCnt="22">
        <dgm:presLayoutVars>
          <dgm:chPref val="3"/>
        </dgm:presLayoutVars>
      </dgm:prSet>
      <dgm:spPr/>
    </dgm:pt>
    <dgm:pt modelId="{5E813E58-2E3D-4EEE-92C4-A6096CCA623C}" type="pres">
      <dgm:prSet presAssocID="{1C78238E-EA46-4AC3-A189-56B961165B9B}" presName="rootConnector" presStyleLbl="node4" presStyleIdx="13" presStyleCnt="22"/>
      <dgm:spPr/>
    </dgm:pt>
    <dgm:pt modelId="{6B584228-35DA-4681-A62C-F828DF052CDC}" type="pres">
      <dgm:prSet presAssocID="{1C78238E-EA46-4AC3-A189-56B961165B9B}" presName="hierChild4" presStyleCnt="0"/>
      <dgm:spPr/>
    </dgm:pt>
    <dgm:pt modelId="{AB0CC081-0B26-4F7C-8439-BBDC42113041}" type="pres">
      <dgm:prSet presAssocID="{1C78238E-EA46-4AC3-A189-56B961165B9B}" presName="hierChild5" presStyleCnt="0"/>
      <dgm:spPr/>
    </dgm:pt>
    <dgm:pt modelId="{E472454C-0626-4111-B194-31D11A5F4A79}" type="pres">
      <dgm:prSet presAssocID="{BBE1D8C6-DF78-431A-8ED0-6D01538136C4}" presName="Name37" presStyleLbl="parChTrans1D4" presStyleIdx="14" presStyleCnt="22"/>
      <dgm:spPr/>
    </dgm:pt>
    <dgm:pt modelId="{1F931C7A-BF8B-4F0A-81B1-39D69FBDD586}" type="pres">
      <dgm:prSet presAssocID="{78BF77C4-27F0-4A46-A924-077E8AF15CAE}" presName="hierRoot2" presStyleCnt="0">
        <dgm:presLayoutVars>
          <dgm:hierBranch val="init"/>
        </dgm:presLayoutVars>
      </dgm:prSet>
      <dgm:spPr/>
    </dgm:pt>
    <dgm:pt modelId="{B86D64BE-1AEC-4D0A-9437-E9BE0C7627A7}" type="pres">
      <dgm:prSet presAssocID="{78BF77C4-27F0-4A46-A924-077E8AF15CAE}" presName="rootComposite" presStyleCnt="0"/>
      <dgm:spPr/>
    </dgm:pt>
    <dgm:pt modelId="{BFDE3C18-B194-4492-879F-83EA5C4BB7F3}" type="pres">
      <dgm:prSet presAssocID="{78BF77C4-27F0-4A46-A924-077E8AF15CAE}" presName="rootText" presStyleLbl="node4" presStyleIdx="14" presStyleCnt="22">
        <dgm:presLayoutVars>
          <dgm:chPref val="3"/>
        </dgm:presLayoutVars>
      </dgm:prSet>
      <dgm:spPr/>
    </dgm:pt>
    <dgm:pt modelId="{E2D5C884-88A8-4E2E-8ED6-A1B1269F68EE}" type="pres">
      <dgm:prSet presAssocID="{78BF77C4-27F0-4A46-A924-077E8AF15CAE}" presName="rootConnector" presStyleLbl="node4" presStyleIdx="14" presStyleCnt="22"/>
      <dgm:spPr/>
    </dgm:pt>
    <dgm:pt modelId="{0E83A476-04AA-43DE-8C83-524D4CCE7BF9}" type="pres">
      <dgm:prSet presAssocID="{78BF77C4-27F0-4A46-A924-077E8AF15CAE}" presName="hierChild4" presStyleCnt="0"/>
      <dgm:spPr/>
    </dgm:pt>
    <dgm:pt modelId="{8FBBE84B-490C-4461-B443-8EC25956EC7D}" type="pres">
      <dgm:prSet presAssocID="{78BF77C4-27F0-4A46-A924-077E8AF15CAE}" presName="hierChild5" presStyleCnt="0"/>
      <dgm:spPr/>
    </dgm:pt>
    <dgm:pt modelId="{BE922D16-C9E8-4857-A157-682D1CD49EBF}" type="pres">
      <dgm:prSet presAssocID="{9E863D35-15E9-433F-9318-9CE019444CBA}" presName="hierChild5" presStyleCnt="0"/>
      <dgm:spPr/>
    </dgm:pt>
    <dgm:pt modelId="{E1729E17-4B5E-4416-854B-EAC6C7BC9E91}" type="pres">
      <dgm:prSet presAssocID="{B1D8ABBC-4319-42DE-A69A-E3210A96D1BB}" presName="Name37" presStyleLbl="parChTrans1D3" presStyleIdx="5" presStyleCnt="7"/>
      <dgm:spPr/>
    </dgm:pt>
    <dgm:pt modelId="{C9B675E1-AE22-44BA-AE4F-310CD398F069}" type="pres">
      <dgm:prSet presAssocID="{6E2CA6D2-F23F-4906-80E9-1D9E5464C09B}" presName="hierRoot2" presStyleCnt="0">
        <dgm:presLayoutVars>
          <dgm:hierBranch val="init"/>
        </dgm:presLayoutVars>
      </dgm:prSet>
      <dgm:spPr/>
    </dgm:pt>
    <dgm:pt modelId="{BDD86AAA-6D6B-4D42-918B-C73D823AF310}" type="pres">
      <dgm:prSet presAssocID="{6E2CA6D2-F23F-4906-80E9-1D9E5464C09B}" presName="rootComposite" presStyleCnt="0"/>
      <dgm:spPr/>
    </dgm:pt>
    <dgm:pt modelId="{27E19C5D-26B0-4CB6-AE05-9EDAA5C5C71C}" type="pres">
      <dgm:prSet presAssocID="{6E2CA6D2-F23F-4906-80E9-1D9E5464C09B}" presName="rootText" presStyleLbl="node3" presStyleIdx="5" presStyleCnt="7" custScaleX="117815">
        <dgm:presLayoutVars>
          <dgm:chPref val="3"/>
        </dgm:presLayoutVars>
      </dgm:prSet>
      <dgm:spPr/>
    </dgm:pt>
    <dgm:pt modelId="{3EC01904-AF65-4B62-9D44-BD6600211A23}" type="pres">
      <dgm:prSet presAssocID="{6E2CA6D2-F23F-4906-80E9-1D9E5464C09B}" presName="rootConnector" presStyleLbl="node3" presStyleIdx="5" presStyleCnt="7"/>
      <dgm:spPr/>
    </dgm:pt>
    <dgm:pt modelId="{A088D51A-ADE9-49B8-BA1D-2430CA915D51}" type="pres">
      <dgm:prSet presAssocID="{6E2CA6D2-F23F-4906-80E9-1D9E5464C09B}" presName="hierChild4" presStyleCnt="0"/>
      <dgm:spPr/>
    </dgm:pt>
    <dgm:pt modelId="{5918BC0C-434B-4639-AE99-1A825740BFA0}" type="pres">
      <dgm:prSet presAssocID="{B7EEEA0C-95C4-4644-BD58-EE6A4832B616}" presName="Name37" presStyleLbl="parChTrans1D4" presStyleIdx="15" presStyleCnt="22"/>
      <dgm:spPr/>
    </dgm:pt>
    <dgm:pt modelId="{86DE11D6-BAFD-41E8-A202-D6A72585B1CB}" type="pres">
      <dgm:prSet presAssocID="{5A7D4341-0108-426F-8947-02A69A69B24A}" presName="hierRoot2" presStyleCnt="0">
        <dgm:presLayoutVars>
          <dgm:hierBranch val="init"/>
        </dgm:presLayoutVars>
      </dgm:prSet>
      <dgm:spPr/>
    </dgm:pt>
    <dgm:pt modelId="{FA6D107A-FACC-4C7D-8714-A99FBABC78C0}" type="pres">
      <dgm:prSet presAssocID="{5A7D4341-0108-426F-8947-02A69A69B24A}" presName="rootComposite" presStyleCnt="0"/>
      <dgm:spPr/>
    </dgm:pt>
    <dgm:pt modelId="{F39FA957-5A83-4A75-83CE-22D4D2079B8B}" type="pres">
      <dgm:prSet presAssocID="{5A7D4341-0108-426F-8947-02A69A69B24A}" presName="rootText" presStyleLbl="node4" presStyleIdx="15" presStyleCnt="22">
        <dgm:presLayoutVars>
          <dgm:chPref val="3"/>
        </dgm:presLayoutVars>
      </dgm:prSet>
      <dgm:spPr/>
    </dgm:pt>
    <dgm:pt modelId="{7EC3E8BF-073D-4DE7-AD1B-EE4CA16CDDD9}" type="pres">
      <dgm:prSet presAssocID="{5A7D4341-0108-426F-8947-02A69A69B24A}" presName="rootConnector" presStyleLbl="node4" presStyleIdx="15" presStyleCnt="22"/>
      <dgm:spPr/>
    </dgm:pt>
    <dgm:pt modelId="{165183FB-08C2-4DCF-948C-726CC97FA0D4}" type="pres">
      <dgm:prSet presAssocID="{5A7D4341-0108-426F-8947-02A69A69B24A}" presName="hierChild4" presStyleCnt="0"/>
      <dgm:spPr/>
    </dgm:pt>
    <dgm:pt modelId="{6A570C0C-2E75-47F2-AE0B-B7651E1E0663}" type="pres">
      <dgm:prSet presAssocID="{5A7D4341-0108-426F-8947-02A69A69B24A}" presName="hierChild5" presStyleCnt="0"/>
      <dgm:spPr/>
    </dgm:pt>
    <dgm:pt modelId="{96966889-06EF-4E47-B29B-86AFC299C860}" type="pres">
      <dgm:prSet presAssocID="{2F74A91C-E849-4AFA-AFFD-100530458FA6}" presName="Name37" presStyleLbl="parChTrans1D4" presStyleIdx="16" presStyleCnt="22"/>
      <dgm:spPr/>
    </dgm:pt>
    <dgm:pt modelId="{6618BA93-5E29-49C6-AD2C-997641345DB3}" type="pres">
      <dgm:prSet presAssocID="{76392C38-DE22-4008-85F4-9ED4A093E8A1}" presName="hierRoot2" presStyleCnt="0">
        <dgm:presLayoutVars>
          <dgm:hierBranch val="init"/>
        </dgm:presLayoutVars>
      </dgm:prSet>
      <dgm:spPr/>
    </dgm:pt>
    <dgm:pt modelId="{D28AC325-E125-496C-8AC2-51BAB3B0F788}" type="pres">
      <dgm:prSet presAssocID="{76392C38-DE22-4008-85F4-9ED4A093E8A1}" presName="rootComposite" presStyleCnt="0"/>
      <dgm:spPr/>
    </dgm:pt>
    <dgm:pt modelId="{FD32C07A-EAA6-4672-BF49-326837E93623}" type="pres">
      <dgm:prSet presAssocID="{76392C38-DE22-4008-85F4-9ED4A093E8A1}" presName="rootText" presStyleLbl="node4" presStyleIdx="16" presStyleCnt="22">
        <dgm:presLayoutVars>
          <dgm:chPref val="3"/>
        </dgm:presLayoutVars>
      </dgm:prSet>
      <dgm:spPr/>
    </dgm:pt>
    <dgm:pt modelId="{C5573BF9-45A3-4AE3-AAEA-9B2F2E39A375}" type="pres">
      <dgm:prSet presAssocID="{76392C38-DE22-4008-85F4-9ED4A093E8A1}" presName="rootConnector" presStyleLbl="node4" presStyleIdx="16" presStyleCnt="22"/>
      <dgm:spPr/>
    </dgm:pt>
    <dgm:pt modelId="{A1F227E4-0735-4FEC-ACAA-13563B9F3907}" type="pres">
      <dgm:prSet presAssocID="{76392C38-DE22-4008-85F4-9ED4A093E8A1}" presName="hierChild4" presStyleCnt="0"/>
      <dgm:spPr/>
    </dgm:pt>
    <dgm:pt modelId="{0CADAEC4-921E-4C54-BB00-AD776DD9D2C2}" type="pres">
      <dgm:prSet presAssocID="{76392C38-DE22-4008-85F4-9ED4A093E8A1}" presName="hierChild5" presStyleCnt="0"/>
      <dgm:spPr/>
    </dgm:pt>
    <dgm:pt modelId="{D9681A5B-70E3-4DC7-8C89-C31FA1923EDF}" type="pres">
      <dgm:prSet presAssocID="{FDB1F8D0-A2BE-4FE4-AB09-32A2C0132908}" presName="Name37" presStyleLbl="parChTrans1D4" presStyleIdx="17" presStyleCnt="22"/>
      <dgm:spPr/>
    </dgm:pt>
    <dgm:pt modelId="{A6E0A9E8-C5FE-4A5C-9EC3-E0D2ECBB19C3}" type="pres">
      <dgm:prSet presAssocID="{BFD65072-0E0F-47B8-BF6A-DA722D6AA85A}" presName="hierRoot2" presStyleCnt="0">
        <dgm:presLayoutVars>
          <dgm:hierBranch val="init"/>
        </dgm:presLayoutVars>
      </dgm:prSet>
      <dgm:spPr/>
    </dgm:pt>
    <dgm:pt modelId="{AA83DF46-94DB-48B5-BBA6-16BB51F13B81}" type="pres">
      <dgm:prSet presAssocID="{BFD65072-0E0F-47B8-BF6A-DA722D6AA85A}" presName="rootComposite" presStyleCnt="0"/>
      <dgm:spPr/>
    </dgm:pt>
    <dgm:pt modelId="{94351050-505F-466C-AFE8-79ABFD610944}" type="pres">
      <dgm:prSet presAssocID="{BFD65072-0E0F-47B8-BF6A-DA722D6AA85A}" presName="rootText" presStyleLbl="node4" presStyleIdx="17" presStyleCnt="22">
        <dgm:presLayoutVars>
          <dgm:chPref val="3"/>
        </dgm:presLayoutVars>
      </dgm:prSet>
      <dgm:spPr/>
    </dgm:pt>
    <dgm:pt modelId="{970F98CE-B0CE-4EE1-9CF9-B55B356907E8}" type="pres">
      <dgm:prSet presAssocID="{BFD65072-0E0F-47B8-BF6A-DA722D6AA85A}" presName="rootConnector" presStyleLbl="node4" presStyleIdx="17" presStyleCnt="22"/>
      <dgm:spPr/>
    </dgm:pt>
    <dgm:pt modelId="{7EE4639A-0E7D-40B4-912C-B96F5947CE0E}" type="pres">
      <dgm:prSet presAssocID="{BFD65072-0E0F-47B8-BF6A-DA722D6AA85A}" presName="hierChild4" presStyleCnt="0"/>
      <dgm:spPr/>
    </dgm:pt>
    <dgm:pt modelId="{0CEC5D5C-3E5E-4440-BEFA-15E5293EB47E}" type="pres">
      <dgm:prSet presAssocID="{BFD65072-0E0F-47B8-BF6A-DA722D6AA85A}" presName="hierChild5" presStyleCnt="0"/>
      <dgm:spPr/>
    </dgm:pt>
    <dgm:pt modelId="{C629E316-D06A-48C5-AECE-5ECCF169D263}" type="pres">
      <dgm:prSet presAssocID="{5156992B-E988-4BCE-A048-4640AB680AA2}" presName="Name37" presStyleLbl="parChTrans1D4" presStyleIdx="18" presStyleCnt="22"/>
      <dgm:spPr/>
    </dgm:pt>
    <dgm:pt modelId="{1B0C700A-6EF1-4773-A97A-2F34357F4AAB}" type="pres">
      <dgm:prSet presAssocID="{5E6776B4-AB01-4079-9279-2EA995FB1D8D}" presName="hierRoot2" presStyleCnt="0">
        <dgm:presLayoutVars>
          <dgm:hierBranch val="init"/>
        </dgm:presLayoutVars>
      </dgm:prSet>
      <dgm:spPr/>
    </dgm:pt>
    <dgm:pt modelId="{C3D9E5CD-CB2D-410F-B255-E93E47BB3748}" type="pres">
      <dgm:prSet presAssocID="{5E6776B4-AB01-4079-9279-2EA995FB1D8D}" presName="rootComposite" presStyleCnt="0"/>
      <dgm:spPr/>
    </dgm:pt>
    <dgm:pt modelId="{D3867159-204C-4C52-8A47-10873E3AE581}" type="pres">
      <dgm:prSet presAssocID="{5E6776B4-AB01-4079-9279-2EA995FB1D8D}" presName="rootText" presStyleLbl="node4" presStyleIdx="18" presStyleCnt="22">
        <dgm:presLayoutVars>
          <dgm:chPref val="3"/>
        </dgm:presLayoutVars>
      </dgm:prSet>
      <dgm:spPr/>
    </dgm:pt>
    <dgm:pt modelId="{4CCF148A-73A6-4C02-BBFA-D950C45C0295}" type="pres">
      <dgm:prSet presAssocID="{5E6776B4-AB01-4079-9279-2EA995FB1D8D}" presName="rootConnector" presStyleLbl="node4" presStyleIdx="18" presStyleCnt="22"/>
      <dgm:spPr/>
    </dgm:pt>
    <dgm:pt modelId="{D6363633-65BE-4614-8E0A-E7D3C60A6D28}" type="pres">
      <dgm:prSet presAssocID="{5E6776B4-AB01-4079-9279-2EA995FB1D8D}" presName="hierChild4" presStyleCnt="0"/>
      <dgm:spPr/>
    </dgm:pt>
    <dgm:pt modelId="{6BA932D8-4D9A-439F-B9FF-3C8511FB7BE7}" type="pres">
      <dgm:prSet presAssocID="{5E6776B4-AB01-4079-9279-2EA995FB1D8D}" presName="hierChild5" presStyleCnt="0"/>
      <dgm:spPr/>
    </dgm:pt>
    <dgm:pt modelId="{426A4CFF-9147-466C-A26A-8EF49BE4312C}" type="pres">
      <dgm:prSet presAssocID="{6E2CA6D2-F23F-4906-80E9-1D9E5464C09B}" presName="hierChild5" presStyleCnt="0"/>
      <dgm:spPr/>
    </dgm:pt>
    <dgm:pt modelId="{DBDC260C-766D-4784-84CA-E5B6C7F00A7B}" type="pres">
      <dgm:prSet presAssocID="{AAC0405F-DF6B-4857-B32C-D7CC5B887DA0}" presName="Name37" presStyleLbl="parChTrans1D3" presStyleIdx="6" presStyleCnt="7"/>
      <dgm:spPr/>
    </dgm:pt>
    <dgm:pt modelId="{0C1CC128-BC42-412F-8982-A040EE15A72F}" type="pres">
      <dgm:prSet presAssocID="{8B30940B-978E-4D5F-BD83-21B7D5D90F8A}" presName="hierRoot2" presStyleCnt="0">
        <dgm:presLayoutVars>
          <dgm:hierBranch val="init"/>
        </dgm:presLayoutVars>
      </dgm:prSet>
      <dgm:spPr/>
    </dgm:pt>
    <dgm:pt modelId="{37C3691E-D0AA-4E29-8774-2AB7123F883D}" type="pres">
      <dgm:prSet presAssocID="{8B30940B-978E-4D5F-BD83-21B7D5D90F8A}" presName="rootComposite" presStyleCnt="0"/>
      <dgm:spPr/>
    </dgm:pt>
    <dgm:pt modelId="{7ED7531B-98CE-4302-A247-16BD2AB53227}" type="pres">
      <dgm:prSet presAssocID="{8B30940B-978E-4D5F-BD83-21B7D5D90F8A}" presName="rootText" presStyleLbl="node3" presStyleIdx="6" presStyleCnt="7" custScaleX="117815">
        <dgm:presLayoutVars>
          <dgm:chPref val="3"/>
        </dgm:presLayoutVars>
      </dgm:prSet>
      <dgm:spPr/>
    </dgm:pt>
    <dgm:pt modelId="{DCA0EEBE-B917-4F75-8B65-E0802732B956}" type="pres">
      <dgm:prSet presAssocID="{8B30940B-978E-4D5F-BD83-21B7D5D90F8A}" presName="rootConnector" presStyleLbl="node3" presStyleIdx="6" presStyleCnt="7"/>
      <dgm:spPr/>
    </dgm:pt>
    <dgm:pt modelId="{20E0588B-C6D1-4D6B-8609-8E39033BFAE8}" type="pres">
      <dgm:prSet presAssocID="{8B30940B-978E-4D5F-BD83-21B7D5D90F8A}" presName="hierChild4" presStyleCnt="0"/>
      <dgm:spPr/>
    </dgm:pt>
    <dgm:pt modelId="{3651C490-CA3C-450B-A351-4F07EFAC32C8}" type="pres">
      <dgm:prSet presAssocID="{8B0E1DE1-5057-4BAD-BF09-9AC1FC26755C}" presName="Name37" presStyleLbl="parChTrans1D4" presStyleIdx="19" presStyleCnt="22"/>
      <dgm:spPr/>
    </dgm:pt>
    <dgm:pt modelId="{CB1E8FCD-81BC-43AF-8211-43D840299846}" type="pres">
      <dgm:prSet presAssocID="{9364C019-C222-41A0-B928-C2EBA353E275}" presName="hierRoot2" presStyleCnt="0">
        <dgm:presLayoutVars>
          <dgm:hierBranch val="init"/>
        </dgm:presLayoutVars>
      </dgm:prSet>
      <dgm:spPr/>
    </dgm:pt>
    <dgm:pt modelId="{1E0AE6CA-A045-4FBE-A1ED-6B48042A7E32}" type="pres">
      <dgm:prSet presAssocID="{9364C019-C222-41A0-B928-C2EBA353E275}" presName="rootComposite" presStyleCnt="0"/>
      <dgm:spPr/>
    </dgm:pt>
    <dgm:pt modelId="{538F5FD6-18B7-40C0-9874-65C87646DBF8}" type="pres">
      <dgm:prSet presAssocID="{9364C019-C222-41A0-B928-C2EBA353E275}" presName="rootText" presStyleLbl="node4" presStyleIdx="19" presStyleCnt="22">
        <dgm:presLayoutVars>
          <dgm:chPref val="3"/>
        </dgm:presLayoutVars>
      </dgm:prSet>
      <dgm:spPr/>
    </dgm:pt>
    <dgm:pt modelId="{EFE27CBD-8B64-4F4C-B034-30FFE27B3D5B}" type="pres">
      <dgm:prSet presAssocID="{9364C019-C222-41A0-B928-C2EBA353E275}" presName="rootConnector" presStyleLbl="node4" presStyleIdx="19" presStyleCnt="22"/>
      <dgm:spPr/>
    </dgm:pt>
    <dgm:pt modelId="{55BF9305-73A6-4EEA-A279-EF11C1464E05}" type="pres">
      <dgm:prSet presAssocID="{9364C019-C222-41A0-B928-C2EBA353E275}" presName="hierChild4" presStyleCnt="0"/>
      <dgm:spPr/>
    </dgm:pt>
    <dgm:pt modelId="{A27BA511-408F-4085-A145-9483328466DA}" type="pres">
      <dgm:prSet presAssocID="{9364C019-C222-41A0-B928-C2EBA353E275}" presName="hierChild5" presStyleCnt="0"/>
      <dgm:spPr/>
    </dgm:pt>
    <dgm:pt modelId="{F4822F90-1D6F-480A-A93E-30E3632B1440}" type="pres">
      <dgm:prSet presAssocID="{390AE3AE-8ABD-43BF-B874-A906F5812B6C}" presName="Name37" presStyleLbl="parChTrans1D4" presStyleIdx="20" presStyleCnt="22"/>
      <dgm:spPr/>
    </dgm:pt>
    <dgm:pt modelId="{E2BAF930-C18F-477E-89BE-66C6AEFE2BA8}" type="pres">
      <dgm:prSet presAssocID="{0BD15887-07B6-4D1B-8D78-0FCE0E429BC0}" presName="hierRoot2" presStyleCnt="0">
        <dgm:presLayoutVars>
          <dgm:hierBranch val="init"/>
        </dgm:presLayoutVars>
      </dgm:prSet>
      <dgm:spPr/>
    </dgm:pt>
    <dgm:pt modelId="{3FE8ADBD-84D4-4FBD-942C-C5495F142987}" type="pres">
      <dgm:prSet presAssocID="{0BD15887-07B6-4D1B-8D78-0FCE0E429BC0}" presName="rootComposite" presStyleCnt="0"/>
      <dgm:spPr/>
    </dgm:pt>
    <dgm:pt modelId="{78EBF252-BE00-4DFD-A0E5-6C53D9FE282E}" type="pres">
      <dgm:prSet presAssocID="{0BD15887-07B6-4D1B-8D78-0FCE0E429BC0}" presName="rootText" presStyleLbl="node4" presStyleIdx="20" presStyleCnt="22">
        <dgm:presLayoutVars>
          <dgm:chPref val="3"/>
        </dgm:presLayoutVars>
      </dgm:prSet>
      <dgm:spPr/>
    </dgm:pt>
    <dgm:pt modelId="{C106E176-4E10-4BEF-A438-1278C7219AC3}" type="pres">
      <dgm:prSet presAssocID="{0BD15887-07B6-4D1B-8D78-0FCE0E429BC0}" presName="rootConnector" presStyleLbl="node4" presStyleIdx="20" presStyleCnt="22"/>
      <dgm:spPr/>
    </dgm:pt>
    <dgm:pt modelId="{332E5D8A-251F-4C1D-AE61-E161D5E5F2E1}" type="pres">
      <dgm:prSet presAssocID="{0BD15887-07B6-4D1B-8D78-0FCE0E429BC0}" presName="hierChild4" presStyleCnt="0"/>
      <dgm:spPr/>
    </dgm:pt>
    <dgm:pt modelId="{6BF80CD8-FDF3-43AF-8D36-950E1BCA3AEC}" type="pres">
      <dgm:prSet presAssocID="{0BD15887-07B6-4D1B-8D78-0FCE0E429BC0}" presName="hierChild5" presStyleCnt="0"/>
      <dgm:spPr/>
    </dgm:pt>
    <dgm:pt modelId="{04AA4E1D-5FC2-42B2-BC47-41ACFC5DB5E2}" type="pres">
      <dgm:prSet presAssocID="{976ADF2B-9F68-48D1-B548-B0F2867E56B1}" presName="Name37" presStyleLbl="parChTrans1D4" presStyleIdx="21" presStyleCnt="22"/>
      <dgm:spPr/>
    </dgm:pt>
    <dgm:pt modelId="{467DDF33-0717-4E7D-9DD1-281CA045F1C6}" type="pres">
      <dgm:prSet presAssocID="{72730A2B-D6E6-476F-B329-2F55A079F302}" presName="hierRoot2" presStyleCnt="0">
        <dgm:presLayoutVars>
          <dgm:hierBranch val="init"/>
        </dgm:presLayoutVars>
      </dgm:prSet>
      <dgm:spPr/>
    </dgm:pt>
    <dgm:pt modelId="{16DF0FE2-8076-4242-A776-AF144FF3871C}" type="pres">
      <dgm:prSet presAssocID="{72730A2B-D6E6-476F-B329-2F55A079F302}" presName="rootComposite" presStyleCnt="0"/>
      <dgm:spPr/>
    </dgm:pt>
    <dgm:pt modelId="{49AC1111-207D-42C6-9555-6003B4A492F1}" type="pres">
      <dgm:prSet presAssocID="{72730A2B-D6E6-476F-B329-2F55A079F302}" presName="rootText" presStyleLbl="node4" presStyleIdx="21" presStyleCnt="22">
        <dgm:presLayoutVars>
          <dgm:chPref val="3"/>
        </dgm:presLayoutVars>
      </dgm:prSet>
      <dgm:spPr/>
    </dgm:pt>
    <dgm:pt modelId="{7F526E1E-CB17-4C79-8F56-202DF119756D}" type="pres">
      <dgm:prSet presAssocID="{72730A2B-D6E6-476F-B329-2F55A079F302}" presName="rootConnector" presStyleLbl="node4" presStyleIdx="21" presStyleCnt="22"/>
      <dgm:spPr/>
    </dgm:pt>
    <dgm:pt modelId="{EEBDAA40-D8F5-41FF-AA32-0678B111BDB4}" type="pres">
      <dgm:prSet presAssocID="{72730A2B-D6E6-476F-B329-2F55A079F302}" presName="hierChild4" presStyleCnt="0"/>
      <dgm:spPr/>
    </dgm:pt>
    <dgm:pt modelId="{05D16051-A850-4433-8BF6-DC46D356AA00}" type="pres">
      <dgm:prSet presAssocID="{72730A2B-D6E6-476F-B329-2F55A079F302}" presName="hierChild5" presStyleCnt="0"/>
      <dgm:spPr/>
    </dgm:pt>
    <dgm:pt modelId="{226C3AC6-8F53-4307-940E-D492A6BEB859}" type="pres">
      <dgm:prSet presAssocID="{8B30940B-978E-4D5F-BD83-21B7D5D90F8A}" presName="hierChild5" presStyleCnt="0"/>
      <dgm:spPr/>
    </dgm:pt>
    <dgm:pt modelId="{A68AAFF1-F47A-410D-ADC1-06BEE84AD3C8}" type="pres">
      <dgm:prSet presAssocID="{920F5421-8043-4DDC-ACB3-83FD6B945344}" presName="hierChild5" presStyleCnt="0"/>
      <dgm:spPr/>
    </dgm:pt>
    <dgm:pt modelId="{03104428-8EF2-48CF-8F28-CC11B42BBA74}" type="pres">
      <dgm:prSet presAssocID="{5CA322C0-A7FF-403B-85A6-D6BA67730612}" presName="hierChild3" presStyleCnt="0"/>
      <dgm:spPr/>
    </dgm:pt>
    <dgm:pt modelId="{63206D92-0C8D-49E9-B848-C73990E2C98C}" type="pres">
      <dgm:prSet presAssocID="{429A538D-3978-4E5E-80B8-098A14BDD61A}" presName="Name111" presStyleLbl="parChTrans1D2" presStyleIdx="1" presStyleCnt="2"/>
      <dgm:spPr/>
    </dgm:pt>
    <dgm:pt modelId="{4087D8B3-D763-427B-B3F4-A5F152AC6397}" type="pres">
      <dgm:prSet presAssocID="{6DF87036-EC8D-48B8-ACEF-B56C0FBC4ED0}" presName="hierRoot3" presStyleCnt="0">
        <dgm:presLayoutVars>
          <dgm:hierBranch val="init"/>
        </dgm:presLayoutVars>
      </dgm:prSet>
      <dgm:spPr/>
    </dgm:pt>
    <dgm:pt modelId="{E82D3A81-9CDA-4BC7-B15C-B5D520B4799E}" type="pres">
      <dgm:prSet presAssocID="{6DF87036-EC8D-48B8-ACEF-B56C0FBC4ED0}" presName="rootComposite3" presStyleCnt="0"/>
      <dgm:spPr/>
    </dgm:pt>
    <dgm:pt modelId="{95FA9EE4-17AE-4F19-BB3F-BF71CB33579B}" type="pres">
      <dgm:prSet presAssocID="{6DF87036-EC8D-48B8-ACEF-B56C0FBC4ED0}" presName="rootText3" presStyleLbl="asst1" presStyleIdx="0" presStyleCnt="1" custScaleX="114324">
        <dgm:presLayoutVars>
          <dgm:chPref val="3"/>
        </dgm:presLayoutVars>
      </dgm:prSet>
      <dgm:spPr/>
    </dgm:pt>
    <dgm:pt modelId="{42A5BE1F-210B-4F68-903C-53EA48F58451}" type="pres">
      <dgm:prSet presAssocID="{6DF87036-EC8D-48B8-ACEF-B56C0FBC4ED0}" presName="rootConnector3" presStyleLbl="asst1" presStyleIdx="0" presStyleCnt="1"/>
      <dgm:spPr/>
    </dgm:pt>
    <dgm:pt modelId="{57FC9A0F-37CF-454D-8B81-FE65C149F134}" type="pres">
      <dgm:prSet presAssocID="{6DF87036-EC8D-48B8-ACEF-B56C0FBC4ED0}" presName="hierChild6" presStyleCnt="0"/>
      <dgm:spPr/>
    </dgm:pt>
    <dgm:pt modelId="{399AF57B-7DA9-4831-B865-0E4D13416E93}" type="pres">
      <dgm:prSet presAssocID="{6DF87036-EC8D-48B8-ACEF-B56C0FBC4ED0}" presName="hierChild7" presStyleCnt="0"/>
      <dgm:spPr/>
    </dgm:pt>
  </dgm:ptLst>
  <dgm:cxnLst>
    <dgm:cxn modelId="{E7AF3C01-C234-47AF-9763-520F65009958}" srcId="{6E2CA6D2-F23F-4906-80E9-1D9E5464C09B}" destId="{5E6776B4-AB01-4079-9279-2EA995FB1D8D}" srcOrd="3" destOrd="0" parTransId="{5156992B-E988-4BCE-A048-4640AB680AA2}" sibTransId="{9962DA7F-63F0-4F50-AC3A-6218AD1F6D5D}"/>
    <dgm:cxn modelId="{0535EC01-284D-4DF0-B2C4-BE7A8F49F3DA}" type="presOf" srcId="{708B98E4-9964-4A27-93B8-204F50F53CC5}" destId="{D3B48B95-094B-4695-A2E1-D45217C65C70}" srcOrd="0" destOrd="0" presId="urn:microsoft.com/office/officeart/2005/8/layout/orgChart1"/>
    <dgm:cxn modelId="{5417A204-4295-47D2-9B27-BA009F542D06}" type="presOf" srcId="{BEA5C979-51F8-4ACB-9F9B-D05D99D30243}" destId="{FF059700-BAAD-43F8-9637-2F3F60172471}" srcOrd="1" destOrd="0" presId="urn:microsoft.com/office/officeart/2005/8/layout/orgChart1"/>
    <dgm:cxn modelId="{DD4E9607-E66B-4C64-9FB0-B8EBC3B7B12F}" type="presOf" srcId="{CED2E2C9-40B7-4C28-B69E-C87616BBA716}" destId="{A95CAE68-8D29-4FC1-B316-41E98425DB94}" srcOrd="1" destOrd="0" presId="urn:microsoft.com/office/officeart/2005/8/layout/orgChart1"/>
    <dgm:cxn modelId="{1105140A-24F7-4A51-A22E-5E504527179B}" type="presOf" srcId="{76392C38-DE22-4008-85F4-9ED4A093E8A1}" destId="{FD32C07A-EAA6-4672-BF49-326837E93623}" srcOrd="0" destOrd="0" presId="urn:microsoft.com/office/officeart/2005/8/layout/orgChart1"/>
    <dgm:cxn modelId="{9824ED0C-538D-470E-9E57-A9CD2BACFAFB}" type="presOf" srcId="{9B2EF5BC-B877-4752-BFBE-A93D055F10C0}" destId="{E378FADA-D0A9-4515-BBFC-C5F51BD19DCB}" srcOrd="0" destOrd="0" presId="urn:microsoft.com/office/officeart/2005/8/layout/orgChart1"/>
    <dgm:cxn modelId="{D1E3000E-4201-40BD-B57B-D11CD09DB066}" type="presOf" srcId="{5156992B-E988-4BCE-A048-4640AB680AA2}" destId="{C629E316-D06A-48C5-AECE-5ECCF169D263}" srcOrd="0" destOrd="0" presId="urn:microsoft.com/office/officeart/2005/8/layout/orgChart1"/>
    <dgm:cxn modelId="{9F34B50E-F60E-4140-B29F-EDA841026124}" srcId="{071BCE62-1F50-4914-8580-1D3DEC612982}" destId="{0777F991-6317-4B3E-BB4F-93BC25D36509}" srcOrd="3" destOrd="0" parTransId="{60B540A3-0E42-4C3C-8F9F-741CB21C7BE7}" sibTransId="{5A0DED9C-CECD-4324-BE8E-DA1F0C20E8B9}"/>
    <dgm:cxn modelId="{4E79730F-0B71-4EC9-84B9-14FDF1B9E6AD}" type="presOf" srcId="{920F5421-8043-4DDC-ACB3-83FD6B945344}" destId="{253A2361-4F16-4E0D-95F9-806675E46837}" srcOrd="0" destOrd="0" presId="urn:microsoft.com/office/officeart/2005/8/layout/orgChart1"/>
    <dgm:cxn modelId="{DCBC4814-6484-4CC1-BF8A-D3F384112DCA}" type="presOf" srcId="{78BF77C4-27F0-4A46-A924-077E8AF15CAE}" destId="{BFDE3C18-B194-4492-879F-83EA5C4BB7F3}" srcOrd="0" destOrd="0" presId="urn:microsoft.com/office/officeart/2005/8/layout/orgChart1"/>
    <dgm:cxn modelId="{AB720815-2429-4939-8F98-A8ED1B379BF2}" srcId="{9E863D35-15E9-433F-9318-9CE019444CBA}" destId="{78BF77C4-27F0-4A46-A924-077E8AF15CAE}" srcOrd="2" destOrd="0" parTransId="{BBE1D8C6-DF78-431A-8ED0-6D01538136C4}" sibTransId="{D9977A77-B847-4CD6-9045-92658BD50CF7}"/>
    <dgm:cxn modelId="{7A38ED17-C252-4E68-85B7-C9DCAA8BCC0E}" srcId="{071BCE62-1F50-4914-8580-1D3DEC612982}" destId="{4DBEF869-0322-45F2-AAB4-2227CF2A42BD}" srcOrd="2" destOrd="0" parTransId="{182B988F-B06F-404F-87EB-4724489C8F39}" sibTransId="{7BEAFE2D-C7F7-4506-91F8-D962E5D96F35}"/>
    <dgm:cxn modelId="{2E82AC18-D267-4644-8EC6-3BA518EE5129}" type="presOf" srcId="{78BF77C4-27F0-4A46-A924-077E8AF15CAE}" destId="{E2D5C884-88A8-4E2E-8ED6-A1B1269F68EE}" srcOrd="1" destOrd="0" presId="urn:microsoft.com/office/officeart/2005/8/layout/orgChart1"/>
    <dgm:cxn modelId="{4918C819-EB08-40C6-AF95-EC01469FD714}" type="presOf" srcId="{4BF7139A-F521-4B8E-B1A4-F1F619D6CD7F}" destId="{AE4DE910-5A3D-4D01-A2D5-ACA9E5F906DF}" srcOrd="1" destOrd="0" presId="urn:microsoft.com/office/officeart/2005/8/layout/orgChart1"/>
    <dgm:cxn modelId="{C9E4821C-1191-4AF0-A6ED-60EF4EA53EDE}" type="presOf" srcId="{5CA322C0-A7FF-403B-85A6-D6BA67730612}" destId="{FF9DE7A9-0632-4CC9-89DD-3C02BA68290C}" srcOrd="0" destOrd="0" presId="urn:microsoft.com/office/officeart/2005/8/layout/orgChart1"/>
    <dgm:cxn modelId="{52A4BF1C-1546-43C5-9A64-905DC3C321AC}" type="presOf" srcId="{603AA9CD-6515-4A7B-B726-819B09070524}" destId="{BEB23FCE-5F71-4C72-9AB9-92CBEDCF7567}" srcOrd="0" destOrd="0" presId="urn:microsoft.com/office/officeart/2005/8/layout/orgChart1"/>
    <dgm:cxn modelId="{5DAF2920-0056-45E7-9DEC-DA2B087CCC61}" srcId="{920F5421-8043-4DDC-ACB3-83FD6B945344}" destId="{071BCE62-1F50-4914-8580-1D3DEC612982}" srcOrd="1" destOrd="0" parTransId="{8DF78FD4-D4B3-4350-9C63-955380850C7D}" sibTransId="{E10B5231-26F4-4067-9780-EF7836B81DF2}"/>
    <dgm:cxn modelId="{B1496720-EB96-4840-A9F1-261B4E0E3368}" type="presOf" srcId="{5CA322C0-A7FF-403B-85A6-D6BA67730612}" destId="{CFD294BF-E347-4C8C-9DB8-336DCE4AE515}" srcOrd="1" destOrd="0" presId="urn:microsoft.com/office/officeart/2005/8/layout/orgChart1"/>
    <dgm:cxn modelId="{3CFD0F24-1125-4F6A-93E5-04233EF241E4}" srcId="{19A7A7F8-9EF1-43A9-AC53-77A18D6F744F}" destId="{519EB810-FE25-461C-AB31-AB3822269FB2}" srcOrd="1" destOrd="0" parTransId="{E325A194-FB7C-477F-A1BD-C0E51C41277B}" sibTransId="{35219CAC-9165-4AB4-9E89-7C4BB7CAED71}"/>
    <dgm:cxn modelId="{B1AC5C28-3EBC-449F-9B5F-8E199A0399D9}" srcId="{BEA5C979-51F8-4ACB-9F9B-D05D99D30243}" destId="{80F053BE-6BB0-4B69-9E87-E3F166E53D11}" srcOrd="0" destOrd="0" parTransId="{2865A5D4-1C5E-4B8B-AA21-EB9914991503}" sibTransId="{27FA84DE-ED01-4EC9-A803-DA05F0ECE4A7}"/>
    <dgm:cxn modelId="{DE76E028-3E37-4E5C-87D5-B68E692AAC94}" type="presOf" srcId="{6DF87036-EC8D-48B8-ACEF-B56C0FBC4ED0}" destId="{95FA9EE4-17AE-4F19-BB3F-BF71CB33579B}" srcOrd="0" destOrd="0" presId="urn:microsoft.com/office/officeart/2005/8/layout/orgChart1"/>
    <dgm:cxn modelId="{033CE52A-411A-4AE7-8541-876DC2F40EDE}" type="presOf" srcId="{42E61ABF-2276-4743-A94E-2268BAA6919C}" destId="{A3CBDB77-3CC9-4EB9-89ED-B232D90BA0F6}" srcOrd="0" destOrd="0" presId="urn:microsoft.com/office/officeart/2005/8/layout/orgChart1"/>
    <dgm:cxn modelId="{68DA1C2D-47F9-4A26-93EE-F18B4D2ABCBF}" type="presOf" srcId="{920F5421-8043-4DDC-ACB3-83FD6B945344}" destId="{3710743F-5BBB-4911-9E4C-A75EE0A899C4}" srcOrd="1" destOrd="0" presId="urn:microsoft.com/office/officeart/2005/8/layout/orgChart1"/>
    <dgm:cxn modelId="{FEB9E42D-349F-4E55-BA5B-147D544AEAF9}" type="presOf" srcId="{4BF7139A-F521-4B8E-B1A4-F1F619D6CD7F}" destId="{BD9F6084-17EC-4838-9448-F077937151FF}" srcOrd="0" destOrd="0" presId="urn:microsoft.com/office/officeart/2005/8/layout/orgChart1"/>
    <dgm:cxn modelId="{601BEC30-2C82-4FCE-896B-8D6B54FF7B94}" type="presOf" srcId="{BBE1D8C6-DF78-431A-8ED0-6D01538136C4}" destId="{E472454C-0626-4111-B194-31D11A5F4A79}" srcOrd="0" destOrd="0" presId="urn:microsoft.com/office/officeart/2005/8/layout/orgChart1"/>
    <dgm:cxn modelId="{8E74F430-563A-40BC-8C09-30C7E6853BAD}" type="presOf" srcId="{1C78238E-EA46-4AC3-A189-56B961165B9B}" destId="{40CF411A-1002-47A0-99CB-0DF172FA13AE}" srcOrd="0" destOrd="0" presId="urn:microsoft.com/office/officeart/2005/8/layout/orgChart1"/>
    <dgm:cxn modelId="{23739732-83BA-45CC-8FB5-F7A68D2EF53B}" type="presOf" srcId="{BFD65072-0E0F-47B8-BF6A-DA722D6AA85A}" destId="{94351050-505F-466C-AFE8-79ABFD610944}" srcOrd="0" destOrd="0" presId="urn:microsoft.com/office/officeart/2005/8/layout/orgChart1"/>
    <dgm:cxn modelId="{8985A534-1F86-4A71-ACFE-042EE6B9E2BF}" type="presOf" srcId="{1ACD15FD-DC61-40D7-854E-278972722260}" destId="{E65A3BA6-0A33-4365-9ABD-7A4C2A618FFF}" srcOrd="0" destOrd="0" presId="urn:microsoft.com/office/officeart/2005/8/layout/orgChart1"/>
    <dgm:cxn modelId="{3E05D13B-BEDA-44C4-ACAF-9F2E628E4057}" type="presOf" srcId="{6DF87036-EC8D-48B8-ACEF-B56C0FBC4ED0}" destId="{42A5BE1F-210B-4F68-903C-53EA48F58451}" srcOrd="1" destOrd="0" presId="urn:microsoft.com/office/officeart/2005/8/layout/orgChart1"/>
    <dgm:cxn modelId="{0E2FEC3B-510A-4491-9BF9-E63CEFCD2D8C}" type="presOf" srcId="{DCAB826E-60D0-4310-BEAB-E0EBB391E0D9}" destId="{1706FAB6-301E-4D39-8334-924121816FB0}" srcOrd="0" destOrd="0" presId="urn:microsoft.com/office/officeart/2005/8/layout/orgChart1"/>
    <dgm:cxn modelId="{BAD1093C-FE75-4E26-AD64-00BC092CAC4D}" type="presOf" srcId="{BFD65072-0E0F-47B8-BF6A-DA722D6AA85A}" destId="{970F98CE-B0CE-4EE1-9CF9-B55B356907E8}" srcOrd="1" destOrd="0" presId="urn:microsoft.com/office/officeart/2005/8/layout/orgChart1"/>
    <dgm:cxn modelId="{EFEFF840-7A7A-4597-B4DE-E9888FD00A04}" type="presOf" srcId="{80F053BE-6BB0-4B69-9E87-E3F166E53D11}" destId="{2BAE54DE-D596-4595-9E7E-739FFE6FEA4F}" srcOrd="1" destOrd="0" presId="urn:microsoft.com/office/officeart/2005/8/layout/orgChart1"/>
    <dgm:cxn modelId="{7EC9305C-DBE8-4BA6-8207-E9F0EF3E8F0D}" type="presOf" srcId="{4DBEF869-0322-45F2-AAB4-2227CF2A42BD}" destId="{2AF64EB3-FE0A-4653-BA89-DA0AA7F70E60}" srcOrd="0" destOrd="0" presId="urn:microsoft.com/office/officeart/2005/8/layout/orgChart1"/>
    <dgm:cxn modelId="{CF6BC65C-EB68-45D2-AABF-A19CD4FC5593}" type="presOf" srcId="{5E6776B4-AB01-4079-9279-2EA995FB1D8D}" destId="{D3867159-204C-4C52-8A47-10873E3AE581}" srcOrd="0" destOrd="0" presId="urn:microsoft.com/office/officeart/2005/8/layout/orgChart1"/>
    <dgm:cxn modelId="{F730335D-0CD2-47AF-9A70-5394E1FA1BF0}" srcId="{920F5421-8043-4DDC-ACB3-83FD6B945344}" destId="{6E2CA6D2-F23F-4906-80E9-1D9E5464C09B}" srcOrd="5" destOrd="0" parTransId="{B1D8ABBC-4319-42DE-A69A-E3210A96D1BB}" sibTransId="{AD7BA3BC-0B49-42C4-A209-18F6DA272A38}"/>
    <dgm:cxn modelId="{0EC8F05E-B975-4034-8FEB-B172565F018D}" type="presOf" srcId="{BCCC0848-1A02-4CD2-9F97-7CB942852075}" destId="{9447CF64-F4F0-4953-B4DE-55EF17F0AD8D}" srcOrd="1" destOrd="0" presId="urn:microsoft.com/office/officeart/2005/8/layout/orgChart1"/>
    <dgm:cxn modelId="{7D4F3D5F-D082-4505-A4CF-2F0BAECC582C}" type="presOf" srcId="{1C78238E-EA46-4AC3-A189-56B961165B9B}" destId="{5E813E58-2E3D-4EEE-92C4-A6096CCA623C}" srcOrd="1" destOrd="0" presId="urn:microsoft.com/office/officeart/2005/8/layout/orgChart1"/>
    <dgm:cxn modelId="{247D555F-7483-4590-A0B7-7D1805B46AF9}" type="presOf" srcId="{DEE07CCC-6A25-4454-B6CC-620CA7618B90}" destId="{92BDD566-ECDF-4455-B2C9-833B490B83F9}" srcOrd="0" destOrd="0" presId="urn:microsoft.com/office/officeart/2005/8/layout/orgChart1"/>
    <dgm:cxn modelId="{A5730061-A29B-4375-B895-2A84BBE12FE2}" type="presOf" srcId="{2831AB26-CF86-45E2-B275-A4F093FF789F}" destId="{07A2AB9E-3106-43B6-8188-9479FFDF01EC}" srcOrd="0" destOrd="0" presId="urn:microsoft.com/office/officeart/2005/8/layout/orgChart1"/>
    <dgm:cxn modelId="{97917E62-152B-4C2B-A6B9-A96C932DC442}" srcId="{920F5421-8043-4DDC-ACB3-83FD6B945344}" destId="{BCCC0848-1A02-4CD2-9F97-7CB942852075}" srcOrd="2" destOrd="0" parTransId="{52BD72FB-C80A-40E1-BA50-847D93141F60}" sibTransId="{EE791B63-F577-48F8-9D57-8DD5798B99F0}"/>
    <dgm:cxn modelId="{1AA8A143-BB7E-46C1-97CC-B93B6237C1FF}" type="presOf" srcId="{6E2CA6D2-F23F-4906-80E9-1D9E5464C09B}" destId="{3EC01904-AF65-4B62-9D44-BD6600211A23}" srcOrd="1" destOrd="0" presId="urn:microsoft.com/office/officeart/2005/8/layout/orgChart1"/>
    <dgm:cxn modelId="{B121B143-E685-4493-8C97-52FE50438FBE}" type="presOf" srcId="{FDB1F8D0-A2BE-4FE4-AB09-32A2C0132908}" destId="{D9681A5B-70E3-4DC7-8C89-C31FA1923EDF}" srcOrd="0" destOrd="0" presId="urn:microsoft.com/office/officeart/2005/8/layout/orgChart1"/>
    <dgm:cxn modelId="{75BE1544-F558-4DD2-BF14-9C0DFAD6F3FB}" srcId="{5CA322C0-A7FF-403B-85A6-D6BA67730612}" destId="{6DF87036-EC8D-48B8-ACEF-B56C0FBC4ED0}" srcOrd="1" destOrd="0" parTransId="{429A538D-3978-4E5E-80B8-098A14BDD61A}" sibTransId="{0B1964EC-94AC-4E28-A934-11CF614A5443}"/>
    <dgm:cxn modelId="{22477B64-02AB-4FB5-8D70-EDCC6F07CEF3}" srcId="{071BCE62-1F50-4914-8580-1D3DEC612982}" destId="{4BF7139A-F521-4B8E-B1A4-F1F619D6CD7F}" srcOrd="0" destOrd="0" parTransId="{F50ADDF6-F155-410A-AF80-7A76E7F7850A}" sibTransId="{B7FE5D56-FFF3-4240-9000-5B7FC8D2BB6B}"/>
    <dgm:cxn modelId="{9C7A6145-D39F-43F4-8D15-ACCCCEC1D2FD}" type="presOf" srcId="{78185CFC-51F6-41C5-A79F-72BE943AA316}" destId="{F5754187-FB2D-43A5-944A-6A568512B95B}" srcOrd="0" destOrd="0" presId="urn:microsoft.com/office/officeart/2005/8/layout/orgChart1"/>
    <dgm:cxn modelId="{BA1DB846-0EB5-4B83-9978-1BE4717B5423}" type="presOf" srcId="{AAC0405F-DF6B-4857-B32C-D7CC5B887DA0}" destId="{DBDC260C-766D-4784-84CA-E5B6C7F00A7B}" srcOrd="0" destOrd="0" presId="urn:microsoft.com/office/officeart/2005/8/layout/orgChart1"/>
    <dgm:cxn modelId="{52F6EC67-B551-4381-A962-3524894311B6}" type="presOf" srcId="{B1D8ABBC-4319-42DE-A69A-E3210A96D1BB}" destId="{E1729E17-4B5E-4416-854B-EAC6C7BC9E91}" srcOrd="0" destOrd="0" presId="urn:microsoft.com/office/officeart/2005/8/layout/orgChart1"/>
    <dgm:cxn modelId="{49405649-2CA7-4375-BEC8-C16B7969F2A1}" type="presOf" srcId="{5A7D4341-0108-426F-8947-02A69A69B24A}" destId="{7EC3E8BF-073D-4DE7-AD1B-EE4CA16CDDD9}" srcOrd="1" destOrd="0" presId="urn:microsoft.com/office/officeart/2005/8/layout/orgChart1"/>
    <dgm:cxn modelId="{94ECDE69-5505-46A0-83CE-9D1134E14D14}" srcId="{8B30940B-978E-4D5F-BD83-21B7D5D90F8A}" destId="{9364C019-C222-41A0-B928-C2EBA353E275}" srcOrd="0" destOrd="0" parTransId="{8B0E1DE1-5057-4BAD-BF09-9AC1FC26755C}" sibTransId="{4FA5AC00-3106-4F16-AFAF-420D023AA280}"/>
    <dgm:cxn modelId="{F79F964B-90F1-4192-92CB-DF8D11197D7E}" type="presOf" srcId="{0BD15887-07B6-4D1B-8D78-0FCE0E429BC0}" destId="{78EBF252-BE00-4DFD-A0E5-6C53D9FE282E}" srcOrd="0" destOrd="0" presId="urn:microsoft.com/office/officeart/2005/8/layout/orgChart1"/>
    <dgm:cxn modelId="{6507576D-2C67-4CBD-B63D-4493A06060CB}" type="presOf" srcId="{0777F991-6317-4B3E-BB4F-93BC25D36509}" destId="{D00BD54F-55FF-42AD-88E5-CD03E171868C}" srcOrd="1" destOrd="0" presId="urn:microsoft.com/office/officeart/2005/8/layout/orgChart1"/>
    <dgm:cxn modelId="{0DE6CE4D-41F9-4B90-ADD3-1FBDA6F49388}" type="presOf" srcId="{60C82257-8ABB-4345-B57D-8D0EF2FB0828}" destId="{2963AD00-3F25-43E1-9989-AE3097D3BDE0}" srcOrd="0" destOrd="0" presId="urn:microsoft.com/office/officeart/2005/8/layout/orgChart1"/>
    <dgm:cxn modelId="{0C84FD6D-2D12-49E3-8420-6B39B933248C}" srcId="{071BCE62-1F50-4914-8580-1D3DEC612982}" destId="{2831AB26-CF86-45E2-B275-A4F093FF789F}" srcOrd="1" destOrd="0" parTransId="{4313AA93-9B71-418C-8802-3BB97E5E6B76}" sibTransId="{F47078FE-EBE6-479D-BB6F-A1532C5E60D9}"/>
    <dgm:cxn modelId="{A61A1C70-AC98-40B5-A0AD-CCE42C46954B}" type="presOf" srcId="{F50ADDF6-F155-410A-AF80-7A76E7F7850A}" destId="{8C989402-FEB5-4564-A6CA-9A875230CB4F}" srcOrd="0" destOrd="0" presId="urn:microsoft.com/office/officeart/2005/8/layout/orgChart1"/>
    <dgm:cxn modelId="{533E6751-219D-4296-A589-F7D59738364B}" type="presOf" srcId="{9B2EF5BC-B877-4752-BFBE-A93D055F10C0}" destId="{92EB9EB7-19DA-4081-890E-D3943FFB65BD}" srcOrd="1" destOrd="0" presId="urn:microsoft.com/office/officeart/2005/8/layout/orgChart1"/>
    <dgm:cxn modelId="{D6F56952-92FD-43D6-9CD6-C95F8220E086}" type="presOf" srcId="{519EB810-FE25-461C-AB31-AB3822269FB2}" destId="{2106FF33-809A-489C-BAE9-093810F4270C}" srcOrd="0" destOrd="0" presId="urn:microsoft.com/office/officeart/2005/8/layout/orgChart1"/>
    <dgm:cxn modelId="{E61DBB55-292E-488A-99AD-0C7B891AA7D3}" type="presOf" srcId="{4313AA93-9B71-418C-8802-3BB97E5E6B76}" destId="{6B93E3A5-39E0-4E02-9076-CC283374CC97}" srcOrd="0" destOrd="0" presId="urn:microsoft.com/office/officeart/2005/8/layout/orgChart1"/>
    <dgm:cxn modelId="{5998F476-3561-427D-88A6-DD5263F5288F}" srcId="{BEA5C979-51F8-4ACB-9F9B-D05D99D30243}" destId="{9B2EF5BC-B877-4752-BFBE-A93D055F10C0}" srcOrd="1" destOrd="0" parTransId="{DEE07CCC-6A25-4454-B6CC-620CA7618B90}" sibTransId="{CDABE818-A20D-412C-9B4A-6BC4791CE61F}"/>
    <dgm:cxn modelId="{074E2577-F1FA-41BA-9D25-6A31647FA36A}" type="presOf" srcId="{8623DFDA-27F0-4484-9A7C-2401E5D0EC1F}" destId="{15D108E8-F57A-473D-848F-ADD775574D4A}" srcOrd="1" destOrd="0" presId="urn:microsoft.com/office/officeart/2005/8/layout/orgChart1"/>
    <dgm:cxn modelId="{CE13CB77-23E2-432E-BCBF-44AE2746CE67}" type="presOf" srcId="{9364C019-C222-41A0-B928-C2EBA353E275}" destId="{538F5FD6-18B7-40C0-9874-65C87646DBF8}" srcOrd="0" destOrd="0" presId="urn:microsoft.com/office/officeart/2005/8/layout/orgChart1"/>
    <dgm:cxn modelId="{FC5FD257-E204-45F4-9C94-00CF4CF5CB7F}" srcId="{BEA5C979-51F8-4ACB-9F9B-D05D99D30243}" destId="{CED2E2C9-40B7-4C28-B69E-C87616BBA716}" srcOrd="2" destOrd="0" parTransId="{60C82257-8ABB-4345-B57D-8D0EF2FB0828}" sibTransId="{8F8A1E2C-264B-475F-B1A6-3693DA2FF77A}"/>
    <dgm:cxn modelId="{EAB09B59-8F8D-4908-BCB1-35D3404F12FF}" srcId="{6E2CA6D2-F23F-4906-80E9-1D9E5464C09B}" destId="{BFD65072-0E0F-47B8-BF6A-DA722D6AA85A}" srcOrd="2" destOrd="0" parTransId="{FDB1F8D0-A2BE-4FE4-AB09-32A2C0132908}" sibTransId="{A5693EDE-69E2-4C20-A9E1-99BB5CCB66BA}"/>
    <dgm:cxn modelId="{A3AFC059-F7C1-424A-B102-1643D0DEED10}" srcId="{BCCC0848-1A02-4CD2-9F97-7CB942852075}" destId="{DCAB826E-60D0-4310-BEAB-E0EBB391E0D9}" srcOrd="0" destOrd="0" parTransId="{42E61ABF-2276-4743-A94E-2268BAA6919C}" sibTransId="{AC19FE23-530F-4319-8E0D-C98DE9AD84C9}"/>
    <dgm:cxn modelId="{D9A7565A-0A1D-45AE-9F10-DF93F7747978}" type="presOf" srcId="{19A7A7F8-9EF1-43A9-AC53-77A18D6F744F}" destId="{9090C776-D1DD-44DD-B654-5761BF5972A3}" srcOrd="1" destOrd="0" presId="urn:microsoft.com/office/officeart/2005/8/layout/orgChart1"/>
    <dgm:cxn modelId="{34E4B37C-2CEA-4E5A-8129-30434A34F45B}" srcId="{19A7A7F8-9EF1-43A9-AC53-77A18D6F744F}" destId="{4BB97A7F-6116-4CF2-987B-9C01E4F8ED99}" srcOrd="0" destOrd="0" parTransId="{19655C64-E791-4054-A8C0-C3E2D0DFE3D2}" sibTransId="{A421C0BB-AA7C-404D-A5AE-172F4AAE3AA1}"/>
    <dgm:cxn modelId="{D1915B7F-0388-46BA-94BB-5E9FC879FA4E}" type="presOf" srcId="{8B30940B-978E-4D5F-BD83-21B7D5D90F8A}" destId="{7ED7531B-98CE-4302-A247-16BD2AB53227}" srcOrd="0" destOrd="0" presId="urn:microsoft.com/office/officeart/2005/8/layout/orgChart1"/>
    <dgm:cxn modelId="{71A33982-D9AC-4BDD-8B2F-7843298275F6}" type="presOf" srcId="{BEA5C979-51F8-4ACB-9F9B-D05D99D30243}" destId="{E3913717-BF65-4B54-A38B-13127694F8D9}" srcOrd="0" destOrd="0" presId="urn:microsoft.com/office/officeart/2005/8/layout/orgChart1"/>
    <dgm:cxn modelId="{C5096682-1FD2-4A16-B9EE-988476CE19F9}" type="presOf" srcId="{BCCC0848-1A02-4CD2-9F97-7CB942852075}" destId="{BD3250F6-34D4-46EC-8FB5-86D2E1F46C59}" srcOrd="0" destOrd="0" presId="urn:microsoft.com/office/officeart/2005/8/layout/orgChart1"/>
    <dgm:cxn modelId="{2E02D084-7AAB-4D52-93E6-C72F902D4374}" type="presOf" srcId="{519EB810-FE25-461C-AB31-AB3822269FB2}" destId="{C0A11C0B-5568-4C58-A0CA-F9D217CFBF55}" srcOrd="1" destOrd="0" presId="urn:microsoft.com/office/officeart/2005/8/layout/orgChart1"/>
    <dgm:cxn modelId="{0349F989-3DBB-4352-8070-F0886D4041B8}" type="presOf" srcId="{8B0E1DE1-5057-4BAD-BF09-9AC1FC26755C}" destId="{3651C490-CA3C-450B-A351-4F07EFAC32C8}" srcOrd="0" destOrd="0" presId="urn:microsoft.com/office/officeart/2005/8/layout/orgChart1"/>
    <dgm:cxn modelId="{EF45EE8A-D3B7-4DBE-85D4-C1F6B2715421}" srcId="{9E863D35-15E9-433F-9318-9CE019444CBA}" destId="{1C78238E-EA46-4AC3-A189-56B961165B9B}" srcOrd="1" destOrd="0" parTransId="{F50BAFFE-9705-4B0D-914D-F490BC3189EB}" sibTransId="{099B5705-773E-4D9C-A330-9BE6E96492C8}"/>
    <dgm:cxn modelId="{721E0D8C-49E8-4B92-946A-253A8A64221F}" srcId="{5CA322C0-A7FF-403B-85A6-D6BA67730612}" destId="{920F5421-8043-4DDC-ACB3-83FD6B945344}" srcOrd="0" destOrd="0" parTransId="{7A996336-9DD4-4AE7-AA3D-0A465CAF3A98}" sibTransId="{323E6D3D-037A-4832-B42A-70CAC1BB2E78}"/>
    <dgm:cxn modelId="{CDD93B8C-D296-49D9-B439-9A0E1E4AE31A}" srcId="{920F5421-8043-4DDC-ACB3-83FD6B945344}" destId="{9E863D35-15E9-433F-9318-9CE019444CBA}" srcOrd="4" destOrd="0" parTransId="{7F4DF978-8836-4452-B797-F28B4306396C}" sibTransId="{9E976B34-81FE-4D04-8179-6D47B9A4817A}"/>
    <dgm:cxn modelId="{53C4428C-BEDF-4047-AF4F-6D2FD0759562}" type="presOf" srcId="{F50BAFFE-9705-4B0D-914D-F490BC3189EB}" destId="{0F9B8BEF-2AB1-4C80-9FED-A67A0DE52BF7}" srcOrd="0" destOrd="0" presId="urn:microsoft.com/office/officeart/2005/8/layout/orgChart1"/>
    <dgm:cxn modelId="{E81C028F-8332-4383-ABA5-54CCCCCB9958}" type="presOf" srcId="{390AE3AE-8ABD-43BF-B874-A906F5812B6C}" destId="{F4822F90-1D6F-480A-A93E-30E3632B1440}" srcOrd="0" destOrd="0" presId="urn:microsoft.com/office/officeart/2005/8/layout/orgChart1"/>
    <dgm:cxn modelId="{EE7FCE92-3AEF-4730-94FB-FEA0D6E799AE}" type="presOf" srcId="{7805AD6E-E3F5-4374-85F9-5AA1FC5FC0FD}" destId="{FBCFE1D0-DCEC-4BD9-A46D-F2E29E1582E1}" srcOrd="0" destOrd="0" presId="urn:microsoft.com/office/officeart/2005/8/layout/orgChart1"/>
    <dgm:cxn modelId="{863C9193-A864-479A-BCAF-FC42544BC14A}" srcId="{920F5421-8043-4DDC-ACB3-83FD6B945344}" destId="{19A7A7F8-9EF1-43A9-AC53-77A18D6F744F}" srcOrd="0" destOrd="0" parTransId="{708B98E4-9964-4A27-93B8-204F50F53CC5}" sibTransId="{FE6C46BB-6161-4778-A215-90CC35938773}"/>
    <dgm:cxn modelId="{F8EECA94-564D-4A5F-A3AC-7B0C239C6FDC}" type="presOf" srcId="{0BD15887-07B6-4D1B-8D78-0FCE0E429BC0}" destId="{C106E176-4E10-4BEF-A438-1278C7219AC3}" srcOrd="1" destOrd="0" presId="urn:microsoft.com/office/officeart/2005/8/layout/orgChart1"/>
    <dgm:cxn modelId="{F23B0B96-552F-4F10-A5F5-1EF91E48B88A}" type="presOf" srcId="{2865A5D4-1C5E-4B8B-AA21-EB9914991503}" destId="{88049435-7103-4344-AB91-6CD32F129AB4}" srcOrd="0" destOrd="0" presId="urn:microsoft.com/office/officeart/2005/8/layout/orgChart1"/>
    <dgm:cxn modelId="{329A779A-E597-4F40-905E-C235CC11ED32}" type="presOf" srcId="{60B540A3-0E42-4C3C-8F9F-741CB21C7BE7}" destId="{52338976-A92D-4AE4-B921-3B708D2F85F9}" srcOrd="0" destOrd="0" presId="urn:microsoft.com/office/officeart/2005/8/layout/orgChart1"/>
    <dgm:cxn modelId="{74CD3C9B-4705-46E6-81F3-CB5024FF01E0}" type="presOf" srcId="{7F4DF978-8836-4452-B797-F28B4306396C}" destId="{2F89D059-59D3-4787-BBE4-330530F2F239}" srcOrd="0" destOrd="0" presId="urn:microsoft.com/office/officeart/2005/8/layout/orgChart1"/>
    <dgm:cxn modelId="{EA3AFE9D-0AAC-4E88-8EDA-8DBE9835ACCA}" type="presOf" srcId="{8DF78FD4-D4B3-4350-9C63-955380850C7D}" destId="{22DB6E24-CC60-4373-B132-DA44DCD21842}" srcOrd="0" destOrd="0" presId="urn:microsoft.com/office/officeart/2005/8/layout/orgChart1"/>
    <dgm:cxn modelId="{6312F9A1-DF37-41AF-8EEE-98287EFD0D43}" type="presOf" srcId="{19655C64-E791-4054-A8C0-C3E2D0DFE3D2}" destId="{9356BE15-1758-4911-B251-2FC026F9F416}" srcOrd="0" destOrd="0" presId="urn:microsoft.com/office/officeart/2005/8/layout/orgChart1"/>
    <dgm:cxn modelId="{4B6ADFA2-7CA7-4EA6-BD24-93AE20D7E98F}" srcId="{9E863D35-15E9-433F-9318-9CE019444CBA}" destId="{AC9383E0-81DD-41CC-88BA-7533F69383DE}" srcOrd="0" destOrd="0" parTransId="{EAB4E5BC-8228-485D-AD98-28A88DB79B43}" sibTransId="{92DF282F-0C52-4810-A13A-F739733A7675}"/>
    <dgm:cxn modelId="{602F14A9-03D1-4B8A-9006-7C88824E1295}" type="presOf" srcId="{976ADF2B-9F68-48D1-B548-B0F2867E56B1}" destId="{04AA4E1D-5FC2-42B2-BC47-41ACFC5DB5E2}" srcOrd="0" destOrd="0" presId="urn:microsoft.com/office/officeart/2005/8/layout/orgChart1"/>
    <dgm:cxn modelId="{0ACF93AC-B229-4369-B0DE-9E298E937F06}" srcId="{920F5421-8043-4DDC-ACB3-83FD6B945344}" destId="{BEA5C979-51F8-4ACB-9F9B-D05D99D30243}" srcOrd="3" destOrd="0" parTransId="{7805AD6E-E3F5-4374-85F9-5AA1FC5FC0FD}" sibTransId="{D84F6AF1-0A76-4070-88CB-52E0BA257DDD}"/>
    <dgm:cxn modelId="{EDDA8BAE-531E-4AC4-A749-D5F8927A1535}" srcId="{BCCC0848-1A02-4CD2-9F97-7CB942852075}" destId="{603AA9CD-6515-4A7B-B726-819B09070524}" srcOrd="1" destOrd="0" parTransId="{1C7615C7-BB05-40D2-A2FF-60D1D1792001}" sibTransId="{E99DCC83-920A-4479-8079-D8B693D8E598}"/>
    <dgm:cxn modelId="{3549FFAE-9F7D-4564-BB89-FD7DF41FDC50}" type="presOf" srcId="{AC9383E0-81DD-41CC-88BA-7533F69383DE}" destId="{74F306E9-B7FD-4B16-9123-C9A53E118C37}" srcOrd="0" destOrd="0" presId="urn:microsoft.com/office/officeart/2005/8/layout/orgChart1"/>
    <dgm:cxn modelId="{79C2E7AF-3E92-4194-A9FC-D6302931A11A}" type="presOf" srcId="{5A7D4341-0108-426F-8947-02A69A69B24A}" destId="{F39FA957-5A83-4A75-83CE-22D4D2079B8B}" srcOrd="0" destOrd="0" presId="urn:microsoft.com/office/officeart/2005/8/layout/orgChart1"/>
    <dgm:cxn modelId="{B4933FB1-7CA7-499B-931E-494CD2CC3B44}" type="presOf" srcId="{2F74A91C-E849-4AFA-AFFD-100530458FA6}" destId="{96966889-06EF-4E47-B29B-86AFC299C860}" srcOrd="0" destOrd="0" presId="urn:microsoft.com/office/officeart/2005/8/layout/orgChart1"/>
    <dgm:cxn modelId="{FB099CB1-3D87-415C-8F53-56583F07DE09}" srcId="{920F5421-8043-4DDC-ACB3-83FD6B945344}" destId="{8B30940B-978E-4D5F-BD83-21B7D5D90F8A}" srcOrd="6" destOrd="0" parTransId="{AAC0405F-DF6B-4857-B32C-D7CC5B887DA0}" sibTransId="{D7A585D7-2BB5-4767-B39A-FE238229DA85}"/>
    <dgm:cxn modelId="{521B21B2-53D9-4B51-8D6E-4226D29C2426}" type="presOf" srcId="{76392C38-DE22-4008-85F4-9ED4A093E8A1}" destId="{C5573BF9-45A3-4AE3-AAEA-9B2F2E39A375}" srcOrd="1" destOrd="0" presId="urn:microsoft.com/office/officeart/2005/8/layout/orgChart1"/>
    <dgm:cxn modelId="{8437B8B3-F835-452D-B363-A4AEFFE995AE}" type="presOf" srcId="{DCAB826E-60D0-4310-BEAB-E0EBB391E0D9}" destId="{4E41C9A8-D8F8-4D8D-A8F9-7A7181E66973}" srcOrd="1" destOrd="0" presId="urn:microsoft.com/office/officeart/2005/8/layout/orgChart1"/>
    <dgm:cxn modelId="{C289F6B4-0EED-4D8F-8F4A-4A97742DA43B}" srcId="{8B30940B-978E-4D5F-BD83-21B7D5D90F8A}" destId="{0BD15887-07B6-4D1B-8D78-0FCE0E429BC0}" srcOrd="1" destOrd="0" parTransId="{390AE3AE-8ABD-43BF-B874-A906F5812B6C}" sibTransId="{B8855222-E9BB-478E-B67B-6DDAD6861AE9}"/>
    <dgm:cxn modelId="{C178E4B5-48B0-444B-9968-6236EE3AD953}" type="presOf" srcId="{B7EEEA0C-95C4-4644-BD58-EE6A4832B616}" destId="{5918BC0C-434B-4639-AE99-1A825740BFA0}" srcOrd="0" destOrd="0" presId="urn:microsoft.com/office/officeart/2005/8/layout/orgChart1"/>
    <dgm:cxn modelId="{10CF5AB6-C864-4D94-AB01-473440812D57}" type="presOf" srcId="{72730A2B-D6E6-476F-B329-2F55A079F302}" destId="{7F526E1E-CB17-4C79-8F56-202DF119756D}" srcOrd="1" destOrd="0" presId="urn:microsoft.com/office/officeart/2005/8/layout/orgChart1"/>
    <dgm:cxn modelId="{C6EDC4B7-30E9-45BD-A9FD-4B53DAC0EF38}" type="presOf" srcId="{9E863D35-15E9-433F-9318-9CE019444CBA}" destId="{C695B11D-37C1-4737-885A-C1CCA8816EE9}" srcOrd="1" destOrd="0" presId="urn:microsoft.com/office/officeart/2005/8/layout/orgChart1"/>
    <dgm:cxn modelId="{485459B8-A343-48FE-955A-B7CECECC20C3}" type="presOf" srcId="{8623DFDA-27F0-4484-9A7C-2401E5D0EC1F}" destId="{201D8354-4DEE-4469-9B2B-D86E9E858A2F}" srcOrd="0" destOrd="0" presId="urn:microsoft.com/office/officeart/2005/8/layout/orgChart1"/>
    <dgm:cxn modelId="{74274ABD-3E10-4651-96F7-4DF006334D42}" type="presOf" srcId="{4BB97A7F-6116-4CF2-987B-9C01E4F8ED99}" destId="{217AE27D-AE7B-4172-88E9-54AF67B3BCDF}" srcOrd="1" destOrd="0" presId="urn:microsoft.com/office/officeart/2005/8/layout/orgChart1"/>
    <dgm:cxn modelId="{E49BBBBD-2555-4453-9BBD-EB0EA506AECA}" type="presOf" srcId="{4BB97A7F-6116-4CF2-987B-9C01E4F8ED99}" destId="{68B93249-1FA7-4AB6-ACEC-C6FA8DAADD20}" srcOrd="0" destOrd="0" presId="urn:microsoft.com/office/officeart/2005/8/layout/orgChart1"/>
    <dgm:cxn modelId="{6B03C9BD-95AC-4059-925A-9566AB76D7E7}" type="presOf" srcId="{603AA9CD-6515-4A7B-B726-819B09070524}" destId="{71551FAF-B12F-4DA9-B7A6-39846486FC8E}" srcOrd="1" destOrd="0" presId="urn:microsoft.com/office/officeart/2005/8/layout/orgChart1"/>
    <dgm:cxn modelId="{7D9665C3-932C-40E5-B15D-9ABEA5297269}" type="presOf" srcId="{9364C019-C222-41A0-B928-C2EBA353E275}" destId="{EFE27CBD-8B64-4F4C-B034-30FFE27B3D5B}" srcOrd="1" destOrd="0" presId="urn:microsoft.com/office/officeart/2005/8/layout/orgChart1"/>
    <dgm:cxn modelId="{4ECAA9C4-E613-41A2-A5D5-4559465B67F4}" type="presOf" srcId="{CED2E2C9-40B7-4C28-B69E-C87616BBA716}" destId="{08774F56-066D-4105-AFE0-B5B94E38C7CE}" srcOrd="0" destOrd="0" presId="urn:microsoft.com/office/officeart/2005/8/layout/orgChart1"/>
    <dgm:cxn modelId="{D97D8CC6-0189-4060-8BDC-805BA4190799}" type="presOf" srcId="{52BD72FB-C80A-40E1-BA50-847D93141F60}" destId="{403EECCD-BA8D-41F7-8967-68EC1A0B9733}" srcOrd="0" destOrd="0" presId="urn:microsoft.com/office/officeart/2005/8/layout/orgChart1"/>
    <dgm:cxn modelId="{E787F5C7-E242-4514-AC76-43CCAFFAAC58}" srcId="{78185CFC-51F6-41C5-A79F-72BE943AA316}" destId="{5CA322C0-A7FF-403B-85A6-D6BA67730612}" srcOrd="0" destOrd="0" parTransId="{8866662F-5567-4C69-AD3E-DE1C78F04EDF}" sibTransId="{03A9D74B-6495-467C-BB2F-4CAEDB2CF5D2}"/>
    <dgm:cxn modelId="{859E61C9-4AE7-4D76-AAEF-9823DF3FF62E}" srcId="{8B30940B-978E-4D5F-BD83-21B7D5D90F8A}" destId="{72730A2B-D6E6-476F-B329-2F55A079F302}" srcOrd="2" destOrd="0" parTransId="{976ADF2B-9F68-48D1-B548-B0F2867E56B1}" sibTransId="{9941F542-0C41-47F9-AE36-C51D4782E08E}"/>
    <dgm:cxn modelId="{5AEABEC9-33A5-4A5E-A485-074F0FA9C8E5}" type="presOf" srcId="{071BCE62-1F50-4914-8580-1D3DEC612982}" destId="{B8E2E11B-F695-4EA1-A98B-D4F12AABA269}" srcOrd="1" destOrd="0" presId="urn:microsoft.com/office/officeart/2005/8/layout/orgChart1"/>
    <dgm:cxn modelId="{4D8641CA-B92B-48A7-90F8-D1AB287A2D2C}" type="presOf" srcId="{5E6776B4-AB01-4079-9279-2EA995FB1D8D}" destId="{4CCF148A-73A6-4C02-BBFA-D950C45C0295}" srcOrd="1" destOrd="0" presId="urn:microsoft.com/office/officeart/2005/8/layout/orgChart1"/>
    <dgm:cxn modelId="{BD1E0DCD-CC34-4879-8B1F-1E552C2E4028}" type="presOf" srcId="{EAB4E5BC-8228-485D-AD98-28A88DB79B43}" destId="{FFF8F8B9-0D44-4C17-AB51-5482403F07EC}" srcOrd="0" destOrd="0" presId="urn:microsoft.com/office/officeart/2005/8/layout/orgChart1"/>
    <dgm:cxn modelId="{FA608DCE-25F5-4449-80E0-72F6E7409E49}" type="presOf" srcId="{7A996336-9DD4-4AE7-AA3D-0A465CAF3A98}" destId="{BD930A7D-0495-4C10-B23A-9E7B3A8A91FC}" srcOrd="0" destOrd="0" presId="urn:microsoft.com/office/officeart/2005/8/layout/orgChart1"/>
    <dgm:cxn modelId="{EA5236CF-9BC1-46A9-93C4-C795E6353BB3}" srcId="{6E2CA6D2-F23F-4906-80E9-1D9E5464C09B}" destId="{5A7D4341-0108-426F-8947-02A69A69B24A}" srcOrd="0" destOrd="0" parTransId="{B7EEEA0C-95C4-4644-BD58-EE6A4832B616}" sibTransId="{049FA2D4-FDE9-4B60-ACF3-7155EB8EFDE2}"/>
    <dgm:cxn modelId="{A8AD25D0-2423-42E6-B38E-1A0B9A271F50}" type="presOf" srcId="{80F053BE-6BB0-4B69-9E87-E3F166E53D11}" destId="{15D2A42E-AD1F-47FE-9576-C45CC5DA521C}" srcOrd="0" destOrd="0" presId="urn:microsoft.com/office/officeart/2005/8/layout/orgChart1"/>
    <dgm:cxn modelId="{545531D7-5B8E-484D-8671-4CEFC47C38E0}" type="presOf" srcId="{AC9383E0-81DD-41CC-88BA-7533F69383DE}" destId="{A385D4BA-20C4-48BC-A7CB-04418B242140}" srcOrd="1" destOrd="0" presId="urn:microsoft.com/office/officeart/2005/8/layout/orgChart1"/>
    <dgm:cxn modelId="{A9C080DB-2BA4-40E6-B328-78E6810F8C28}" srcId="{6E2CA6D2-F23F-4906-80E9-1D9E5464C09B}" destId="{76392C38-DE22-4008-85F4-9ED4A093E8A1}" srcOrd="1" destOrd="0" parTransId="{2F74A91C-E849-4AFA-AFFD-100530458FA6}" sibTransId="{FF65351A-BB82-4353-ACB7-491B5A3575DF}"/>
    <dgm:cxn modelId="{D417ABDE-7663-4454-8C9F-C8243A797589}" type="presOf" srcId="{071BCE62-1F50-4914-8580-1D3DEC612982}" destId="{EDADBF12-F062-41E8-980C-AF674A2BC05B}" srcOrd="0" destOrd="0" presId="urn:microsoft.com/office/officeart/2005/8/layout/orgChart1"/>
    <dgm:cxn modelId="{B9C8CEDE-9B8F-4E12-90E7-4D9E836E5F1A}" type="presOf" srcId="{1C7615C7-BB05-40D2-A2FF-60D1D1792001}" destId="{1738AD4E-4134-4D9D-B53C-232E24954B69}" srcOrd="0" destOrd="0" presId="urn:microsoft.com/office/officeart/2005/8/layout/orgChart1"/>
    <dgm:cxn modelId="{52BA28DF-A387-41D8-B61C-FB9B2BC3FA2A}" srcId="{BCCC0848-1A02-4CD2-9F97-7CB942852075}" destId="{8623DFDA-27F0-4484-9A7C-2401E5D0EC1F}" srcOrd="2" destOrd="0" parTransId="{1ACD15FD-DC61-40D7-854E-278972722260}" sibTransId="{59F00379-24D8-45D3-BF88-CCE365F46D6F}"/>
    <dgm:cxn modelId="{24A8D0E3-76B7-4DA7-B8FC-37788DCCD2BE}" type="presOf" srcId="{8B30940B-978E-4D5F-BD83-21B7D5D90F8A}" destId="{DCA0EEBE-B917-4F75-8B65-E0802732B956}" srcOrd="1" destOrd="0" presId="urn:microsoft.com/office/officeart/2005/8/layout/orgChart1"/>
    <dgm:cxn modelId="{728773E4-FE73-4104-BA21-C81285D97FE9}" type="presOf" srcId="{429A538D-3978-4E5E-80B8-098A14BDD61A}" destId="{63206D92-0C8D-49E9-B848-C73990E2C98C}" srcOrd="0" destOrd="0" presId="urn:microsoft.com/office/officeart/2005/8/layout/orgChart1"/>
    <dgm:cxn modelId="{0C7298E5-DF57-4780-A39D-B262A57E1C2B}" type="presOf" srcId="{0777F991-6317-4B3E-BB4F-93BC25D36509}" destId="{0B0A6C1D-F493-46C6-B483-A3077AD3E77F}" srcOrd="0" destOrd="0" presId="urn:microsoft.com/office/officeart/2005/8/layout/orgChart1"/>
    <dgm:cxn modelId="{55AB26E7-1CC3-4B92-971D-0D221847A9C0}" type="presOf" srcId="{6E2CA6D2-F23F-4906-80E9-1D9E5464C09B}" destId="{27E19C5D-26B0-4CB6-AE05-9EDAA5C5C71C}" srcOrd="0" destOrd="0" presId="urn:microsoft.com/office/officeart/2005/8/layout/orgChart1"/>
    <dgm:cxn modelId="{BFF76FE8-A226-41FE-B8D2-0C5B1FB60C97}" type="presOf" srcId="{2831AB26-CF86-45E2-B275-A4F093FF789F}" destId="{693C940A-D9FE-48D4-9BBF-3178891E4CD8}" srcOrd="1" destOrd="0" presId="urn:microsoft.com/office/officeart/2005/8/layout/orgChart1"/>
    <dgm:cxn modelId="{5AD3C5F6-288D-4BD0-80CC-D19419D456DB}" type="presOf" srcId="{19A7A7F8-9EF1-43A9-AC53-77A18D6F744F}" destId="{CB811E2B-2525-4C22-AFDB-399D4AA4A1D7}" srcOrd="0" destOrd="0" presId="urn:microsoft.com/office/officeart/2005/8/layout/orgChart1"/>
    <dgm:cxn modelId="{F80E98F7-E92D-4F8A-85CA-27AF0B051E24}" type="presOf" srcId="{4DBEF869-0322-45F2-AAB4-2227CF2A42BD}" destId="{66266488-23B8-4388-928C-632C1EB92CF0}" srcOrd="1" destOrd="0" presId="urn:microsoft.com/office/officeart/2005/8/layout/orgChart1"/>
    <dgm:cxn modelId="{049BAEF9-7197-464A-AD0E-D7D386858E69}" type="presOf" srcId="{9E863D35-15E9-433F-9318-9CE019444CBA}" destId="{E5775850-3074-4BDF-8454-9A4D2093640F}" srcOrd="0" destOrd="0" presId="urn:microsoft.com/office/officeart/2005/8/layout/orgChart1"/>
    <dgm:cxn modelId="{798021FC-5FF5-4661-9446-A23D9BBAC7D6}" type="presOf" srcId="{E325A194-FB7C-477F-A1BD-C0E51C41277B}" destId="{08F182DD-68B9-41C4-A25A-BB270747C7F7}" srcOrd="0" destOrd="0" presId="urn:microsoft.com/office/officeart/2005/8/layout/orgChart1"/>
    <dgm:cxn modelId="{EC45F7FE-A201-40D3-A1EF-3E5D31486971}" type="presOf" srcId="{72730A2B-D6E6-476F-B329-2F55A079F302}" destId="{49AC1111-207D-42C6-9555-6003B4A492F1}" srcOrd="0" destOrd="0" presId="urn:microsoft.com/office/officeart/2005/8/layout/orgChart1"/>
    <dgm:cxn modelId="{BA2052FF-3115-470A-8FFB-98432D9DCFEE}" type="presOf" srcId="{182B988F-B06F-404F-87EB-4724489C8F39}" destId="{C5C0AEF9-47A4-414B-A01B-F13955BE4492}" srcOrd="0" destOrd="0" presId="urn:microsoft.com/office/officeart/2005/8/layout/orgChart1"/>
    <dgm:cxn modelId="{81D72A3E-EE8D-443A-9B08-44608F9E2C0B}" type="presParOf" srcId="{F5754187-FB2D-43A5-944A-6A568512B95B}" destId="{D3F4F099-42D9-454B-AA34-61D22557F951}" srcOrd="0" destOrd="0" presId="urn:microsoft.com/office/officeart/2005/8/layout/orgChart1"/>
    <dgm:cxn modelId="{A8EDC6BA-E9FC-4826-8E6D-7FC873236E33}" type="presParOf" srcId="{D3F4F099-42D9-454B-AA34-61D22557F951}" destId="{748CF885-F6FA-4487-80A1-F088D96C5869}" srcOrd="0" destOrd="0" presId="urn:microsoft.com/office/officeart/2005/8/layout/orgChart1"/>
    <dgm:cxn modelId="{C6ECAEFB-4BE8-4585-B248-76368A212CD2}" type="presParOf" srcId="{748CF885-F6FA-4487-80A1-F088D96C5869}" destId="{FF9DE7A9-0632-4CC9-89DD-3C02BA68290C}" srcOrd="0" destOrd="0" presId="urn:microsoft.com/office/officeart/2005/8/layout/orgChart1"/>
    <dgm:cxn modelId="{6A100509-617D-42CF-91D5-8CAC1C910537}" type="presParOf" srcId="{748CF885-F6FA-4487-80A1-F088D96C5869}" destId="{CFD294BF-E347-4C8C-9DB8-336DCE4AE515}" srcOrd="1" destOrd="0" presId="urn:microsoft.com/office/officeart/2005/8/layout/orgChart1"/>
    <dgm:cxn modelId="{A831A3D9-3803-4A16-AFA8-2A8E13B6BCE0}" type="presParOf" srcId="{D3F4F099-42D9-454B-AA34-61D22557F951}" destId="{E6EAA3E1-D1D0-4F43-8305-19D5C330D62F}" srcOrd="1" destOrd="0" presId="urn:microsoft.com/office/officeart/2005/8/layout/orgChart1"/>
    <dgm:cxn modelId="{926D532E-5F4C-4244-8514-C18602D04A77}" type="presParOf" srcId="{E6EAA3E1-D1D0-4F43-8305-19D5C330D62F}" destId="{BD930A7D-0495-4C10-B23A-9E7B3A8A91FC}" srcOrd="0" destOrd="0" presId="urn:microsoft.com/office/officeart/2005/8/layout/orgChart1"/>
    <dgm:cxn modelId="{C2CDB9B0-8D7C-48BF-8FAF-EEF66FB67CC1}" type="presParOf" srcId="{E6EAA3E1-D1D0-4F43-8305-19D5C330D62F}" destId="{B919C187-C06E-44C1-B4E4-6A8C040DB9F7}" srcOrd="1" destOrd="0" presId="urn:microsoft.com/office/officeart/2005/8/layout/orgChart1"/>
    <dgm:cxn modelId="{93DE361C-C73C-420B-89BF-A81E128247B4}" type="presParOf" srcId="{B919C187-C06E-44C1-B4E4-6A8C040DB9F7}" destId="{9CED7634-D835-4FF1-AF21-EF1A98D23931}" srcOrd="0" destOrd="0" presId="urn:microsoft.com/office/officeart/2005/8/layout/orgChart1"/>
    <dgm:cxn modelId="{17CA517C-C7E1-4D6D-B40E-5AF8D081F162}" type="presParOf" srcId="{9CED7634-D835-4FF1-AF21-EF1A98D23931}" destId="{253A2361-4F16-4E0D-95F9-806675E46837}" srcOrd="0" destOrd="0" presId="urn:microsoft.com/office/officeart/2005/8/layout/orgChart1"/>
    <dgm:cxn modelId="{F85E7A6D-80B4-422A-8AC3-DFAC1F13853A}" type="presParOf" srcId="{9CED7634-D835-4FF1-AF21-EF1A98D23931}" destId="{3710743F-5BBB-4911-9E4C-A75EE0A899C4}" srcOrd="1" destOrd="0" presId="urn:microsoft.com/office/officeart/2005/8/layout/orgChart1"/>
    <dgm:cxn modelId="{F366E9A0-F745-473F-B930-F560AEE16396}" type="presParOf" srcId="{B919C187-C06E-44C1-B4E4-6A8C040DB9F7}" destId="{FFBBDC11-95C3-47E4-BDBB-C7D2571D3720}" srcOrd="1" destOrd="0" presId="urn:microsoft.com/office/officeart/2005/8/layout/orgChart1"/>
    <dgm:cxn modelId="{FE4DF454-8C40-4BE1-9E2E-D174DD7552A7}" type="presParOf" srcId="{FFBBDC11-95C3-47E4-BDBB-C7D2571D3720}" destId="{D3B48B95-094B-4695-A2E1-D45217C65C70}" srcOrd="0" destOrd="0" presId="urn:microsoft.com/office/officeart/2005/8/layout/orgChart1"/>
    <dgm:cxn modelId="{834F875B-0601-4764-B787-0B5711893031}" type="presParOf" srcId="{FFBBDC11-95C3-47E4-BDBB-C7D2571D3720}" destId="{8CBBB52C-62BD-4CD3-B65C-CC0D90D9E2D6}" srcOrd="1" destOrd="0" presId="urn:microsoft.com/office/officeart/2005/8/layout/orgChart1"/>
    <dgm:cxn modelId="{2AB2C45B-ACC8-44E0-86D3-323B122F890C}" type="presParOf" srcId="{8CBBB52C-62BD-4CD3-B65C-CC0D90D9E2D6}" destId="{2861C459-17AC-4BF3-88DD-02A16260A4CA}" srcOrd="0" destOrd="0" presId="urn:microsoft.com/office/officeart/2005/8/layout/orgChart1"/>
    <dgm:cxn modelId="{5D53D030-F84F-4CD9-A7E0-C55CD7625E7A}" type="presParOf" srcId="{2861C459-17AC-4BF3-88DD-02A16260A4CA}" destId="{CB811E2B-2525-4C22-AFDB-399D4AA4A1D7}" srcOrd="0" destOrd="0" presId="urn:microsoft.com/office/officeart/2005/8/layout/orgChart1"/>
    <dgm:cxn modelId="{D01918FA-1673-44D6-BCC4-3FA0592EA7E2}" type="presParOf" srcId="{2861C459-17AC-4BF3-88DD-02A16260A4CA}" destId="{9090C776-D1DD-44DD-B654-5761BF5972A3}" srcOrd="1" destOrd="0" presId="urn:microsoft.com/office/officeart/2005/8/layout/orgChart1"/>
    <dgm:cxn modelId="{54AA60C9-13FA-4409-A70E-991B9255474E}" type="presParOf" srcId="{8CBBB52C-62BD-4CD3-B65C-CC0D90D9E2D6}" destId="{1168079E-4DA9-4911-BADF-D377992F8BDA}" srcOrd="1" destOrd="0" presId="urn:microsoft.com/office/officeart/2005/8/layout/orgChart1"/>
    <dgm:cxn modelId="{0554516E-FA78-4AAC-8643-F986B56DB1E6}" type="presParOf" srcId="{1168079E-4DA9-4911-BADF-D377992F8BDA}" destId="{9356BE15-1758-4911-B251-2FC026F9F416}" srcOrd="0" destOrd="0" presId="urn:microsoft.com/office/officeart/2005/8/layout/orgChart1"/>
    <dgm:cxn modelId="{9084C867-F3D3-4631-8F27-E3C51DDFD225}" type="presParOf" srcId="{1168079E-4DA9-4911-BADF-D377992F8BDA}" destId="{6BB2FF7A-EB42-4271-B90C-14D822D6C671}" srcOrd="1" destOrd="0" presId="urn:microsoft.com/office/officeart/2005/8/layout/orgChart1"/>
    <dgm:cxn modelId="{91D1F250-38A4-4A29-9546-74B44C518936}" type="presParOf" srcId="{6BB2FF7A-EB42-4271-B90C-14D822D6C671}" destId="{0857386F-A20C-4C85-AEB4-11B8C08C9C82}" srcOrd="0" destOrd="0" presId="urn:microsoft.com/office/officeart/2005/8/layout/orgChart1"/>
    <dgm:cxn modelId="{9D799D95-24A7-4343-B741-1467D8717DA5}" type="presParOf" srcId="{0857386F-A20C-4C85-AEB4-11B8C08C9C82}" destId="{68B93249-1FA7-4AB6-ACEC-C6FA8DAADD20}" srcOrd="0" destOrd="0" presId="urn:microsoft.com/office/officeart/2005/8/layout/orgChart1"/>
    <dgm:cxn modelId="{AC420935-C68A-4B4D-98B7-AE4AFF53E616}" type="presParOf" srcId="{0857386F-A20C-4C85-AEB4-11B8C08C9C82}" destId="{217AE27D-AE7B-4172-88E9-54AF67B3BCDF}" srcOrd="1" destOrd="0" presId="urn:microsoft.com/office/officeart/2005/8/layout/orgChart1"/>
    <dgm:cxn modelId="{9E770D7C-4AB7-4429-B053-379B14277D09}" type="presParOf" srcId="{6BB2FF7A-EB42-4271-B90C-14D822D6C671}" destId="{5907F825-B3C3-4A8D-BA6A-97E2E3C0D784}" srcOrd="1" destOrd="0" presId="urn:microsoft.com/office/officeart/2005/8/layout/orgChart1"/>
    <dgm:cxn modelId="{3ECAF2B7-52DC-4867-85FF-98206F829678}" type="presParOf" srcId="{6BB2FF7A-EB42-4271-B90C-14D822D6C671}" destId="{10B4A612-4D5D-4871-A76E-0AB5A0FB92F9}" srcOrd="2" destOrd="0" presId="urn:microsoft.com/office/officeart/2005/8/layout/orgChart1"/>
    <dgm:cxn modelId="{002EB8DB-E2E7-41AE-86A8-4B132074B818}" type="presParOf" srcId="{1168079E-4DA9-4911-BADF-D377992F8BDA}" destId="{08F182DD-68B9-41C4-A25A-BB270747C7F7}" srcOrd="2" destOrd="0" presId="urn:microsoft.com/office/officeart/2005/8/layout/orgChart1"/>
    <dgm:cxn modelId="{506CF667-A5F9-48F1-A658-6F364EC7C150}" type="presParOf" srcId="{1168079E-4DA9-4911-BADF-D377992F8BDA}" destId="{E66D9046-8AD9-4BB8-A715-93DA4010F7DF}" srcOrd="3" destOrd="0" presId="urn:microsoft.com/office/officeart/2005/8/layout/orgChart1"/>
    <dgm:cxn modelId="{6C483A9C-A3FA-4874-8C2F-5073A716DF67}" type="presParOf" srcId="{E66D9046-8AD9-4BB8-A715-93DA4010F7DF}" destId="{4ACAA2D7-A637-43CF-9084-6227ED88CB5D}" srcOrd="0" destOrd="0" presId="urn:microsoft.com/office/officeart/2005/8/layout/orgChart1"/>
    <dgm:cxn modelId="{62C432BD-57BC-4469-A9B8-A8AB75A76092}" type="presParOf" srcId="{4ACAA2D7-A637-43CF-9084-6227ED88CB5D}" destId="{2106FF33-809A-489C-BAE9-093810F4270C}" srcOrd="0" destOrd="0" presId="urn:microsoft.com/office/officeart/2005/8/layout/orgChart1"/>
    <dgm:cxn modelId="{3F8063B4-4181-473A-80F4-027E50A38BA6}" type="presParOf" srcId="{4ACAA2D7-A637-43CF-9084-6227ED88CB5D}" destId="{C0A11C0B-5568-4C58-A0CA-F9D217CFBF55}" srcOrd="1" destOrd="0" presId="urn:microsoft.com/office/officeart/2005/8/layout/orgChart1"/>
    <dgm:cxn modelId="{8828CF35-BAFB-46B2-BA2F-6DE0C17A45B2}" type="presParOf" srcId="{E66D9046-8AD9-4BB8-A715-93DA4010F7DF}" destId="{52A53105-E5F5-499E-9A15-D1ADB8A3C114}" srcOrd="1" destOrd="0" presId="urn:microsoft.com/office/officeart/2005/8/layout/orgChart1"/>
    <dgm:cxn modelId="{98F7D6E4-AEDB-40C0-966F-51841BE4B29F}" type="presParOf" srcId="{E66D9046-8AD9-4BB8-A715-93DA4010F7DF}" destId="{2C6F80C5-AD6A-4561-9B89-F156B8AE3063}" srcOrd="2" destOrd="0" presId="urn:microsoft.com/office/officeart/2005/8/layout/orgChart1"/>
    <dgm:cxn modelId="{C5CD4E90-B3FA-46A1-A9D6-D397D492718C}" type="presParOf" srcId="{8CBBB52C-62BD-4CD3-B65C-CC0D90D9E2D6}" destId="{DA0A307F-1DE5-4E6B-870B-084E9BD42875}" srcOrd="2" destOrd="0" presId="urn:microsoft.com/office/officeart/2005/8/layout/orgChart1"/>
    <dgm:cxn modelId="{E2B6932B-6ED4-4779-925F-F7727E9D6C97}" type="presParOf" srcId="{FFBBDC11-95C3-47E4-BDBB-C7D2571D3720}" destId="{22DB6E24-CC60-4373-B132-DA44DCD21842}" srcOrd="2" destOrd="0" presId="urn:microsoft.com/office/officeart/2005/8/layout/orgChart1"/>
    <dgm:cxn modelId="{183B431D-CC8F-4B02-A3C7-9555FFCA39E5}" type="presParOf" srcId="{FFBBDC11-95C3-47E4-BDBB-C7D2571D3720}" destId="{9DEE4668-C51D-44BD-AC95-E71D641CABB5}" srcOrd="3" destOrd="0" presId="urn:microsoft.com/office/officeart/2005/8/layout/orgChart1"/>
    <dgm:cxn modelId="{233F7825-D64A-4B70-B34D-969C084721BF}" type="presParOf" srcId="{9DEE4668-C51D-44BD-AC95-E71D641CABB5}" destId="{47FA6BF2-A3BA-47A8-813E-3F62B1D16B27}" srcOrd="0" destOrd="0" presId="urn:microsoft.com/office/officeart/2005/8/layout/orgChart1"/>
    <dgm:cxn modelId="{02162C8D-1B34-4F3E-90E7-E2728F9D9101}" type="presParOf" srcId="{47FA6BF2-A3BA-47A8-813E-3F62B1D16B27}" destId="{EDADBF12-F062-41E8-980C-AF674A2BC05B}" srcOrd="0" destOrd="0" presId="urn:microsoft.com/office/officeart/2005/8/layout/orgChart1"/>
    <dgm:cxn modelId="{AA60A0C9-A15F-4485-92A0-0A5D642312F7}" type="presParOf" srcId="{47FA6BF2-A3BA-47A8-813E-3F62B1D16B27}" destId="{B8E2E11B-F695-4EA1-A98B-D4F12AABA269}" srcOrd="1" destOrd="0" presId="urn:microsoft.com/office/officeart/2005/8/layout/orgChart1"/>
    <dgm:cxn modelId="{D930276D-0F41-4E29-A71B-64664140DDF8}" type="presParOf" srcId="{9DEE4668-C51D-44BD-AC95-E71D641CABB5}" destId="{31F25173-7B7C-4424-8471-DA385B1F0B24}" srcOrd="1" destOrd="0" presId="urn:microsoft.com/office/officeart/2005/8/layout/orgChart1"/>
    <dgm:cxn modelId="{D5A528B6-353F-4CCB-846D-210973F589AF}" type="presParOf" srcId="{31F25173-7B7C-4424-8471-DA385B1F0B24}" destId="{8C989402-FEB5-4564-A6CA-9A875230CB4F}" srcOrd="0" destOrd="0" presId="urn:microsoft.com/office/officeart/2005/8/layout/orgChart1"/>
    <dgm:cxn modelId="{F4E897E1-26D7-4D43-8808-AFAC418A3F14}" type="presParOf" srcId="{31F25173-7B7C-4424-8471-DA385B1F0B24}" destId="{F50A04E8-7F65-44E5-B633-82EDB0F69E5E}" srcOrd="1" destOrd="0" presId="urn:microsoft.com/office/officeart/2005/8/layout/orgChart1"/>
    <dgm:cxn modelId="{F17C042C-6D12-41D7-B036-C99BFB180840}" type="presParOf" srcId="{F50A04E8-7F65-44E5-B633-82EDB0F69E5E}" destId="{456A0B7D-FB8B-4C8C-B36E-FA198DBDE9E5}" srcOrd="0" destOrd="0" presId="urn:microsoft.com/office/officeart/2005/8/layout/orgChart1"/>
    <dgm:cxn modelId="{8EF39E7B-3A1E-4623-A603-FE9BEC2D27E1}" type="presParOf" srcId="{456A0B7D-FB8B-4C8C-B36E-FA198DBDE9E5}" destId="{BD9F6084-17EC-4838-9448-F077937151FF}" srcOrd="0" destOrd="0" presId="urn:microsoft.com/office/officeart/2005/8/layout/orgChart1"/>
    <dgm:cxn modelId="{B58B3818-6CD8-4E2E-892F-26EDBD0FB04D}" type="presParOf" srcId="{456A0B7D-FB8B-4C8C-B36E-FA198DBDE9E5}" destId="{AE4DE910-5A3D-4D01-A2D5-ACA9E5F906DF}" srcOrd="1" destOrd="0" presId="urn:microsoft.com/office/officeart/2005/8/layout/orgChart1"/>
    <dgm:cxn modelId="{2C9BBFCD-2753-4AFA-A445-32760AAA533E}" type="presParOf" srcId="{F50A04E8-7F65-44E5-B633-82EDB0F69E5E}" destId="{4F94D3AB-C6F7-4C8B-AD2B-9DC7505B372F}" srcOrd="1" destOrd="0" presId="urn:microsoft.com/office/officeart/2005/8/layout/orgChart1"/>
    <dgm:cxn modelId="{53D895B5-CD4D-4635-AA79-E90D16A1FD42}" type="presParOf" srcId="{F50A04E8-7F65-44E5-B633-82EDB0F69E5E}" destId="{6F2E1753-A100-47A9-89F8-7AE73FE82576}" srcOrd="2" destOrd="0" presId="urn:microsoft.com/office/officeart/2005/8/layout/orgChart1"/>
    <dgm:cxn modelId="{E390D341-1D16-4780-B9B7-02A3CFA41498}" type="presParOf" srcId="{31F25173-7B7C-4424-8471-DA385B1F0B24}" destId="{6B93E3A5-39E0-4E02-9076-CC283374CC97}" srcOrd="2" destOrd="0" presId="urn:microsoft.com/office/officeart/2005/8/layout/orgChart1"/>
    <dgm:cxn modelId="{345A43DE-9F45-4DC2-9591-3B5DBBABCF9A}" type="presParOf" srcId="{31F25173-7B7C-4424-8471-DA385B1F0B24}" destId="{712AF14A-0B12-401D-B9FE-339817840142}" srcOrd="3" destOrd="0" presId="urn:microsoft.com/office/officeart/2005/8/layout/orgChart1"/>
    <dgm:cxn modelId="{384F5C7C-19FE-48DF-9058-B0B7D6CB4E72}" type="presParOf" srcId="{712AF14A-0B12-401D-B9FE-339817840142}" destId="{31CF86D6-5B9D-470B-B334-85BCB2DF3988}" srcOrd="0" destOrd="0" presId="urn:microsoft.com/office/officeart/2005/8/layout/orgChart1"/>
    <dgm:cxn modelId="{A00683A1-4803-4DAD-89AE-D908D642F539}" type="presParOf" srcId="{31CF86D6-5B9D-470B-B334-85BCB2DF3988}" destId="{07A2AB9E-3106-43B6-8188-9479FFDF01EC}" srcOrd="0" destOrd="0" presId="urn:microsoft.com/office/officeart/2005/8/layout/orgChart1"/>
    <dgm:cxn modelId="{962183FA-EFE8-430B-B150-DAEA4CC2324D}" type="presParOf" srcId="{31CF86D6-5B9D-470B-B334-85BCB2DF3988}" destId="{693C940A-D9FE-48D4-9BBF-3178891E4CD8}" srcOrd="1" destOrd="0" presId="urn:microsoft.com/office/officeart/2005/8/layout/orgChart1"/>
    <dgm:cxn modelId="{9D51DEA2-0D5E-415D-97FA-604C87602C34}" type="presParOf" srcId="{712AF14A-0B12-401D-B9FE-339817840142}" destId="{73008A88-A3BC-4405-9F81-05363A1D961F}" srcOrd="1" destOrd="0" presId="urn:microsoft.com/office/officeart/2005/8/layout/orgChart1"/>
    <dgm:cxn modelId="{A4C41DF9-FDA6-4347-B4FF-B7E5CF5695D4}" type="presParOf" srcId="{712AF14A-0B12-401D-B9FE-339817840142}" destId="{E5F560C3-C319-411D-93C2-8932028F63F9}" srcOrd="2" destOrd="0" presId="urn:microsoft.com/office/officeart/2005/8/layout/orgChart1"/>
    <dgm:cxn modelId="{65383F69-6A9A-482D-A3B6-10F8B5B35D24}" type="presParOf" srcId="{31F25173-7B7C-4424-8471-DA385B1F0B24}" destId="{C5C0AEF9-47A4-414B-A01B-F13955BE4492}" srcOrd="4" destOrd="0" presId="urn:microsoft.com/office/officeart/2005/8/layout/orgChart1"/>
    <dgm:cxn modelId="{06458CFF-5EC1-412B-8765-CF6EAB139D79}" type="presParOf" srcId="{31F25173-7B7C-4424-8471-DA385B1F0B24}" destId="{8DD2EAB5-735C-4992-905F-0ED8F412055A}" srcOrd="5" destOrd="0" presId="urn:microsoft.com/office/officeart/2005/8/layout/orgChart1"/>
    <dgm:cxn modelId="{E967CC45-3B8D-4CB6-A6C4-7E7662B18CD6}" type="presParOf" srcId="{8DD2EAB5-735C-4992-905F-0ED8F412055A}" destId="{9919E1F4-FFEB-40AB-98FD-B5B654C50866}" srcOrd="0" destOrd="0" presId="urn:microsoft.com/office/officeart/2005/8/layout/orgChart1"/>
    <dgm:cxn modelId="{DBF0C92D-2182-44F1-B96E-4FCEEAEDD32E}" type="presParOf" srcId="{9919E1F4-FFEB-40AB-98FD-B5B654C50866}" destId="{2AF64EB3-FE0A-4653-BA89-DA0AA7F70E60}" srcOrd="0" destOrd="0" presId="urn:microsoft.com/office/officeart/2005/8/layout/orgChart1"/>
    <dgm:cxn modelId="{DF9CDBF6-74F2-41F7-9E71-BE77CEE8776E}" type="presParOf" srcId="{9919E1F4-FFEB-40AB-98FD-B5B654C50866}" destId="{66266488-23B8-4388-928C-632C1EB92CF0}" srcOrd="1" destOrd="0" presId="urn:microsoft.com/office/officeart/2005/8/layout/orgChart1"/>
    <dgm:cxn modelId="{04B25587-1037-4DD6-8932-086574708E28}" type="presParOf" srcId="{8DD2EAB5-735C-4992-905F-0ED8F412055A}" destId="{D85DEBF8-DEFD-4A85-AAFD-AFE981890DB4}" srcOrd="1" destOrd="0" presId="urn:microsoft.com/office/officeart/2005/8/layout/orgChart1"/>
    <dgm:cxn modelId="{9B5CE632-A13C-4823-AE38-E62793E297D4}" type="presParOf" srcId="{8DD2EAB5-735C-4992-905F-0ED8F412055A}" destId="{8F83C4E2-E01F-45B7-8EA2-AA65DAD7F6A2}" srcOrd="2" destOrd="0" presId="urn:microsoft.com/office/officeart/2005/8/layout/orgChart1"/>
    <dgm:cxn modelId="{DF994126-BC1E-41A4-B94F-9604705FF91A}" type="presParOf" srcId="{31F25173-7B7C-4424-8471-DA385B1F0B24}" destId="{52338976-A92D-4AE4-B921-3B708D2F85F9}" srcOrd="6" destOrd="0" presId="urn:microsoft.com/office/officeart/2005/8/layout/orgChart1"/>
    <dgm:cxn modelId="{81849EB4-5DAE-4354-9EB1-28ADFC2A12CA}" type="presParOf" srcId="{31F25173-7B7C-4424-8471-DA385B1F0B24}" destId="{4715B45B-C039-4EBD-872A-739C896758B1}" srcOrd="7" destOrd="0" presId="urn:microsoft.com/office/officeart/2005/8/layout/orgChart1"/>
    <dgm:cxn modelId="{9551CEBE-A0B0-4BBA-919E-FC0578AECC96}" type="presParOf" srcId="{4715B45B-C039-4EBD-872A-739C896758B1}" destId="{4F08C588-6856-4076-B830-2237894C9170}" srcOrd="0" destOrd="0" presId="urn:microsoft.com/office/officeart/2005/8/layout/orgChart1"/>
    <dgm:cxn modelId="{8F9B342E-E5CD-4677-AB47-371333481277}" type="presParOf" srcId="{4F08C588-6856-4076-B830-2237894C9170}" destId="{0B0A6C1D-F493-46C6-B483-A3077AD3E77F}" srcOrd="0" destOrd="0" presId="urn:microsoft.com/office/officeart/2005/8/layout/orgChart1"/>
    <dgm:cxn modelId="{BAFFE08E-004E-420D-A28E-008E57AFFE90}" type="presParOf" srcId="{4F08C588-6856-4076-B830-2237894C9170}" destId="{D00BD54F-55FF-42AD-88E5-CD03E171868C}" srcOrd="1" destOrd="0" presId="urn:microsoft.com/office/officeart/2005/8/layout/orgChart1"/>
    <dgm:cxn modelId="{0BB2492B-F8D2-4615-87DC-FAF3A0B339BC}" type="presParOf" srcId="{4715B45B-C039-4EBD-872A-739C896758B1}" destId="{358293BA-EEB8-4F69-8C00-535925A5DA87}" srcOrd="1" destOrd="0" presId="urn:microsoft.com/office/officeart/2005/8/layout/orgChart1"/>
    <dgm:cxn modelId="{2ADEBA77-C7D1-4286-80F2-4876D5243101}" type="presParOf" srcId="{4715B45B-C039-4EBD-872A-739C896758B1}" destId="{7C516356-02D6-4B4F-A31D-0D95DDBC244F}" srcOrd="2" destOrd="0" presId="urn:microsoft.com/office/officeart/2005/8/layout/orgChart1"/>
    <dgm:cxn modelId="{8CF2D005-C5B4-4048-8858-9184224C4E0C}" type="presParOf" srcId="{9DEE4668-C51D-44BD-AC95-E71D641CABB5}" destId="{81A82168-1EC6-4287-8D9F-3FCCAB96518F}" srcOrd="2" destOrd="0" presId="urn:microsoft.com/office/officeart/2005/8/layout/orgChart1"/>
    <dgm:cxn modelId="{52BBC9C7-8208-42FA-A0DF-81A7E6A9B1A5}" type="presParOf" srcId="{FFBBDC11-95C3-47E4-BDBB-C7D2571D3720}" destId="{403EECCD-BA8D-41F7-8967-68EC1A0B9733}" srcOrd="4" destOrd="0" presId="urn:microsoft.com/office/officeart/2005/8/layout/orgChart1"/>
    <dgm:cxn modelId="{E6B0AED0-31C8-411E-A42B-53903420639D}" type="presParOf" srcId="{FFBBDC11-95C3-47E4-BDBB-C7D2571D3720}" destId="{EC86AAD4-0A1B-49BD-A7B6-3C8A1E4D0A46}" srcOrd="5" destOrd="0" presId="urn:microsoft.com/office/officeart/2005/8/layout/orgChart1"/>
    <dgm:cxn modelId="{84C191F6-C213-4971-B912-F8CB3121A8E8}" type="presParOf" srcId="{EC86AAD4-0A1B-49BD-A7B6-3C8A1E4D0A46}" destId="{81F80D71-2D0D-47A2-BE9B-D5172261E2B0}" srcOrd="0" destOrd="0" presId="urn:microsoft.com/office/officeart/2005/8/layout/orgChart1"/>
    <dgm:cxn modelId="{C462F2D7-1DD7-41AB-BB23-EDE295754874}" type="presParOf" srcId="{81F80D71-2D0D-47A2-BE9B-D5172261E2B0}" destId="{BD3250F6-34D4-46EC-8FB5-86D2E1F46C59}" srcOrd="0" destOrd="0" presId="urn:microsoft.com/office/officeart/2005/8/layout/orgChart1"/>
    <dgm:cxn modelId="{A52A9B33-CEE6-47C0-9B1D-F7B989396B5D}" type="presParOf" srcId="{81F80D71-2D0D-47A2-BE9B-D5172261E2B0}" destId="{9447CF64-F4F0-4953-B4DE-55EF17F0AD8D}" srcOrd="1" destOrd="0" presId="urn:microsoft.com/office/officeart/2005/8/layout/orgChart1"/>
    <dgm:cxn modelId="{0FD0F984-AC10-47C1-9570-9A32DB84A4FF}" type="presParOf" srcId="{EC86AAD4-0A1B-49BD-A7B6-3C8A1E4D0A46}" destId="{36451A89-663D-4662-AEFB-608362707996}" srcOrd="1" destOrd="0" presId="urn:microsoft.com/office/officeart/2005/8/layout/orgChart1"/>
    <dgm:cxn modelId="{942CB2FA-0306-402B-9484-099A047F16B0}" type="presParOf" srcId="{36451A89-663D-4662-AEFB-608362707996}" destId="{A3CBDB77-3CC9-4EB9-89ED-B232D90BA0F6}" srcOrd="0" destOrd="0" presId="urn:microsoft.com/office/officeart/2005/8/layout/orgChart1"/>
    <dgm:cxn modelId="{01C59E1C-AB8F-49D2-AA30-0B72E5B9CC78}" type="presParOf" srcId="{36451A89-663D-4662-AEFB-608362707996}" destId="{94C4563D-9892-47C7-999C-FD62D9A746F0}" srcOrd="1" destOrd="0" presId="urn:microsoft.com/office/officeart/2005/8/layout/orgChart1"/>
    <dgm:cxn modelId="{9D7BA2A5-37ED-43AB-8A59-0CCF61AC2582}" type="presParOf" srcId="{94C4563D-9892-47C7-999C-FD62D9A746F0}" destId="{C2DA97B9-5052-4717-A57A-5A76F9561E99}" srcOrd="0" destOrd="0" presId="urn:microsoft.com/office/officeart/2005/8/layout/orgChart1"/>
    <dgm:cxn modelId="{18555072-14F5-47BA-8389-E5B25C6BB14A}" type="presParOf" srcId="{C2DA97B9-5052-4717-A57A-5A76F9561E99}" destId="{1706FAB6-301E-4D39-8334-924121816FB0}" srcOrd="0" destOrd="0" presId="urn:microsoft.com/office/officeart/2005/8/layout/orgChart1"/>
    <dgm:cxn modelId="{8097A4EE-605E-4BE9-91B5-EAEACC99337B}" type="presParOf" srcId="{C2DA97B9-5052-4717-A57A-5A76F9561E99}" destId="{4E41C9A8-D8F8-4D8D-A8F9-7A7181E66973}" srcOrd="1" destOrd="0" presId="urn:microsoft.com/office/officeart/2005/8/layout/orgChart1"/>
    <dgm:cxn modelId="{D2370295-0EEB-49A6-97FE-B81042596936}" type="presParOf" srcId="{94C4563D-9892-47C7-999C-FD62D9A746F0}" destId="{E3304A45-A127-4D0B-BCCF-C283D82AD506}" srcOrd="1" destOrd="0" presId="urn:microsoft.com/office/officeart/2005/8/layout/orgChart1"/>
    <dgm:cxn modelId="{DDE469B7-CE8C-40AE-8F32-D49660CFF361}" type="presParOf" srcId="{94C4563D-9892-47C7-999C-FD62D9A746F0}" destId="{C54EDBB8-798D-45A4-BF32-F437425B769D}" srcOrd="2" destOrd="0" presId="urn:microsoft.com/office/officeart/2005/8/layout/orgChart1"/>
    <dgm:cxn modelId="{03A1C771-3C93-48B6-87F5-ABF111AEAD94}" type="presParOf" srcId="{36451A89-663D-4662-AEFB-608362707996}" destId="{1738AD4E-4134-4D9D-B53C-232E24954B69}" srcOrd="2" destOrd="0" presId="urn:microsoft.com/office/officeart/2005/8/layout/orgChart1"/>
    <dgm:cxn modelId="{D24927EB-6232-4ADC-ABAC-7F057BFB1249}" type="presParOf" srcId="{36451A89-663D-4662-AEFB-608362707996}" destId="{3D58D18E-02BB-4A79-900A-37C497FD6F0D}" srcOrd="3" destOrd="0" presId="urn:microsoft.com/office/officeart/2005/8/layout/orgChart1"/>
    <dgm:cxn modelId="{540B09B4-52FD-4EF7-9ACA-CC8678D9A177}" type="presParOf" srcId="{3D58D18E-02BB-4A79-900A-37C497FD6F0D}" destId="{E9A27111-E3BC-4F23-9A3B-BA2C5A61AAB1}" srcOrd="0" destOrd="0" presId="urn:microsoft.com/office/officeart/2005/8/layout/orgChart1"/>
    <dgm:cxn modelId="{97255138-0279-4F79-8347-7B62D62ABFDD}" type="presParOf" srcId="{E9A27111-E3BC-4F23-9A3B-BA2C5A61AAB1}" destId="{BEB23FCE-5F71-4C72-9AB9-92CBEDCF7567}" srcOrd="0" destOrd="0" presId="urn:microsoft.com/office/officeart/2005/8/layout/orgChart1"/>
    <dgm:cxn modelId="{1FEDEE00-D4FB-4380-955B-F848C432CC08}" type="presParOf" srcId="{E9A27111-E3BC-4F23-9A3B-BA2C5A61AAB1}" destId="{71551FAF-B12F-4DA9-B7A6-39846486FC8E}" srcOrd="1" destOrd="0" presId="urn:microsoft.com/office/officeart/2005/8/layout/orgChart1"/>
    <dgm:cxn modelId="{1242BFBE-852E-4D83-A633-6FFA77B05826}" type="presParOf" srcId="{3D58D18E-02BB-4A79-900A-37C497FD6F0D}" destId="{BFEDD997-4F51-4CA3-A89E-530E048ABE04}" srcOrd="1" destOrd="0" presId="urn:microsoft.com/office/officeart/2005/8/layout/orgChart1"/>
    <dgm:cxn modelId="{B9CA5133-5543-4098-A8CE-419030E0C82F}" type="presParOf" srcId="{3D58D18E-02BB-4A79-900A-37C497FD6F0D}" destId="{590CD150-A92D-47AB-9695-D91FCC8C563A}" srcOrd="2" destOrd="0" presId="urn:microsoft.com/office/officeart/2005/8/layout/orgChart1"/>
    <dgm:cxn modelId="{62E82941-2C33-473B-A8EA-FC3E0A65255F}" type="presParOf" srcId="{36451A89-663D-4662-AEFB-608362707996}" destId="{E65A3BA6-0A33-4365-9ABD-7A4C2A618FFF}" srcOrd="4" destOrd="0" presId="urn:microsoft.com/office/officeart/2005/8/layout/orgChart1"/>
    <dgm:cxn modelId="{572492CF-92E1-48DA-A88F-CDD7AFB60C82}" type="presParOf" srcId="{36451A89-663D-4662-AEFB-608362707996}" destId="{776A032A-A3DB-4DB4-A571-19692839572E}" srcOrd="5" destOrd="0" presId="urn:microsoft.com/office/officeart/2005/8/layout/orgChart1"/>
    <dgm:cxn modelId="{74C0E5B3-3FB3-4C00-AE08-3D63A8A07F15}" type="presParOf" srcId="{776A032A-A3DB-4DB4-A571-19692839572E}" destId="{4848AB04-85F5-40DE-BE62-1A4AC426B671}" srcOrd="0" destOrd="0" presId="urn:microsoft.com/office/officeart/2005/8/layout/orgChart1"/>
    <dgm:cxn modelId="{8ED16A42-FCA4-43CF-9C40-B42AAE0312F3}" type="presParOf" srcId="{4848AB04-85F5-40DE-BE62-1A4AC426B671}" destId="{201D8354-4DEE-4469-9B2B-D86E9E858A2F}" srcOrd="0" destOrd="0" presId="urn:microsoft.com/office/officeart/2005/8/layout/orgChart1"/>
    <dgm:cxn modelId="{6790D033-9299-4F31-AF11-ECD7636D9CB1}" type="presParOf" srcId="{4848AB04-85F5-40DE-BE62-1A4AC426B671}" destId="{15D108E8-F57A-473D-848F-ADD775574D4A}" srcOrd="1" destOrd="0" presId="urn:microsoft.com/office/officeart/2005/8/layout/orgChart1"/>
    <dgm:cxn modelId="{BFFC9B8D-0C3B-4D86-AA2F-8CF7D0FC1FB8}" type="presParOf" srcId="{776A032A-A3DB-4DB4-A571-19692839572E}" destId="{1EA18A4F-2EE1-4072-9812-981E6447A5F6}" srcOrd="1" destOrd="0" presId="urn:microsoft.com/office/officeart/2005/8/layout/orgChart1"/>
    <dgm:cxn modelId="{C43F1A5D-3017-41EB-A61B-57269F15CD8B}" type="presParOf" srcId="{776A032A-A3DB-4DB4-A571-19692839572E}" destId="{315C0901-48C7-4A56-8AD9-7F6953F1DAD6}" srcOrd="2" destOrd="0" presId="urn:microsoft.com/office/officeart/2005/8/layout/orgChart1"/>
    <dgm:cxn modelId="{EC2DF94B-22A3-43E7-9E57-1748B1BB8758}" type="presParOf" srcId="{EC86AAD4-0A1B-49BD-A7B6-3C8A1E4D0A46}" destId="{CCB1B2C5-BEDF-421F-AE6D-7AED3156A4BE}" srcOrd="2" destOrd="0" presId="urn:microsoft.com/office/officeart/2005/8/layout/orgChart1"/>
    <dgm:cxn modelId="{66C9CA0F-C14C-4B2F-BCEB-D45322FBAD0D}" type="presParOf" srcId="{FFBBDC11-95C3-47E4-BDBB-C7D2571D3720}" destId="{FBCFE1D0-DCEC-4BD9-A46D-F2E29E1582E1}" srcOrd="6" destOrd="0" presId="urn:microsoft.com/office/officeart/2005/8/layout/orgChart1"/>
    <dgm:cxn modelId="{17E41B6C-9780-4CC0-8B40-9BC1ADF87F8D}" type="presParOf" srcId="{FFBBDC11-95C3-47E4-BDBB-C7D2571D3720}" destId="{5544B8D7-4B51-469D-A5A6-B46B8698C70C}" srcOrd="7" destOrd="0" presId="urn:microsoft.com/office/officeart/2005/8/layout/orgChart1"/>
    <dgm:cxn modelId="{D9741357-FB0B-47D7-8D65-5F8D1265A6D6}" type="presParOf" srcId="{5544B8D7-4B51-469D-A5A6-B46B8698C70C}" destId="{6E7BA8A6-E13E-4870-86EC-88385F0E977D}" srcOrd="0" destOrd="0" presId="urn:microsoft.com/office/officeart/2005/8/layout/orgChart1"/>
    <dgm:cxn modelId="{B63E1AB9-EA2C-4D40-95EA-96C5135A5471}" type="presParOf" srcId="{6E7BA8A6-E13E-4870-86EC-88385F0E977D}" destId="{E3913717-BF65-4B54-A38B-13127694F8D9}" srcOrd="0" destOrd="0" presId="urn:microsoft.com/office/officeart/2005/8/layout/orgChart1"/>
    <dgm:cxn modelId="{5BABB9E4-5005-47B9-8845-62597A773E2D}" type="presParOf" srcId="{6E7BA8A6-E13E-4870-86EC-88385F0E977D}" destId="{FF059700-BAAD-43F8-9637-2F3F60172471}" srcOrd="1" destOrd="0" presId="urn:microsoft.com/office/officeart/2005/8/layout/orgChart1"/>
    <dgm:cxn modelId="{A2C83524-7FE5-40CF-9CB5-263C709FB271}" type="presParOf" srcId="{5544B8D7-4B51-469D-A5A6-B46B8698C70C}" destId="{5FB6A4FB-509F-430B-A9E7-98C93023E3F0}" srcOrd="1" destOrd="0" presId="urn:microsoft.com/office/officeart/2005/8/layout/orgChart1"/>
    <dgm:cxn modelId="{8FE52803-9E72-4FE1-A2AC-38E81AC41FDC}" type="presParOf" srcId="{5FB6A4FB-509F-430B-A9E7-98C93023E3F0}" destId="{88049435-7103-4344-AB91-6CD32F129AB4}" srcOrd="0" destOrd="0" presId="urn:microsoft.com/office/officeart/2005/8/layout/orgChart1"/>
    <dgm:cxn modelId="{BCC49831-B410-4718-9B2E-CBF347E79B71}" type="presParOf" srcId="{5FB6A4FB-509F-430B-A9E7-98C93023E3F0}" destId="{DD4CBB78-A5BC-4829-B934-4EA9F67D1A37}" srcOrd="1" destOrd="0" presId="urn:microsoft.com/office/officeart/2005/8/layout/orgChart1"/>
    <dgm:cxn modelId="{24B2F54C-4E65-4AF2-B4F4-681D797908DB}" type="presParOf" srcId="{DD4CBB78-A5BC-4829-B934-4EA9F67D1A37}" destId="{1F28D1D9-4BDD-4FFB-9748-FBBEEE212808}" srcOrd="0" destOrd="0" presId="urn:microsoft.com/office/officeart/2005/8/layout/orgChart1"/>
    <dgm:cxn modelId="{2B80B631-E4C3-4349-93ED-A149421AA105}" type="presParOf" srcId="{1F28D1D9-4BDD-4FFB-9748-FBBEEE212808}" destId="{15D2A42E-AD1F-47FE-9576-C45CC5DA521C}" srcOrd="0" destOrd="0" presId="urn:microsoft.com/office/officeart/2005/8/layout/orgChart1"/>
    <dgm:cxn modelId="{4CBD669B-1A8E-4F05-8153-706BA6444FA3}" type="presParOf" srcId="{1F28D1D9-4BDD-4FFB-9748-FBBEEE212808}" destId="{2BAE54DE-D596-4595-9E7E-739FFE6FEA4F}" srcOrd="1" destOrd="0" presId="urn:microsoft.com/office/officeart/2005/8/layout/orgChart1"/>
    <dgm:cxn modelId="{7FF4A125-F321-42CA-AF07-57BA674CCD1F}" type="presParOf" srcId="{DD4CBB78-A5BC-4829-B934-4EA9F67D1A37}" destId="{5001E9FA-257F-422C-8646-65F34C1259D3}" srcOrd="1" destOrd="0" presId="urn:microsoft.com/office/officeart/2005/8/layout/orgChart1"/>
    <dgm:cxn modelId="{679801E7-53B0-4BA4-8EC2-61AE783BB6B0}" type="presParOf" srcId="{DD4CBB78-A5BC-4829-B934-4EA9F67D1A37}" destId="{216DC04F-7E67-4D0A-AE61-B1BF6D8F169E}" srcOrd="2" destOrd="0" presId="urn:microsoft.com/office/officeart/2005/8/layout/orgChart1"/>
    <dgm:cxn modelId="{3B6E61AC-4468-45B8-9448-879495EA3843}" type="presParOf" srcId="{5FB6A4FB-509F-430B-A9E7-98C93023E3F0}" destId="{92BDD566-ECDF-4455-B2C9-833B490B83F9}" srcOrd="2" destOrd="0" presId="urn:microsoft.com/office/officeart/2005/8/layout/orgChart1"/>
    <dgm:cxn modelId="{979CB3B4-D115-484F-8D89-5A5D74AF6FC6}" type="presParOf" srcId="{5FB6A4FB-509F-430B-A9E7-98C93023E3F0}" destId="{9C6690E1-ACA4-4945-9CD3-F3B429A5597D}" srcOrd="3" destOrd="0" presId="urn:microsoft.com/office/officeart/2005/8/layout/orgChart1"/>
    <dgm:cxn modelId="{C847E772-07DC-4E5D-AB76-BBC87D4FF22E}" type="presParOf" srcId="{9C6690E1-ACA4-4945-9CD3-F3B429A5597D}" destId="{14C6B3FE-011C-4CBC-9F58-E2919BAEE78A}" srcOrd="0" destOrd="0" presId="urn:microsoft.com/office/officeart/2005/8/layout/orgChart1"/>
    <dgm:cxn modelId="{E86AF292-C668-436B-86AF-97C42856A45A}" type="presParOf" srcId="{14C6B3FE-011C-4CBC-9F58-E2919BAEE78A}" destId="{E378FADA-D0A9-4515-BBFC-C5F51BD19DCB}" srcOrd="0" destOrd="0" presId="urn:microsoft.com/office/officeart/2005/8/layout/orgChart1"/>
    <dgm:cxn modelId="{AFC4B420-D86A-4A4E-BC87-45B931384E23}" type="presParOf" srcId="{14C6B3FE-011C-4CBC-9F58-E2919BAEE78A}" destId="{92EB9EB7-19DA-4081-890E-D3943FFB65BD}" srcOrd="1" destOrd="0" presId="urn:microsoft.com/office/officeart/2005/8/layout/orgChart1"/>
    <dgm:cxn modelId="{CA80B8AC-0EF5-4AB6-BC9A-6B2D703FF46B}" type="presParOf" srcId="{9C6690E1-ACA4-4945-9CD3-F3B429A5597D}" destId="{7C5F36B9-24F6-430A-9A7A-047C63058FDF}" srcOrd="1" destOrd="0" presId="urn:microsoft.com/office/officeart/2005/8/layout/orgChart1"/>
    <dgm:cxn modelId="{23B85C64-175D-4E84-9496-55748639D817}" type="presParOf" srcId="{9C6690E1-ACA4-4945-9CD3-F3B429A5597D}" destId="{9C65B1DA-167A-4369-942E-4CA9C32913A9}" srcOrd="2" destOrd="0" presId="urn:microsoft.com/office/officeart/2005/8/layout/orgChart1"/>
    <dgm:cxn modelId="{757A4B91-3D43-4A7F-B918-5EACA55E4F99}" type="presParOf" srcId="{5FB6A4FB-509F-430B-A9E7-98C93023E3F0}" destId="{2963AD00-3F25-43E1-9989-AE3097D3BDE0}" srcOrd="4" destOrd="0" presId="urn:microsoft.com/office/officeart/2005/8/layout/orgChart1"/>
    <dgm:cxn modelId="{8C982FB4-5419-4CAE-823A-C6F8D73A1A7F}" type="presParOf" srcId="{5FB6A4FB-509F-430B-A9E7-98C93023E3F0}" destId="{4F2C81E8-9AB5-4A72-ACDF-6BF52A70C86A}" srcOrd="5" destOrd="0" presId="urn:microsoft.com/office/officeart/2005/8/layout/orgChart1"/>
    <dgm:cxn modelId="{EE7C1451-9CBF-436D-BA25-C20D3F4DFB90}" type="presParOf" srcId="{4F2C81E8-9AB5-4A72-ACDF-6BF52A70C86A}" destId="{FA0710EA-4FD3-4C65-9094-D0E74CB5374B}" srcOrd="0" destOrd="0" presId="urn:microsoft.com/office/officeart/2005/8/layout/orgChart1"/>
    <dgm:cxn modelId="{577DA698-5864-4146-9C93-91AFF9A5E878}" type="presParOf" srcId="{FA0710EA-4FD3-4C65-9094-D0E74CB5374B}" destId="{08774F56-066D-4105-AFE0-B5B94E38C7CE}" srcOrd="0" destOrd="0" presId="urn:microsoft.com/office/officeart/2005/8/layout/orgChart1"/>
    <dgm:cxn modelId="{823DC556-64BB-44CE-8715-F1AEED4F1D72}" type="presParOf" srcId="{FA0710EA-4FD3-4C65-9094-D0E74CB5374B}" destId="{A95CAE68-8D29-4FC1-B316-41E98425DB94}" srcOrd="1" destOrd="0" presId="urn:microsoft.com/office/officeart/2005/8/layout/orgChart1"/>
    <dgm:cxn modelId="{6DC85A6A-9F22-4C3B-8864-5DFCB687BE59}" type="presParOf" srcId="{4F2C81E8-9AB5-4A72-ACDF-6BF52A70C86A}" destId="{98E71F01-31A8-4A91-BA7E-D9B24C37B77E}" srcOrd="1" destOrd="0" presId="urn:microsoft.com/office/officeart/2005/8/layout/orgChart1"/>
    <dgm:cxn modelId="{5D707CE5-72C3-4465-8575-5C7E560C2440}" type="presParOf" srcId="{4F2C81E8-9AB5-4A72-ACDF-6BF52A70C86A}" destId="{CB9039F6-A892-424B-A015-380C7F98DEF3}" srcOrd="2" destOrd="0" presId="urn:microsoft.com/office/officeart/2005/8/layout/orgChart1"/>
    <dgm:cxn modelId="{8B9EA4CE-FFBD-4547-AA87-34B551EC8397}" type="presParOf" srcId="{5544B8D7-4B51-469D-A5A6-B46B8698C70C}" destId="{21D1A4B2-BA45-4FE7-9541-A39A1A8E155E}" srcOrd="2" destOrd="0" presId="urn:microsoft.com/office/officeart/2005/8/layout/orgChart1"/>
    <dgm:cxn modelId="{80829970-EB7F-4673-BB76-39C3EAB9373C}" type="presParOf" srcId="{FFBBDC11-95C3-47E4-BDBB-C7D2571D3720}" destId="{2F89D059-59D3-4787-BBE4-330530F2F239}" srcOrd="8" destOrd="0" presId="urn:microsoft.com/office/officeart/2005/8/layout/orgChart1"/>
    <dgm:cxn modelId="{ACB1BAA3-984B-4B11-9AD6-DB33E2DE1277}" type="presParOf" srcId="{FFBBDC11-95C3-47E4-BDBB-C7D2571D3720}" destId="{36CC147F-E4C0-42EB-BB5E-8B687A919F47}" srcOrd="9" destOrd="0" presId="urn:microsoft.com/office/officeart/2005/8/layout/orgChart1"/>
    <dgm:cxn modelId="{2683B83C-3015-4240-9B66-8FDA7F9BCF0F}" type="presParOf" srcId="{36CC147F-E4C0-42EB-BB5E-8B687A919F47}" destId="{DB9E4138-19C8-4764-81F0-C6BD7288A44A}" srcOrd="0" destOrd="0" presId="urn:microsoft.com/office/officeart/2005/8/layout/orgChart1"/>
    <dgm:cxn modelId="{1D36FFF8-596A-47F5-8929-1D573749EF6F}" type="presParOf" srcId="{DB9E4138-19C8-4764-81F0-C6BD7288A44A}" destId="{E5775850-3074-4BDF-8454-9A4D2093640F}" srcOrd="0" destOrd="0" presId="urn:microsoft.com/office/officeart/2005/8/layout/orgChart1"/>
    <dgm:cxn modelId="{EB9C8480-E8A2-49AB-AACB-4DAE184E461F}" type="presParOf" srcId="{DB9E4138-19C8-4764-81F0-C6BD7288A44A}" destId="{C695B11D-37C1-4737-885A-C1CCA8816EE9}" srcOrd="1" destOrd="0" presId="urn:microsoft.com/office/officeart/2005/8/layout/orgChart1"/>
    <dgm:cxn modelId="{4550CC34-41A2-40AD-80B0-E09A9C767FB3}" type="presParOf" srcId="{36CC147F-E4C0-42EB-BB5E-8B687A919F47}" destId="{43A277E9-3CA2-4467-898D-7C7E2D148550}" srcOrd="1" destOrd="0" presId="urn:microsoft.com/office/officeart/2005/8/layout/orgChart1"/>
    <dgm:cxn modelId="{07414E08-806D-4811-B7BC-FC3448F4AF40}" type="presParOf" srcId="{43A277E9-3CA2-4467-898D-7C7E2D148550}" destId="{FFF8F8B9-0D44-4C17-AB51-5482403F07EC}" srcOrd="0" destOrd="0" presId="urn:microsoft.com/office/officeart/2005/8/layout/orgChart1"/>
    <dgm:cxn modelId="{A88F328B-A806-434E-9B7D-9557BF99B399}" type="presParOf" srcId="{43A277E9-3CA2-4467-898D-7C7E2D148550}" destId="{3742817D-1E57-49C4-9240-7085BC628B8B}" srcOrd="1" destOrd="0" presId="urn:microsoft.com/office/officeart/2005/8/layout/orgChart1"/>
    <dgm:cxn modelId="{37D0EE85-E0A1-484B-AE79-CC76CE6C7823}" type="presParOf" srcId="{3742817D-1E57-49C4-9240-7085BC628B8B}" destId="{861B9308-F638-4210-AED0-FA95CFB8D4EC}" srcOrd="0" destOrd="0" presId="urn:microsoft.com/office/officeart/2005/8/layout/orgChart1"/>
    <dgm:cxn modelId="{2C93C9EC-E0B3-4AC0-95D3-5478D894B21A}" type="presParOf" srcId="{861B9308-F638-4210-AED0-FA95CFB8D4EC}" destId="{74F306E9-B7FD-4B16-9123-C9A53E118C37}" srcOrd="0" destOrd="0" presId="urn:microsoft.com/office/officeart/2005/8/layout/orgChart1"/>
    <dgm:cxn modelId="{EB60D5FF-94A1-4E31-856A-6C1E042F8382}" type="presParOf" srcId="{861B9308-F638-4210-AED0-FA95CFB8D4EC}" destId="{A385D4BA-20C4-48BC-A7CB-04418B242140}" srcOrd="1" destOrd="0" presId="urn:microsoft.com/office/officeart/2005/8/layout/orgChart1"/>
    <dgm:cxn modelId="{8E925266-6416-4A84-B6B4-6AF86EFFD939}" type="presParOf" srcId="{3742817D-1E57-49C4-9240-7085BC628B8B}" destId="{396546BB-D557-452B-8C32-B33F1992B21B}" srcOrd="1" destOrd="0" presId="urn:microsoft.com/office/officeart/2005/8/layout/orgChart1"/>
    <dgm:cxn modelId="{22A39F02-8C4A-467C-9A2E-89E8F0E3BBB7}" type="presParOf" srcId="{3742817D-1E57-49C4-9240-7085BC628B8B}" destId="{8D5FC7DA-63AC-4486-8E69-17BC2A0DE476}" srcOrd="2" destOrd="0" presId="urn:microsoft.com/office/officeart/2005/8/layout/orgChart1"/>
    <dgm:cxn modelId="{B482C992-6EE0-4056-9183-E12123B41AEE}" type="presParOf" srcId="{43A277E9-3CA2-4467-898D-7C7E2D148550}" destId="{0F9B8BEF-2AB1-4C80-9FED-A67A0DE52BF7}" srcOrd="2" destOrd="0" presId="urn:microsoft.com/office/officeart/2005/8/layout/orgChart1"/>
    <dgm:cxn modelId="{9524E3DB-3880-479B-8CCE-98F6F5FD451C}" type="presParOf" srcId="{43A277E9-3CA2-4467-898D-7C7E2D148550}" destId="{88B77F6C-DB65-42CB-9114-D22938F1A192}" srcOrd="3" destOrd="0" presId="urn:microsoft.com/office/officeart/2005/8/layout/orgChart1"/>
    <dgm:cxn modelId="{D6AF5E2E-670D-498F-817C-E5A0038280C0}" type="presParOf" srcId="{88B77F6C-DB65-42CB-9114-D22938F1A192}" destId="{B3D90FCF-C52D-447A-9571-36995D9C23AA}" srcOrd="0" destOrd="0" presId="urn:microsoft.com/office/officeart/2005/8/layout/orgChart1"/>
    <dgm:cxn modelId="{82C5B29A-6D25-40F7-B131-92DB53F86A19}" type="presParOf" srcId="{B3D90FCF-C52D-447A-9571-36995D9C23AA}" destId="{40CF411A-1002-47A0-99CB-0DF172FA13AE}" srcOrd="0" destOrd="0" presId="urn:microsoft.com/office/officeart/2005/8/layout/orgChart1"/>
    <dgm:cxn modelId="{6C6DBCC1-E7F5-4085-8011-88545BFB44A9}" type="presParOf" srcId="{B3D90FCF-C52D-447A-9571-36995D9C23AA}" destId="{5E813E58-2E3D-4EEE-92C4-A6096CCA623C}" srcOrd="1" destOrd="0" presId="urn:microsoft.com/office/officeart/2005/8/layout/orgChart1"/>
    <dgm:cxn modelId="{B5922AF6-78D8-4667-A75C-D0947FDD3BDA}" type="presParOf" srcId="{88B77F6C-DB65-42CB-9114-D22938F1A192}" destId="{6B584228-35DA-4681-A62C-F828DF052CDC}" srcOrd="1" destOrd="0" presId="urn:microsoft.com/office/officeart/2005/8/layout/orgChart1"/>
    <dgm:cxn modelId="{0BA34131-8C2F-466E-A425-0C4F5085B8C8}" type="presParOf" srcId="{88B77F6C-DB65-42CB-9114-D22938F1A192}" destId="{AB0CC081-0B26-4F7C-8439-BBDC42113041}" srcOrd="2" destOrd="0" presId="urn:microsoft.com/office/officeart/2005/8/layout/orgChart1"/>
    <dgm:cxn modelId="{F68DD0AD-F8D5-40FA-9AE5-CA380AD4BBA1}" type="presParOf" srcId="{43A277E9-3CA2-4467-898D-7C7E2D148550}" destId="{E472454C-0626-4111-B194-31D11A5F4A79}" srcOrd="4" destOrd="0" presId="urn:microsoft.com/office/officeart/2005/8/layout/orgChart1"/>
    <dgm:cxn modelId="{3138521A-78A8-4749-B88B-17BD3743EEA1}" type="presParOf" srcId="{43A277E9-3CA2-4467-898D-7C7E2D148550}" destId="{1F931C7A-BF8B-4F0A-81B1-39D69FBDD586}" srcOrd="5" destOrd="0" presId="urn:microsoft.com/office/officeart/2005/8/layout/orgChart1"/>
    <dgm:cxn modelId="{EC06666B-3A51-43E6-AA0B-2D62CA49E560}" type="presParOf" srcId="{1F931C7A-BF8B-4F0A-81B1-39D69FBDD586}" destId="{B86D64BE-1AEC-4D0A-9437-E9BE0C7627A7}" srcOrd="0" destOrd="0" presId="urn:microsoft.com/office/officeart/2005/8/layout/orgChart1"/>
    <dgm:cxn modelId="{17FA6F76-E8E0-4937-9FA7-C3FC966A51D2}" type="presParOf" srcId="{B86D64BE-1AEC-4D0A-9437-E9BE0C7627A7}" destId="{BFDE3C18-B194-4492-879F-83EA5C4BB7F3}" srcOrd="0" destOrd="0" presId="urn:microsoft.com/office/officeart/2005/8/layout/orgChart1"/>
    <dgm:cxn modelId="{6B6C1779-4655-4801-9D96-7A77C2A55B27}" type="presParOf" srcId="{B86D64BE-1AEC-4D0A-9437-E9BE0C7627A7}" destId="{E2D5C884-88A8-4E2E-8ED6-A1B1269F68EE}" srcOrd="1" destOrd="0" presId="urn:microsoft.com/office/officeart/2005/8/layout/orgChart1"/>
    <dgm:cxn modelId="{E1468AA7-A59D-4723-9659-C7F601D98B05}" type="presParOf" srcId="{1F931C7A-BF8B-4F0A-81B1-39D69FBDD586}" destId="{0E83A476-04AA-43DE-8C83-524D4CCE7BF9}" srcOrd="1" destOrd="0" presId="urn:microsoft.com/office/officeart/2005/8/layout/orgChart1"/>
    <dgm:cxn modelId="{4CCABE17-9FFD-4A2D-A263-A630F740EF08}" type="presParOf" srcId="{1F931C7A-BF8B-4F0A-81B1-39D69FBDD586}" destId="{8FBBE84B-490C-4461-B443-8EC25956EC7D}" srcOrd="2" destOrd="0" presId="urn:microsoft.com/office/officeart/2005/8/layout/orgChart1"/>
    <dgm:cxn modelId="{6A1DA8E8-F31E-435F-B7D3-DC3254F9340A}" type="presParOf" srcId="{36CC147F-E4C0-42EB-BB5E-8B687A919F47}" destId="{BE922D16-C9E8-4857-A157-682D1CD49EBF}" srcOrd="2" destOrd="0" presId="urn:microsoft.com/office/officeart/2005/8/layout/orgChart1"/>
    <dgm:cxn modelId="{73712651-DBD0-4C85-B9CF-05B4505CC7C7}" type="presParOf" srcId="{FFBBDC11-95C3-47E4-BDBB-C7D2571D3720}" destId="{E1729E17-4B5E-4416-854B-EAC6C7BC9E91}" srcOrd="10" destOrd="0" presId="urn:microsoft.com/office/officeart/2005/8/layout/orgChart1"/>
    <dgm:cxn modelId="{819B584C-210A-4953-8EA1-7A9589C1A4FC}" type="presParOf" srcId="{FFBBDC11-95C3-47E4-BDBB-C7D2571D3720}" destId="{C9B675E1-AE22-44BA-AE4F-310CD398F069}" srcOrd="11" destOrd="0" presId="urn:microsoft.com/office/officeart/2005/8/layout/orgChart1"/>
    <dgm:cxn modelId="{4E61D81F-827E-4903-A517-EAF974E60F48}" type="presParOf" srcId="{C9B675E1-AE22-44BA-AE4F-310CD398F069}" destId="{BDD86AAA-6D6B-4D42-918B-C73D823AF310}" srcOrd="0" destOrd="0" presId="urn:microsoft.com/office/officeart/2005/8/layout/orgChart1"/>
    <dgm:cxn modelId="{0087A14D-2CAA-4F7C-8788-13ED4FF5B7A4}" type="presParOf" srcId="{BDD86AAA-6D6B-4D42-918B-C73D823AF310}" destId="{27E19C5D-26B0-4CB6-AE05-9EDAA5C5C71C}" srcOrd="0" destOrd="0" presId="urn:microsoft.com/office/officeart/2005/8/layout/orgChart1"/>
    <dgm:cxn modelId="{0C24E992-AFA7-4259-8C93-7F6B8DA11DFF}" type="presParOf" srcId="{BDD86AAA-6D6B-4D42-918B-C73D823AF310}" destId="{3EC01904-AF65-4B62-9D44-BD6600211A23}" srcOrd="1" destOrd="0" presId="urn:microsoft.com/office/officeart/2005/8/layout/orgChart1"/>
    <dgm:cxn modelId="{23397890-7EBD-43ED-B05C-C40E748CEE17}" type="presParOf" srcId="{C9B675E1-AE22-44BA-AE4F-310CD398F069}" destId="{A088D51A-ADE9-49B8-BA1D-2430CA915D51}" srcOrd="1" destOrd="0" presId="urn:microsoft.com/office/officeart/2005/8/layout/orgChart1"/>
    <dgm:cxn modelId="{A7371A98-B19C-43EB-962E-412A40B558BE}" type="presParOf" srcId="{A088D51A-ADE9-49B8-BA1D-2430CA915D51}" destId="{5918BC0C-434B-4639-AE99-1A825740BFA0}" srcOrd="0" destOrd="0" presId="urn:microsoft.com/office/officeart/2005/8/layout/orgChart1"/>
    <dgm:cxn modelId="{15423763-BC16-407F-9E20-98AFE7FBE007}" type="presParOf" srcId="{A088D51A-ADE9-49B8-BA1D-2430CA915D51}" destId="{86DE11D6-BAFD-41E8-A202-D6A72585B1CB}" srcOrd="1" destOrd="0" presId="urn:microsoft.com/office/officeart/2005/8/layout/orgChart1"/>
    <dgm:cxn modelId="{BB158306-37B4-47F0-A73D-ACB965C99C0D}" type="presParOf" srcId="{86DE11D6-BAFD-41E8-A202-D6A72585B1CB}" destId="{FA6D107A-FACC-4C7D-8714-A99FBABC78C0}" srcOrd="0" destOrd="0" presId="urn:microsoft.com/office/officeart/2005/8/layout/orgChart1"/>
    <dgm:cxn modelId="{F5BFD75A-118E-4371-AB22-C242B95F895D}" type="presParOf" srcId="{FA6D107A-FACC-4C7D-8714-A99FBABC78C0}" destId="{F39FA957-5A83-4A75-83CE-22D4D2079B8B}" srcOrd="0" destOrd="0" presId="urn:microsoft.com/office/officeart/2005/8/layout/orgChart1"/>
    <dgm:cxn modelId="{D94E8EB9-9D19-44E3-9AB5-5DDD8298EF94}" type="presParOf" srcId="{FA6D107A-FACC-4C7D-8714-A99FBABC78C0}" destId="{7EC3E8BF-073D-4DE7-AD1B-EE4CA16CDDD9}" srcOrd="1" destOrd="0" presId="urn:microsoft.com/office/officeart/2005/8/layout/orgChart1"/>
    <dgm:cxn modelId="{721907CA-0ED9-4B5D-AD8F-31F03CFCE4F9}" type="presParOf" srcId="{86DE11D6-BAFD-41E8-A202-D6A72585B1CB}" destId="{165183FB-08C2-4DCF-948C-726CC97FA0D4}" srcOrd="1" destOrd="0" presId="urn:microsoft.com/office/officeart/2005/8/layout/orgChart1"/>
    <dgm:cxn modelId="{74831859-1EFE-4ED5-96E6-06FEF7300DFC}" type="presParOf" srcId="{86DE11D6-BAFD-41E8-A202-D6A72585B1CB}" destId="{6A570C0C-2E75-47F2-AE0B-B7651E1E0663}" srcOrd="2" destOrd="0" presId="urn:microsoft.com/office/officeart/2005/8/layout/orgChart1"/>
    <dgm:cxn modelId="{E499CF61-96AA-42F3-8527-2D38ACBF1D35}" type="presParOf" srcId="{A088D51A-ADE9-49B8-BA1D-2430CA915D51}" destId="{96966889-06EF-4E47-B29B-86AFC299C860}" srcOrd="2" destOrd="0" presId="urn:microsoft.com/office/officeart/2005/8/layout/orgChart1"/>
    <dgm:cxn modelId="{5538B803-3629-4F53-9306-8C3BDF6579B9}" type="presParOf" srcId="{A088D51A-ADE9-49B8-BA1D-2430CA915D51}" destId="{6618BA93-5E29-49C6-AD2C-997641345DB3}" srcOrd="3" destOrd="0" presId="urn:microsoft.com/office/officeart/2005/8/layout/orgChart1"/>
    <dgm:cxn modelId="{62A48004-C142-41CB-81C0-0F1FE9AC9F57}" type="presParOf" srcId="{6618BA93-5E29-49C6-AD2C-997641345DB3}" destId="{D28AC325-E125-496C-8AC2-51BAB3B0F788}" srcOrd="0" destOrd="0" presId="urn:microsoft.com/office/officeart/2005/8/layout/orgChart1"/>
    <dgm:cxn modelId="{9485FAAE-C240-4777-91CD-144B449596F6}" type="presParOf" srcId="{D28AC325-E125-496C-8AC2-51BAB3B0F788}" destId="{FD32C07A-EAA6-4672-BF49-326837E93623}" srcOrd="0" destOrd="0" presId="urn:microsoft.com/office/officeart/2005/8/layout/orgChart1"/>
    <dgm:cxn modelId="{4F5857AB-7154-4759-AEBE-6C8184BDF974}" type="presParOf" srcId="{D28AC325-E125-496C-8AC2-51BAB3B0F788}" destId="{C5573BF9-45A3-4AE3-AAEA-9B2F2E39A375}" srcOrd="1" destOrd="0" presId="urn:microsoft.com/office/officeart/2005/8/layout/orgChart1"/>
    <dgm:cxn modelId="{DC113C98-6237-4A97-9114-4605399027C1}" type="presParOf" srcId="{6618BA93-5E29-49C6-AD2C-997641345DB3}" destId="{A1F227E4-0735-4FEC-ACAA-13563B9F3907}" srcOrd="1" destOrd="0" presId="urn:microsoft.com/office/officeart/2005/8/layout/orgChart1"/>
    <dgm:cxn modelId="{54C56657-8A5B-47C1-A74E-8AFA04A578C5}" type="presParOf" srcId="{6618BA93-5E29-49C6-AD2C-997641345DB3}" destId="{0CADAEC4-921E-4C54-BB00-AD776DD9D2C2}" srcOrd="2" destOrd="0" presId="urn:microsoft.com/office/officeart/2005/8/layout/orgChart1"/>
    <dgm:cxn modelId="{02C948BF-A9BF-4136-8869-157D835B3A27}" type="presParOf" srcId="{A088D51A-ADE9-49B8-BA1D-2430CA915D51}" destId="{D9681A5B-70E3-4DC7-8C89-C31FA1923EDF}" srcOrd="4" destOrd="0" presId="urn:microsoft.com/office/officeart/2005/8/layout/orgChart1"/>
    <dgm:cxn modelId="{76C709A7-32B0-4D02-AE9C-F4EF0D0D51C0}" type="presParOf" srcId="{A088D51A-ADE9-49B8-BA1D-2430CA915D51}" destId="{A6E0A9E8-C5FE-4A5C-9EC3-E0D2ECBB19C3}" srcOrd="5" destOrd="0" presId="urn:microsoft.com/office/officeart/2005/8/layout/orgChart1"/>
    <dgm:cxn modelId="{0BA00849-8CB6-405D-9074-4C11642AAE05}" type="presParOf" srcId="{A6E0A9E8-C5FE-4A5C-9EC3-E0D2ECBB19C3}" destId="{AA83DF46-94DB-48B5-BBA6-16BB51F13B81}" srcOrd="0" destOrd="0" presId="urn:microsoft.com/office/officeart/2005/8/layout/orgChart1"/>
    <dgm:cxn modelId="{B7CEE55E-760B-474A-9127-E27BB5623048}" type="presParOf" srcId="{AA83DF46-94DB-48B5-BBA6-16BB51F13B81}" destId="{94351050-505F-466C-AFE8-79ABFD610944}" srcOrd="0" destOrd="0" presId="urn:microsoft.com/office/officeart/2005/8/layout/orgChart1"/>
    <dgm:cxn modelId="{F35F0528-B031-4E93-BA97-F4E327D0AB7A}" type="presParOf" srcId="{AA83DF46-94DB-48B5-BBA6-16BB51F13B81}" destId="{970F98CE-B0CE-4EE1-9CF9-B55B356907E8}" srcOrd="1" destOrd="0" presId="urn:microsoft.com/office/officeart/2005/8/layout/orgChart1"/>
    <dgm:cxn modelId="{D44FCF06-C568-45CF-B3C8-6D22510391F1}" type="presParOf" srcId="{A6E0A9E8-C5FE-4A5C-9EC3-E0D2ECBB19C3}" destId="{7EE4639A-0E7D-40B4-912C-B96F5947CE0E}" srcOrd="1" destOrd="0" presId="urn:microsoft.com/office/officeart/2005/8/layout/orgChart1"/>
    <dgm:cxn modelId="{80DB2DC6-C1A8-46D4-A2D9-8EBA939C74CA}" type="presParOf" srcId="{A6E0A9E8-C5FE-4A5C-9EC3-E0D2ECBB19C3}" destId="{0CEC5D5C-3E5E-4440-BEFA-15E5293EB47E}" srcOrd="2" destOrd="0" presId="urn:microsoft.com/office/officeart/2005/8/layout/orgChart1"/>
    <dgm:cxn modelId="{5217D536-2611-4EC0-BBB6-75CF230F8590}" type="presParOf" srcId="{A088D51A-ADE9-49B8-BA1D-2430CA915D51}" destId="{C629E316-D06A-48C5-AECE-5ECCF169D263}" srcOrd="6" destOrd="0" presId="urn:microsoft.com/office/officeart/2005/8/layout/orgChart1"/>
    <dgm:cxn modelId="{4A470827-85EE-4BDB-B59E-041EFDBBAED0}" type="presParOf" srcId="{A088D51A-ADE9-49B8-BA1D-2430CA915D51}" destId="{1B0C700A-6EF1-4773-A97A-2F34357F4AAB}" srcOrd="7" destOrd="0" presId="urn:microsoft.com/office/officeart/2005/8/layout/orgChart1"/>
    <dgm:cxn modelId="{494BF2AA-857A-4417-841B-5E8A68C05C6E}" type="presParOf" srcId="{1B0C700A-6EF1-4773-A97A-2F34357F4AAB}" destId="{C3D9E5CD-CB2D-410F-B255-E93E47BB3748}" srcOrd="0" destOrd="0" presId="urn:microsoft.com/office/officeart/2005/8/layout/orgChart1"/>
    <dgm:cxn modelId="{99B6F324-4E07-4368-81FD-5A106BBB682A}" type="presParOf" srcId="{C3D9E5CD-CB2D-410F-B255-E93E47BB3748}" destId="{D3867159-204C-4C52-8A47-10873E3AE581}" srcOrd="0" destOrd="0" presId="urn:microsoft.com/office/officeart/2005/8/layout/orgChart1"/>
    <dgm:cxn modelId="{6A75A611-03F6-48B0-A2A9-A554A022AA8A}" type="presParOf" srcId="{C3D9E5CD-CB2D-410F-B255-E93E47BB3748}" destId="{4CCF148A-73A6-4C02-BBFA-D950C45C0295}" srcOrd="1" destOrd="0" presId="urn:microsoft.com/office/officeart/2005/8/layout/orgChart1"/>
    <dgm:cxn modelId="{750022D2-4566-42F7-ABAF-1DB47ABB3882}" type="presParOf" srcId="{1B0C700A-6EF1-4773-A97A-2F34357F4AAB}" destId="{D6363633-65BE-4614-8E0A-E7D3C60A6D28}" srcOrd="1" destOrd="0" presId="urn:microsoft.com/office/officeart/2005/8/layout/orgChart1"/>
    <dgm:cxn modelId="{2695A3AD-CA41-433E-B10E-6FEA479AE60C}" type="presParOf" srcId="{1B0C700A-6EF1-4773-A97A-2F34357F4AAB}" destId="{6BA932D8-4D9A-439F-B9FF-3C8511FB7BE7}" srcOrd="2" destOrd="0" presId="urn:microsoft.com/office/officeart/2005/8/layout/orgChart1"/>
    <dgm:cxn modelId="{3024CB88-7DDB-45A0-8CE9-761583E17CD6}" type="presParOf" srcId="{C9B675E1-AE22-44BA-AE4F-310CD398F069}" destId="{426A4CFF-9147-466C-A26A-8EF49BE4312C}" srcOrd="2" destOrd="0" presId="urn:microsoft.com/office/officeart/2005/8/layout/orgChart1"/>
    <dgm:cxn modelId="{00537D01-68BF-4C57-A90A-23C6B9C06383}" type="presParOf" srcId="{FFBBDC11-95C3-47E4-BDBB-C7D2571D3720}" destId="{DBDC260C-766D-4784-84CA-E5B6C7F00A7B}" srcOrd="12" destOrd="0" presId="urn:microsoft.com/office/officeart/2005/8/layout/orgChart1"/>
    <dgm:cxn modelId="{CB19C23C-794B-4714-A85A-D10462073AFF}" type="presParOf" srcId="{FFBBDC11-95C3-47E4-BDBB-C7D2571D3720}" destId="{0C1CC128-BC42-412F-8982-A040EE15A72F}" srcOrd="13" destOrd="0" presId="urn:microsoft.com/office/officeart/2005/8/layout/orgChart1"/>
    <dgm:cxn modelId="{0B02ACC2-DD6A-4447-91FF-52FF7D0A20EE}" type="presParOf" srcId="{0C1CC128-BC42-412F-8982-A040EE15A72F}" destId="{37C3691E-D0AA-4E29-8774-2AB7123F883D}" srcOrd="0" destOrd="0" presId="urn:microsoft.com/office/officeart/2005/8/layout/orgChart1"/>
    <dgm:cxn modelId="{CD4C59F8-4D59-41A8-B07A-C285F2B1F938}" type="presParOf" srcId="{37C3691E-D0AA-4E29-8774-2AB7123F883D}" destId="{7ED7531B-98CE-4302-A247-16BD2AB53227}" srcOrd="0" destOrd="0" presId="urn:microsoft.com/office/officeart/2005/8/layout/orgChart1"/>
    <dgm:cxn modelId="{18EF2492-20E4-40B5-A252-947700DB9605}" type="presParOf" srcId="{37C3691E-D0AA-4E29-8774-2AB7123F883D}" destId="{DCA0EEBE-B917-4F75-8B65-E0802732B956}" srcOrd="1" destOrd="0" presId="urn:microsoft.com/office/officeart/2005/8/layout/orgChart1"/>
    <dgm:cxn modelId="{824755DC-454E-4822-A2A6-DE4AC6E3242C}" type="presParOf" srcId="{0C1CC128-BC42-412F-8982-A040EE15A72F}" destId="{20E0588B-C6D1-4D6B-8609-8E39033BFAE8}" srcOrd="1" destOrd="0" presId="urn:microsoft.com/office/officeart/2005/8/layout/orgChart1"/>
    <dgm:cxn modelId="{1B2504FA-8D29-44BE-B0F6-7293A818CD95}" type="presParOf" srcId="{20E0588B-C6D1-4D6B-8609-8E39033BFAE8}" destId="{3651C490-CA3C-450B-A351-4F07EFAC32C8}" srcOrd="0" destOrd="0" presId="urn:microsoft.com/office/officeart/2005/8/layout/orgChart1"/>
    <dgm:cxn modelId="{1A6A168D-8097-4D65-AB3D-C5F5C4033618}" type="presParOf" srcId="{20E0588B-C6D1-4D6B-8609-8E39033BFAE8}" destId="{CB1E8FCD-81BC-43AF-8211-43D840299846}" srcOrd="1" destOrd="0" presId="urn:microsoft.com/office/officeart/2005/8/layout/orgChart1"/>
    <dgm:cxn modelId="{D727A839-8507-4C7E-ABE1-7A156783E699}" type="presParOf" srcId="{CB1E8FCD-81BC-43AF-8211-43D840299846}" destId="{1E0AE6CA-A045-4FBE-A1ED-6B48042A7E32}" srcOrd="0" destOrd="0" presId="urn:microsoft.com/office/officeart/2005/8/layout/orgChart1"/>
    <dgm:cxn modelId="{4C335883-EA34-42D1-A971-D5F0C38B58D5}" type="presParOf" srcId="{1E0AE6CA-A045-4FBE-A1ED-6B48042A7E32}" destId="{538F5FD6-18B7-40C0-9874-65C87646DBF8}" srcOrd="0" destOrd="0" presId="urn:microsoft.com/office/officeart/2005/8/layout/orgChart1"/>
    <dgm:cxn modelId="{C578D148-2D5A-45C6-BD03-469A2781BC68}" type="presParOf" srcId="{1E0AE6CA-A045-4FBE-A1ED-6B48042A7E32}" destId="{EFE27CBD-8B64-4F4C-B034-30FFE27B3D5B}" srcOrd="1" destOrd="0" presId="urn:microsoft.com/office/officeart/2005/8/layout/orgChart1"/>
    <dgm:cxn modelId="{51440C76-EC6B-4C09-AEE9-CF2998E8873B}" type="presParOf" srcId="{CB1E8FCD-81BC-43AF-8211-43D840299846}" destId="{55BF9305-73A6-4EEA-A279-EF11C1464E05}" srcOrd="1" destOrd="0" presId="urn:microsoft.com/office/officeart/2005/8/layout/orgChart1"/>
    <dgm:cxn modelId="{D51FF906-A113-4C47-A7E6-CC2F413C064B}" type="presParOf" srcId="{CB1E8FCD-81BC-43AF-8211-43D840299846}" destId="{A27BA511-408F-4085-A145-9483328466DA}" srcOrd="2" destOrd="0" presId="urn:microsoft.com/office/officeart/2005/8/layout/orgChart1"/>
    <dgm:cxn modelId="{6F2B08FA-5116-4F87-8D21-1B88F2FD4ED1}" type="presParOf" srcId="{20E0588B-C6D1-4D6B-8609-8E39033BFAE8}" destId="{F4822F90-1D6F-480A-A93E-30E3632B1440}" srcOrd="2" destOrd="0" presId="urn:microsoft.com/office/officeart/2005/8/layout/orgChart1"/>
    <dgm:cxn modelId="{3AA26FDB-BA16-4803-B00A-C2068A4B11E8}" type="presParOf" srcId="{20E0588B-C6D1-4D6B-8609-8E39033BFAE8}" destId="{E2BAF930-C18F-477E-89BE-66C6AEFE2BA8}" srcOrd="3" destOrd="0" presId="urn:microsoft.com/office/officeart/2005/8/layout/orgChart1"/>
    <dgm:cxn modelId="{4239F3E4-81A2-4FA4-BD58-9ED2E224F3E4}" type="presParOf" srcId="{E2BAF930-C18F-477E-89BE-66C6AEFE2BA8}" destId="{3FE8ADBD-84D4-4FBD-942C-C5495F142987}" srcOrd="0" destOrd="0" presId="urn:microsoft.com/office/officeart/2005/8/layout/orgChart1"/>
    <dgm:cxn modelId="{B91174F6-9E69-471D-945E-D03F2B6E7074}" type="presParOf" srcId="{3FE8ADBD-84D4-4FBD-942C-C5495F142987}" destId="{78EBF252-BE00-4DFD-A0E5-6C53D9FE282E}" srcOrd="0" destOrd="0" presId="urn:microsoft.com/office/officeart/2005/8/layout/orgChart1"/>
    <dgm:cxn modelId="{5E4B2045-9CB5-4C27-A16F-EBFA53F6829E}" type="presParOf" srcId="{3FE8ADBD-84D4-4FBD-942C-C5495F142987}" destId="{C106E176-4E10-4BEF-A438-1278C7219AC3}" srcOrd="1" destOrd="0" presId="urn:microsoft.com/office/officeart/2005/8/layout/orgChart1"/>
    <dgm:cxn modelId="{7FF1F428-0B5B-4108-9C15-36B673FA2878}" type="presParOf" srcId="{E2BAF930-C18F-477E-89BE-66C6AEFE2BA8}" destId="{332E5D8A-251F-4C1D-AE61-E161D5E5F2E1}" srcOrd="1" destOrd="0" presId="urn:microsoft.com/office/officeart/2005/8/layout/orgChart1"/>
    <dgm:cxn modelId="{2EB3D2D6-142E-4798-AF60-42D935812373}" type="presParOf" srcId="{E2BAF930-C18F-477E-89BE-66C6AEFE2BA8}" destId="{6BF80CD8-FDF3-43AF-8D36-950E1BCA3AEC}" srcOrd="2" destOrd="0" presId="urn:microsoft.com/office/officeart/2005/8/layout/orgChart1"/>
    <dgm:cxn modelId="{CC1B64BE-5A95-4B28-AAF1-C9DD55C2F2EF}" type="presParOf" srcId="{20E0588B-C6D1-4D6B-8609-8E39033BFAE8}" destId="{04AA4E1D-5FC2-42B2-BC47-41ACFC5DB5E2}" srcOrd="4" destOrd="0" presId="urn:microsoft.com/office/officeart/2005/8/layout/orgChart1"/>
    <dgm:cxn modelId="{EE78DD3F-5B73-47A7-888D-51D8CB412A79}" type="presParOf" srcId="{20E0588B-C6D1-4D6B-8609-8E39033BFAE8}" destId="{467DDF33-0717-4E7D-9DD1-281CA045F1C6}" srcOrd="5" destOrd="0" presId="urn:microsoft.com/office/officeart/2005/8/layout/orgChart1"/>
    <dgm:cxn modelId="{3F5557AC-3003-4C5B-923C-023A606DDA44}" type="presParOf" srcId="{467DDF33-0717-4E7D-9DD1-281CA045F1C6}" destId="{16DF0FE2-8076-4242-A776-AF144FF3871C}" srcOrd="0" destOrd="0" presId="urn:microsoft.com/office/officeart/2005/8/layout/orgChart1"/>
    <dgm:cxn modelId="{8CCC75F7-A53F-43C7-ACD8-455E4C4B2BCE}" type="presParOf" srcId="{16DF0FE2-8076-4242-A776-AF144FF3871C}" destId="{49AC1111-207D-42C6-9555-6003B4A492F1}" srcOrd="0" destOrd="0" presId="urn:microsoft.com/office/officeart/2005/8/layout/orgChart1"/>
    <dgm:cxn modelId="{C8742496-5BC2-42F5-8C63-D92EE7256217}" type="presParOf" srcId="{16DF0FE2-8076-4242-A776-AF144FF3871C}" destId="{7F526E1E-CB17-4C79-8F56-202DF119756D}" srcOrd="1" destOrd="0" presId="urn:microsoft.com/office/officeart/2005/8/layout/orgChart1"/>
    <dgm:cxn modelId="{6685A7FE-0DBC-4144-88F2-6AC7D6FC8234}" type="presParOf" srcId="{467DDF33-0717-4E7D-9DD1-281CA045F1C6}" destId="{EEBDAA40-D8F5-41FF-AA32-0678B111BDB4}" srcOrd="1" destOrd="0" presId="urn:microsoft.com/office/officeart/2005/8/layout/orgChart1"/>
    <dgm:cxn modelId="{A37027DE-F83C-4D89-B268-64C8937AF83D}" type="presParOf" srcId="{467DDF33-0717-4E7D-9DD1-281CA045F1C6}" destId="{05D16051-A850-4433-8BF6-DC46D356AA00}" srcOrd="2" destOrd="0" presId="urn:microsoft.com/office/officeart/2005/8/layout/orgChart1"/>
    <dgm:cxn modelId="{DE74D0CE-BD99-4C38-90B4-7B38D08F8F56}" type="presParOf" srcId="{0C1CC128-BC42-412F-8982-A040EE15A72F}" destId="{226C3AC6-8F53-4307-940E-D492A6BEB859}" srcOrd="2" destOrd="0" presId="urn:microsoft.com/office/officeart/2005/8/layout/orgChart1"/>
    <dgm:cxn modelId="{F7413406-2272-4692-9363-0C977C503C9F}" type="presParOf" srcId="{B919C187-C06E-44C1-B4E4-6A8C040DB9F7}" destId="{A68AAFF1-F47A-410D-ADC1-06BEE84AD3C8}" srcOrd="2" destOrd="0" presId="urn:microsoft.com/office/officeart/2005/8/layout/orgChart1"/>
    <dgm:cxn modelId="{A83B258E-09D7-454D-871A-7FD0F8E0070C}" type="presParOf" srcId="{D3F4F099-42D9-454B-AA34-61D22557F951}" destId="{03104428-8EF2-48CF-8F28-CC11B42BBA74}" srcOrd="2" destOrd="0" presId="urn:microsoft.com/office/officeart/2005/8/layout/orgChart1"/>
    <dgm:cxn modelId="{8A0DDEE3-F367-4087-A27C-F3075A7FFFCA}" type="presParOf" srcId="{03104428-8EF2-48CF-8F28-CC11B42BBA74}" destId="{63206D92-0C8D-49E9-B848-C73990E2C98C}" srcOrd="0" destOrd="0" presId="urn:microsoft.com/office/officeart/2005/8/layout/orgChart1"/>
    <dgm:cxn modelId="{9AE01BF2-8010-4F3F-B51D-F5A04BEB9B40}" type="presParOf" srcId="{03104428-8EF2-48CF-8F28-CC11B42BBA74}" destId="{4087D8B3-D763-427B-B3F4-A5F152AC6397}" srcOrd="1" destOrd="0" presId="urn:microsoft.com/office/officeart/2005/8/layout/orgChart1"/>
    <dgm:cxn modelId="{1D1719E1-F65F-4802-8279-5B69F3416624}" type="presParOf" srcId="{4087D8B3-D763-427B-B3F4-A5F152AC6397}" destId="{E82D3A81-9CDA-4BC7-B15C-B5D520B4799E}" srcOrd="0" destOrd="0" presId="urn:microsoft.com/office/officeart/2005/8/layout/orgChart1"/>
    <dgm:cxn modelId="{A975E381-8564-4F75-A168-BBA98C676A16}" type="presParOf" srcId="{E82D3A81-9CDA-4BC7-B15C-B5D520B4799E}" destId="{95FA9EE4-17AE-4F19-BB3F-BF71CB33579B}" srcOrd="0" destOrd="0" presId="urn:microsoft.com/office/officeart/2005/8/layout/orgChart1"/>
    <dgm:cxn modelId="{5CC9A254-B262-462A-8264-36ADA3591259}" type="presParOf" srcId="{E82D3A81-9CDA-4BC7-B15C-B5D520B4799E}" destId="{42A5BE1F-210B-4F68-903C-53EA48F58451}" srcOrd="1" destOrd="0" presId="urn:microsoft.com/office/officeart/2005/8/layout/orgChart1"/>
    <dgm:cxn modelId="{C21F75B3-331E-4BCD-A072-12344DDC51F1}" type="presParOf" srcId="{4087D8B3-D763-427B-B3F4-A5F152AC6397}" destId="{57FC9A0F-37CF-454D-8B81-FE65C149F134}" srcOrd="1" destOrd="0" presId="urn:microsoft.com/office/officeart/2005/8/layout/orgChart1"/>
    <dgm:cxn modelId="{CA2BE07B-6228-4BB6-8ADB-46F733E3A2D5}" type="presParOf" srcId="{4087D8B3-D763-427B-B3F4-A5F152AC6397}" destId="{399AF57B-7DA9-4831-B865-0E4D13416E93}"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206D92-0C8D-49E9-B848-C73990E2C98C}">
      <dsp:nvSpPr>
        <dsp:cNvPr id="0" name=""/>
        <dsp:cNvSpPr/>
      </dsp:nvSpPr>
      <dsp:spPr>
        <a:xfrm>
          <a:off x="4901350" y="481468"/>
          <a:ext cx="100644" cy="440919"/>
        </a:xfrm>
        <a:custGeom>
          <a:avLst/>
          <a:gdLst/>
          <a:ahLst/>
          <a:cxnLst/>
          <a:rect l="0" t="0" r="0" b="0"/>
          <a:pathLst>
            <a:path>
              <a:moveTo>
                <a:pt x="100644" y="0"/>
              </a:moveTo>
              <a:lnTo>
                <a:pt x="100644" y="440919"/>
              </a:lnTo>
              <a:lnTo>
                <a:pt x="0" y="440919"/>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AA4E1D-5FC2-42B2-BC47-41ACFC5DB5E2}">
      <dsp:nvSpPr>
        <dsp:cNvPr id="0" name=""/>
        <dsp:cNvSpPr/>
      </dsp:nvSpPr>
      <dsp:spPr>
        <a:xfrm>
          <a:off x="8951135" y="2523116"/>
          <a:ext cx="169392" cy="1802017"/>
        </a:xfrm>
        <a:custGeom>
          <a:avLst/>
          <a:gdLst/>
          <a:ahLst/>
          <a:cxnLst/>
          <a:rect l="0" t="0" r="0" b="0"/>
          <a:pathLst>
            <a:path>
              <a:moveTo>
                <a:pt x="0" y="0"/>
              </a:moveTo>
              <a:lnTo>
                <a:pt x="0" y="1802017"/>
              </a:lnTo>
              <a:lnTo>
                <a:pt x="169392" y="1802017"/>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822F90-1D6F-480A-A93E-30E3632B1440}">
      <dsp:nvSpPr>
        <dsp:cNvPr id="0" name=""/>
        <dsp:cNvSpPr/>
      </dsp:nvSpPr>
      <dsp:spPr>
        <a:xfrm>
          <a:off x="8951135" y="2523116"/>
          <a:ext cx="169392" cy="1121468"/>
        </a:xfrm>
        <a:custGeom>
          <a:avLst/>
          <a:gdLst/>
          <a:ahLst/>
          <a:cxnLst/>
          <a:rect l="0" t="0" r="0" b="0"/>
          <a:pathLst>
            <a:path>
              <a:moveTo>
                <a:pt x="0" y="0"/>
              </a:moveTo>
              <a:lnTo>
                <a:pt x="0" y="1121468"/>
              </a:lnTo>
              <a:lnTo>
                <a:pt x="169392" y="1121468"/>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51C490-CA3C-450B-A351-4F07EFAC32C8}">
      <dsp:nvSpPr>
        <dsp:cNvPr id="0" name=""/>
        <dsp:cNvSpPr/>
      </dsp:nvSpPr>
      <dsp:spPr>
        <a:xfrm>
          <a:off x="8951135" y="2523116"/>
          <a:ext cx="169392" cy="440919"/>
        </a:xfrm>
        <a:custGeom>
          <a:avLst/>
          <a:gdLst/>
          <a:ahLst/>
          <a:cxnLst/>
          <a:rect l="0" t="0" r="0" b="0"/>
          <a:pathLst>
            <a:path>
              <a:moveTo>
                <a:pt x="0" y="0"/>
              </a:moveTo>
              <a:lnTo>
                <a:pt x="0" y="440919"/>
              </a:lnTo>
              <a:lnTo>
                <a:pt x="169392" y="44091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DC260C-766D-4784-84CA-E5B6C7F00A7B}">
      <dsp:nvSpPr>
        <dsp:cNvPr id="0" name=""/>
        <dsp:cNvSpPr/>
      </dsp:nvSpPr>
      <dsp:spPr>
        <a:xfrm>
          <a:off x="5001995" y="1842567"/>
          <a:ext cx="4400852" cy="201289"/>
        </a:xfrm>
        <a:custGeom>
          <a:avLst/>
          <a:gdLst/>
          <a:ahLst/>
          <a:cxnLst/>
          <a:rect l="0" t="0" r="0" b="0"/>
          <a:pathLst>
            <a:path>
              <a:moveTo>
                <a:pt x="0" y="0"/>
              </a:moveTo>
              <a:lnTo>
                <a:pt x="0" y="100644"/>
              </a:lnTo>
              <a:lnTo>
                <a:pt x="4400852" y="100644"/>
              </a:lnTo>
              <a:lnTo>
                <a:pt x="4400852" y="20128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629E316-D06A-48C5-AECE-5ECCF169D263}">
      <dsp:nvSpPr>
        <dsp:cNvPr id="0" name=""/>
        <dsp:cNvSpPr/>
      </dsp:nvSpPr>
      <dsp:spPr>
        <a:xfrm>
          <a:off x="7620566" y="2523116"/>
          <a:ext cx="169392" cy="2482566"/>
        </a:xfrm>
        <a:custGeom>
          <a:avLst/>
          <a:gdLst/>
          <a:ahLst/>
          <a:cxnLst/>
          <a:rect l="0" t="0" r="0" b="0"/>
          <a:pathLst>
            <a:path>
              <a:moveTo>
                <a:pt x="0" y="0"/>
              </a:moveTo>
              <a:lnTo>
                <a:pt x="0" y="2482566"/>
              </a:lnTo>
              <a:lnTo>
                <a:pt x="169392" y="2482566"/>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681A5B-70E3-4DC7-8C89-C31FA1923EDF}">
      <dsp:nvSpPr>
        <dsp:cNvPr id="0" name=""/>
        <dsp:cNvSpPr/>
      </dsp:nvSpPr>
      <dsp:spPr>
        <a:xfrm>
          <a:off x="7620566" y="2523116"/>
          <a:ext cx="169392" cy="1802017"/>
        </a:xfrm>
        <a:custGeom>
          <a:avLst/>
          <a:gdLst/>
          <a:ahLst/>
          <a:cxnLst/>
          <a:rect l="0" t="0" r="0" b="0"/>
          <a:pathLst>
            <a:path>
              <a:moveTo>
                <a:pt x="0" y="0"/>
              </a:moveTo>
              <a:lnTo>
                <a:pt x="0" y="1802017"/>
              </a:lnTo>
              <a:lnTo>
                <a:pt x="169392" y="1802017"/>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966889-06EF-4E47-B29B-86AFC299C860}">
      <dsp:nvSpPr>
        <dsp:cNvPr id="0" name=""/>
        <dsp:cNvSpPr/>
      </dsp:nvSpPr>
      <dsp:spPr>
        <a:xfrm>
          <a:off x="7620566" y="2523116"/>
          <a:ext cx="169392" cy="1121468"/>
        </a:xfrm>
        <a:custGeom>
          <a:avLst/>
          <a:gdLst/>
          <a:ahLst/>
          <a:cxnLst/>
          <a:rect l="0" t="0" r="0" b="0"/>
          <a:pathLst>
            <a:path>
              <a:moveTo>
                <a:pt x="0" y="0"/>
              </a:moveTo>
              <a:lnTo>
                <a:pt x="0" y="1121468"/>
              </a:lnTo>
              <a:lnTo>
                <a:pt x="169392" y="1121468"/>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18BC0C-434B-4639-AE99-1A825740BFA0}">
      <dsp:nvSpPr>
        <dsp:cNvPr id="0" name=""/>
        <dsp:cNvSpPr/>
      </dsp:nvSpPr>
      <dsp:spPr>
        <a:xfrm>
          <a:off x="7620566" y="2523116"/>
          <a:ext cx="169392" cy="440919"/>
        </a:xfrm>
        <a:custGeom>
          <a:avLst/>
          <a:gdLst/>
          <a:ahLst/>
          <a:cxnLst/>
          <a:rect l="0" t="0" r="0" b="0"/>
          <a:pathLst>
            <a:path>
              <a:moveTo>
                <a:pt x="0" y="0"/>
              </a:moveTo>
              <a:lnTo>
                <a:pt x="0" y="440919"/>
              </a:lnTo>
              <a:lnTo>
                <a:pt x="169392" y="44091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729E17-4B5E-4416-854B-EAC6C7BC9E91}">
      <dsp:nvSpPr>
        <dsp:cNvPr id="0" name=""/>
        <dsp:cNvSpPr/>
      </dsp:nvSpPr>
      <dsp:spPr>
        <a:xfrm>
          <a:off x="5001995" y="1842567"/>
          <a:ext cx="3070283" cy="201289"/>
        </a:xfrm>
        <a:custGeom>
          <a:avLst/>
          <a:gdLst/>
          <a:ahLst/>
          <a:cxnLst/>
          <a:rect l="0" t="0" r="0" b="0"/>
          <a:pathLst>
            <a:path>
              <a:moveTo>
                <a:pt x="0" y="0"/>
              </a:moveTo>
              <a:lnTo>
                <a:pt x="0" y="100644"/>
              </a:lnTo>
              <a:lnTo>
                <a:pt x="3070283" y="100644"/>
              </a:lnTo>
              <a:lnTo>
                <a:pt x="3070283" y="20128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72454C-0626-4111-B194-31D11A5F4A79}">
      <dsp:nvSpPr>
        <dsp:cNvPr id="0" name=""/>
        <dsp:cNvSpPr/>
      </dsp:nvSpPr>
      <dsp:spPr>
        <a:xfrm>
          <a:off x="6289996" y="2523116"/>
          <a:ext cx="169392" cy="1802017"/>
        </a:xfrm>
        <a:custGeom>
          <a:avLst/>
          <a:gdLst/>
          <a:ahLst/>
          <a:cxnLst/>
          <a:rect l="0" t="0" r="0" b="0"/>
          <a:pathLst>
            <a:path>
              <a:moveTo>
                <a:pt x="0" y="0"/>
              </a:moveTo>
              <a:lnTo>
                <a:pt x="0" y="1802017"/>
              </a:lnTo>
              <a:lnTo>
                <a:pt x="169392" y="1802017"/>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9B8BEF-2AB1-4C80-9FED-A67A0DE52BF7}">
      <dsp:nvSpPr>
        <dsp:cNvPr id="0" name=""/>
        <dsp:cNvSpPr/>
      </dsp:nvSpPr>
      <dsp:spPr>
        <a:xfrm>
          <a:off x="6289996" y="2523116"/>
          <a:ext cx="169392" cy="1121468"/>
        </a:xfrm>
        <a:custGeom>
          <a:avLst/>
          <a:gdLst/>
          <a:ahLst/>
          <a:cxnLst/>
          <a:rect l="0" t="0" r="0" b="0"/>
          <a:pathLst>
            <a:path>
              <a:moveTo>
                <a:pt x="0" y="0"/>
              </a:moveTo>
              <a:lnTo>
                <a:pt x="0" y="1121468"/>
              </a:lnTo>
              <a:lnTo>
                <a:pt x="169392" y="1121468"/>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FF8F8B9-0D44-4C17-AB51-5482403F07EC}">
      <dsp:nvSpPr>
        <dsp:cNvPr id="0" name=""/>
        <dsp:cNvSpPr/>
      </dsp:nvSpPr>
      <dsp:spPr>
        <a:xfrm>
          <a:off x="6289996" y="2523116"/>
          <a:ext cx="169392" cy="440919"/>
        </a:xfrm>
        <a:custGeom>
          <a:avLst/>
          <a:gdLst/>
          <a:ahLst/>
          <a:cxnLst/>
          <a:rect l="0" t="0" r="0" b="0"/>
          <a:pathLst>
            <a:path>
              <a:moveTo>
                <a:pt x="0" y="0"/>
              </a:moveTo>
              <a:lnTo>
                <a:pt x="0" y="440919"/>
              </a:lnTo>
              <a:lnTo>
                <a:pt x="169392" y="44091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89D059-59D3-4787-BBE4-330530F2F239}">
      <dsp:nvSpPr>
        <dsp:cNvPr id="0" name=""/>
        <dsp:cNvSpPr/>
      </dsp:nvSpPr>
      <dsp:spPr>
        <a:xfrm>
          <a:off x="5001995" y="1842567"/>
          <a:ext cx="1739713" cy="201289"/>
        </a:xfrm>
        <a:custGeom>
          <a:avLst/>
          <a:gdLst/>
          <a:ahLst/>
          <a:cxnLst/>
          <a:rect l="0" t="0" r="0" b="0"/>
          <a:pathLst>
            <a:path>
              <a:moveTo>
                <a:pt x="0" y="0"/>
              </a:moveTo>
              <a:lnTo>
                <a:pt x="0" y="100644"/>
              </a:lnTo>
              <a:lnTo>
                <a:pt x="1739713" y="100644"/>
              </a:lnTo>
              <a:lnTo>
                <a:pt x="1739713" y="20128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63AD00-3F25-43E1-9989-AE3097D3BDE0}">
      <dsp:nvSpPr>
        <dsp:cNvPr id="0" name=""/>
        <dsp:cNvSpPr/>
      </dsp:nvSpPr>
      <dsp:spPr>
        <a:xfrm>
          <a:off x="4818611" y="2523116"/>
          <a:ext cx="169392" cy="1802017"/>
        </a:xfrm>
        <a:custGeom>
          <a:avLst/>
          <a:gdLst/>
          <a:ahLst/>
          <a:cxnLst/>
          <a:rect l="0" t="0" r="0" b="0"/>
          <a:pathLst>
            <a:path>
              <a:moveTo>
                <a:pt x="0" y="0"/>
              </a:moveTo>
              <a:lnTo>
                <a:pt x="0" y="1802017"/>
              </a:lnTo>
              <a:lnTo>
                <a:pt x="169392" y="1802017"/>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BDD566-ECDF-4455-B2C9-833B490B83F9}">
      <dsp:nvSpPr>
        <dsp:cNvPr id="0" name=""/>
        <dsp:cNvSpPr/>
      </dsp:nvSpPr>
      <dsp:spPr>
        <a:xfrm>
          <a:off x="4818611" y="2523116"/>
          <a:ext cx="169392" cy="1121468"/>
        </a:xfrm>
        <a:custGeom>
          <a:avLst/>
          <a:gdLst/>
          <a:ahLst/>
          <a:cxnLst/>
          <a:rect l="0" t="0" r="0" b="0"/>
          <a:pathLst>
            <a:path>
              <a:moveTo>
                <a:pt x="0" y="0"/>
              </a:moveTo>
              <a:lnTo>
                <a:pt x="0" y="1121468"/>
              </a:lnTo>
              <a:lnTo>
                <a:pt x="169392" y="1121468"/>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049435-7103-4344-AB91-6CD32F129AB4}">
      <dsp:nvSpPr>
        <dsp:cNvPr id="0" name=""/>
        <dsp:cNvSpPr/>
      </dsp:nvSpPr>
      <dsp:spPr>
        <a:xfrm>
          <a:off x="4818611" y="2523116"/>
          <a:ext cx="169392" cy="440919"/>
        </a:xfrm>
        <a:custGeom>
          <a:avLst/>
          <a:gdLst/>
          <a:ahLst/>
          <a:cxnLst/>
          <a:rect l="0" t="0" r="0" b="0"/>
          <a:pathLst>
            <a:path>
              <a:moveTo>
                <a:pt x="0" y="0"/>
              </a:moveTo>
              <a:lnTo>
                <a:pt x="0" y="440919"/>
              </a:lnTo>
              <a:lnTo>
                <a:pt x="169392" y="44091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BCFE1D0-DCEC-4BD9-A46D-F2E29E1582E1}">
      <dsp:nvSpPr>
        <dsp:cNvPr id="0" name=""/>
        <dsp:cNvSpPr/>
      </dsp:nvSpPr>
      <dsp:spPr>
        <a:xfrm>
          <a:off x="5001995" y="1842567"/>
          <a:ext cx="268328" cy="201289"/>
        </a:xfrm>
        <a:custGeom>
          <a:avLst/>
          <a:gdLst/>
          <a:ahLst/>
          <a:cxnLst/>
          <a:rect l="0" t="0" r="0" b="0"/>
          <a:pathLst>
            <a:path>
              <a:moveTo>
                <a:pt x="0" y="0"/>
              </a:moveTo>
              <a:lnTo>
                <a:pt x="0" y="100644"/>
              </a:lnTo>
              <a:lnTo>
                <a:pt x="268328" y="100644"/>
              </a:lnTo>
              <a:lnTo>
                <a:pt x="268328" y="20128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5A3BA6-0A33-4365-9ABD-7A4C2A618FFF}">
      <dsp:nvSpPr>
        <dsp:cNvPr id="0" name=""/>
        <dsp:cNvSpPr/>
      </dsp:nvSpPr>
      <dsp:spPr>
        <a:xfrm>
          <a:off x="3569134" y="2523116"/>
          <a:ext cx="102715" cy="1808032"/>
        </a:xfrm>
        <a:custGeom>
          <a:avLst/>
          <a:gdLst/>
          <a:ahLst/>
          <a:cxnLst/>
          <a:rect l="0" t="0" r="0" b="0"/>
          <a:pathLst>
            <a:path>
              <a:moveTo>
                <a:pt x="0" y="0"/>
              </a:moveTo>
              <a:lnTo>
                <a:pt x="0" y="1808032"/>
              </a:lnTo>
              <a:lnTo>
                <a:pt x="102715" y="1808032"/>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738AD4E-4134-4D9D-B53C-232E24954B69}">
      <dsp:nvSpPr>
        <dsp:cNvPr id="0" name=""/>
        <dsp:cNvSpPr/>
      </dsp:nvSpPr>
      <dsp:spPr>
        <a:xfrm>
          <a:off x="3569134" y="2523116"/>
          <a:ext cx="100644" cy="440919"/>
        </a:xfrm>
        <a:custGeom>
          <a:avLst/>
          <a:gdLst/>
          <a:ahLst/>
          <a:cxnLst/>
          <a:rect l="0" t="0" r="0" b="0"/>
          <a:pathLst>
            <a:path>
              <a:moveTo>
                <a:pt x="0" y="0"/>
              </a:moveTo>
              <a:lnTo>
                <a:pt x="0" y="440919"/>
              </a:lnTo>
              <a:lnTo>
                <a:pt x="100644" y="44091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CBDB77-3CC9-4EB9-89ED-B232D90BA0F6}">
      <dsp:nvSpPr>
        <dsp:cNvPr id="0" name=""/>
        <dsp:cNvSpPr/>
      </dsp:nvSpPr>
      <dsp:spPr>
        <a:xfrm>
          <a:off x="3569134" y="2523116"/>
          <a:ext cx="111514" cy="1109879"/>
        </a:xfrm>
        <a:custGeom>
          <a:avLst/>
          <a:gdLst/>
          <a:ahLst/>
          <a:cxnLst/>
          <a:rect l="0" t="0" r="0" b="0"/>
          <a:pathLst>
            <a:path>
              <a:moveTo>
                <a:pt x="0" y="0"/>
              </a:moveTo>
              <a:lnTo>
                <a:pt x="0" y="1109879"/>
              </a:lnTo>
              <a:lnTo>
                <a:pt x="111514" y="110987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3EECCD-BA8D-41F7-8967-68EC1A0B9733}">
      <dsp:nvSpPr>
        <dsp:cNvPr id="0" name=""/>
        <dsp:cNvSpPr/>
      </dsp:nvSpPr>
      <dsp:spPr>
        <a:xfrm>
          <a:off x="3569134" y="1842567"/>
          <a:ext cx="1432860" cy="201289"/>
        </a:xfrm>
        <a:custGeom>
          <a:avLst/>
          <a:gdLst/>
          <a:ahLst/>
          <a:cxnLst/>
          <a:rect l="0" t="0" r="0" b="0"/>
          <a:pathLst>
            <a:path>
              <a:moveTo>
                <a:pt x="1432860" y="0"/>
              </a:moveTo>
              <a:lnTo>
                <a:pt x="1432860" y="100644"/>
              </a:lnTo>
              <a:lnTo>
                <a:pt x="0" y="100644"/>
              </a:lnTo>
              <a:lnTo>
                <a:pt x="0" y="20128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338976-A92D-4AE4-B921-3B708D2F85F9}">
      <dsp:nvSpPr>
        <dsp:cNvPr id="0" name=""/>
        <dsp:cNvSpPr/>
      </dsp:nvSpPr>
      <dsp:spPr>
        <a:xfrm>
          <a:off x="1708836" y="2523116"/>
          <a:ext cx="169392" cy="2482566"/>
        </a:xfrm>
        <a:custGeom>
          <a:avLst/>
          <a:gdLst/>
          <a:ahLst/>
          <a:cxnLst/>
          <a:rect l="0" t="0" r="0" b="0"/>
          <a:pathLst>
            <a:path>
              <a:moveTo>
                <a:pt x="0" y="0"/>
              </a:moveTo>
              <a:lnTo>
                <a:pt x="0" y="2482566"/>
              </a:lnTo>
              <a:lnTo>
                <a:pt x="169392" y="2482566"/>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C0AEF9-47A4-414B-A01B-F13955BE4492}">
      <dsp:nvSpPr>
        <dsp:cNvPr id="0" name=""/>
        <dsp:cNvSpPr/>
      </dsp:nvSpPr>
      <dsp:spPr>
        <a:xfrm>
          <a:off x="1708836" y="2523116"/>
          <a:ext cx="169392" cy="1802017"/>
        </a:xfrm>
        <a:custGeom>
          <a:avLst/>
          <a:gdLst/>
          <a:ahLst/>
          <a:cxnLst/>
          <a:rect l="0" t="0" r="0" b="0"/>
          <a:pathLst>
            <a:path>
              <a:moveTo>
                <a:pt x="0" y="0"/>
              </a:moveTo>
              <a:lnTo>
                <a:pt x="0" y="1802017"/>
              </a:lnTo>
              <a:lnTo>
                <a:pt x="169392" y="1802017"/>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B93E3A5-39E0-4E02-9076-CC283374CC97}">
      <dsp:nvSpPr>
        <dsp:cNvPr id="0" name=""/>
        <dsp:cNvSpPr/>
      </dsp:nvSpPr>
      <dsp:spPr>
        <a:xfrm>
          <a:off x="1708836" y="2523116"/>
          <a:ext cx="169392" cy="1121468"/>
        </a:xfrm>
        <a:custGeom>
          <a:avLst/>
          <a:gdLst/>
          <a:ahLst/>
          <a:cxnLst/>
          <a:rect l="0" t="0" r="0" b="0"/>
          <a:pathLst>
            <a:path>
              <a:moveTo>
                <a:pt x="0" y="0"/>
              </a:moveTo>
              <a:lnTo>
                <a:pt x="0" y="1121468"/>
              </a:lnTo>
              <a:lnTo>
                <a:pt x="169392" y="1121468"/>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989402-FEB5-4564-A6CA-9A875230CB4F}">
      <dsp:nvSpPr>
        <dsp:cNvPr id="0" name=""/>
        <dsp:cNvSpPr/>
      </dsp:nvSpPr>
      <dsp:spPr>
        <a:xfrm>
          <a:off x="1708836" y="2523116"/>
          <a:ext cx="169392" cy="440919"/>
        </a:xfrm>
        <a:custGeom>
          <a:avLst/>
          <a:gdLst/>
          <a:ahLst/>
          <a:cxnLst/>
          <a:rect l="0" t="0" r="0" b="0"/>
          <a:pathLst>
            <a:path>
              <a:moveTo>
                <a:pt x="0" y="0"/>
              </a:moveTo>
              <a:lnTo>
                <a:pt x="0" y="440919"/>
              </a:lnTo>
              <a:lnTo>
                <a:pt x="169392" y="44091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DB6E24-CC60-4373-B132-DA44DCD21842}">
      <dsp:nvSpPr>
        <dsp:cNvPr id="0" name=""/>
        <dsp:cNvSpPr/>
      </dsp:nvSpPr>
      <dsp:spPr>
        <a:xfrm>
          <a:off x="2160548" y="1842567"/>
          <a:ext cx="2841446" cy="201289"/>
        </a:xfrm>
        <a:custGeom>
          <a:avLst/>
          <a:gdLst/>
          <a:ahLst/>
          <a:cxnLst/>
          <a:rect l="0" t="0" r="0" b="0"/>
          <a:pathLst>
            <a:path>
              <a:moveTo>
                <a:pt x="2841446" y="0"/>
              </a:moveTo>
              <a:lnTo>
                <a:pt x="2841446" y="100644"/>
              </a:lnTo>
              <a:lnTo>
                <a:pt x="0" y="100644"/>
              </a:lnTo>
              <a:lnTo>
                <a:pt x="0" y="20128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8F182DD-68B9-41C4-A25A-BB270747C7F7}">
      <dsp:nvSpPr>
        <dsp:cNvPr id="0" name=""/>
        <dsp:cNvSpPr/>
      </dsp:nvSpPr>
      <dsp:spPr>
        <a:xfrm>
          <a:off x="149430" y="2523116"/>
          <a:ext cx="169392" cy="1121468"/>
        </a:xfrm>
        <a:custGeom>
          <a:avLst/>
          <a:gdLst/>
          <a:ahLst/>
          <a:cxnLst/>
          <a:rect l="0" t="0" r="0" b="0"/>
          <a:pathLst>
            <a:path>
              <a:moveTo>
                <a:pt x="0" y="0"/>
              </a:moveTo>
              <a:lnTo>
                <a:pt x="0" y="1121468"/>
              </a:lnTo>
              <a:lnTo>
                <a:pt x="169392" y="1121468"/>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356BE15-1758-4911-B251-2FC026F9F416}">
      <dsp:nvSpPr>
        <dsp:cNvPr id="0" name=""/>
        <dsp:cNvSpPr/>
      </dsp:nvSpPr>
      <dsp:spPr>
        <a:xfrm>
          <a:off x="149430" y="2523116"/>
          <a:ext cx="169392" cy="440919"/>
        </a:xfrm>
        <a:custGeom>
          <a:avLst/>
          <a:gdLst/>
          <a:ahLst/>
          <a:cxnLst/>
          <a:rect l="0" t="0" r="0" b="0"/>
          <a:pathLst>
            <a:path>
              <a:moveTo>
                <a:pt x="0" y="0"/>
              </a:moveTo>
              <a:lnTo>
                <a:pt x="0" y="440919"/>
              </a:lnTo>
              <a:lnTo>
                <a:pt x="169392" y="44091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B48B95-094B-4695-A2E1-D45217C65C70}">
      <dsp:nvSpPr>
        <dsp:cNvPr id="0" name=""/>
        <dsp:cNvSpPr/>
      </dsp:nvSpPr>
      <dsp:spPr>
        <a:xfrm>
          <a:off x="601142" y="1842567"/>
          <a:ext cx="4400852" cy="201289"/>
        </a:xfrm>
        <a:custGeom>
          <a:avLst/>
          <a:gdLst/>
          <a:ahLst/>
          <a:cxnLst/>
          <a:rect l="0" t="0" r="0" b="0"/>
          <a:pathLst>
            <a:path>
              <a:moveTo>
                <a:pt x="4400852" y="0"/>
              </a:moveTo>
              <a:lnTo>
                <a:pt x="4400852" y="100644"/>
              </a:lnTo>
              <a:lnTo>
                <a:pt x="0" y="100644"/>
              </a:lnTo>
              <a:lnTo>
                <a:pt x="0" y="20128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D930A7D-0495-4C10-B23A-9E7B3A8A91FC}">
      <dsp:nvSpPr>
        <dsp:cNvPr id="0" name=""/>
        <dsp:cNvSpPr/>
      </dsp:nvSpPr>
      <dsp:spPr>
        <a:xfrm>
          <a:off x="4956275" y="481468"/>
          <a:ext cx="91440" cy="881838"/>
        </a:xfrm>
        <a:custGeom>
          <a:avLst/>
          <a:gdLst/>
          <a:ahLst/>
          <a:cxnLst/>
          <a:rect l="0" t="0" r="0" b="0"/>
          <a:pathLst>
            <a:path>
              <a:moveTo>
                <a:pt x="45720" y="0"/>
              </a:moveTo>
              <a:lnTo>
                <a:pt x="45720" y="881838"/>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F9DE7A9-0632-4CC9-89DD-3C02BA68290C}">
      <dsp:nvSpPr>
        <dsp:cNvPr id="0" name=""/>
        <dsp:cNvSpPr/>
      </dsp:nvSpPr>
      <dsp:spPr>
        <a:xfrm>
          <a:off x="4454085" y="2208"/>
          <a:ext cx="1095818" cy="479259"/>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مجلس الإدارة</a:t>
          </a:r>
        </a:p>
      </dsp:txBody>
      <dsp:txXfrm>
        <a:off x="4454085" y="2208"/>
        <a:ext cx="1095818" cy="479259"/>
      </dsp:txXfrm>
    </dsp:sp>
    <dsp:sp modelId="{253A2361-4F16-4E0D-95F9-806675E46837}">
      <dsp:nvSpPr>
        <dsp:cNvPr id="0" name=""/>
        <dsp:cNvSpPr/>
      </dsp:nvSpPr>
      <dsp:spPr>
        <a:xfrm>
          <a:off x="4454085" y="1363307"/>
          <a:ext cx="1095818" cy="47925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dirty="0"/>
            <a:t>المدير التنفيذي</a:t>
          </a:r>
        </a:p>
      </dsp:txBody>
      <dsp:txXfrm>
        <a:off x="4454085" y="1363307"/>
        <a:ext cx="1095818" cy="479259"/>
      </dsp:txXfrm>
    </dsp:sp>
    <dsp:sp modelId="{CB811E2B-2525-4C22-AFDB-399D4AA4A1D7}">
      <dsp:nvSpPr>
        <dsp:cNvPr id="0" name=""/>
        <dsp:cNvSpPr/>
      </dsp:nvSpPr>
      <dsp:spPr>
        <a:xfrm>
          <a:off x="36502" y="2043856"/>
          <a:ext cx="1129280" cy="47925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إدارة الفروع</a:t>
          </a:r>
        </a:p>
      </dsp:txBody>
      <dsp:txXfrm>
        <a:off x="36502" y="2043856"/>
        <a:ext cx="1129280" cy="479259"/>
      </dsp:txXfrm>
    </dsp:sp>
    <dsp:sp modelId="{68B93249-1FA7-4AB6-ACEC-C6FA8DAADD20}">
      <dsp:nvSpPr>
        <dsp:cNvPr id="0" name=""/>
        <dsp:cNvSpPr/>
      </dsp:nvSpPr>
      <dsp:spPr>
        <a:xfrm>
          <a:off x="318822" y="2724405"/>
          <a:ext cx="958519" cy="479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قسم الشؤون التعليمية</a:t>
          </a:r>
        </a:p>
      </dsp:txBody>
      <dsp:txXfrm>
        <a:off x="318822" y="2724405"/>
        <a:ext cx="958519" cy="479259"/>
      </dsp:txXfrm>
    </dsp:sp>
    <dsp:sp modelId="{2106FF33-809A-489C-BAE9-093810F4270C}">
      <dsp:nvSpPr>
        <dsp:cNvPr id="0" name=""/>
        <dsp:cNvSpPr/>
      </dsp:nvSpPr>
      <dsp:spPr>
        <a:xfrm>
          <a:off x="318822" y="3404954"/>
          <a:ext cx="958519" cy="479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قسم الشؤون المالية والإدارية</a:t>
          </a:r>
        </a:p>
      </dsp:txBody>
      <dsp:txXfrm>
        <a:off x="318822" y="3404954"/>
        <a:ext cx="958519" cy="479259"/>
      </dsp:txXfrm>
    </dsp:sp>
    <dsp:sp modelId="{EDADBF12-F062-41E8-980C-AF674A2BC05B}">
      <dsp:nvSpPr>
        <dsp:cNvPr id="0" name=""/>
        <dsp:cNvSpPr/>
      </dsp:nvSpPr>
      <dsp:spPr>
        <a:xfrm>
          <a:off x="1595908" y="2043856"/>
          <a:ext cx="1129280" cy="47925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إدارة الشؤون الإدارية والمالية</a:t>
          </a:r>
        </a:p>
      </dsp:txBody>
      <dsp:txXfrm>
        <a:off x="1595908" y="2043856"/>
        <a:ext cx="1129280" cy="479259"/>
      </dsp:txXfrm>
    </dsp:sp>
    <dsp:sp modelId="{BD9F6084-17EC-4838-9448-F077937151FF}">
      <dsp:nvSpPr>
        <dsp:cNvPr id="0" name=""/>
        <dsp:cNvSpPr/>
      </dsp:nvSpPr>
      <dsp:spPr>
        <a:xfrm>
          <a:off x="1878228" y="2724405"/>
          <a:ext cx="958519" cy="479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قسم الشؤون الإدارية</a:t>
          </a:r>
        </a:p>
      </dsp:txBody>
      <dsp:txXfrm>
        <a:off x="1878228" y="2724405"/>
        <a:ext cx="958519" cy="479259"/>
      </dsp:txXfrm>
    </dsp:sp>
    <dsp:sp modelId="{07A2AB9E-3106-43B6-8188-9479FFDF01EC}">
      <dsp:nvSpPr>
        <dsp:cNvPr id="0" name=""/>
        <dsp:cNvSpPr/>
      </dsp:nvSpPr>
      <dsp:spPr>
        <a:xfrm>
          <a:off x="1878228" y="3404954"/>
          <a:ext cx="958519" cy="479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قسم الشؤون المالية</a:t>
          </a:r>
        </a:p>
      </dsp:txBody>
      <dsp:txXfrm>
        <a:off x="1878228" y="3404954"/>
        <a:ext cx="958519" cy="479259"/>
      </dsp:txXfrm>
    </dsp:sp>
    <dsp:sp modelId="{2AF64EB3-FE0A-4653-BA89-DA0AA7F70E60}">
      <dsp:nvSpPr>
        <dsp:cNvPr id="0" name=""/>
        <dsp:cNvSpPr/>
      </dsp:nvSpPr>
      <dsp:spPr>
        <a:xfrm>
          <a:off x="1878228" y="4085503"/>
          <a:ext cx="958519" cy="479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قسم تقنية المعومات</a:t>
          </a:r>
        </a:p>
      </dsp:txBody>
      <dsp:txXfrm>
        <a:off x="1878228" y="4085503"/>
        <a:ext cx="958519" cy="479259"/>
      </dsp:txXfrm>
    </dsp:sp>
    <dsp:sp modelId="{0B0A6C1D-F493-46C6-B483-A3077AD3E77F}">
      <dsp:nvSpPr>
        <dsp:cNvPr id="0" name=""/>
        <dsp:cNvSpPr/>
      </dsp:nvSpPr>
      <dsp:spPr>
        <a:xfrm>
          <a:off x="1878228" y="4766053"/>
          <a:ext cx="958519" cy="479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قسم الخدمات المساندة</a:t>
          </a:r>
        </a:p>
      </dsp:txBody>
      <dsp:txXfrm>
        <a:off x="1878228" y="4766053"/>
        <a:ext cx="958519" cy="479259"/>
      </dsp:txXfrm>
    </dsp:sp>
    <dsp:sp modelId="{BD3250F6-34D4-46EC-8FB5-86D2E1F46C59}">
      <dsp:nvSpPr>
        <dsp:cNvPr id="0" name=""/>
        <dsp:cNvSpPr/>
      </dsp:nvSpPr>
      <dsp:spPr>
        <a:xfrm>
          <a:off x="3004494" y="2043856"/>
          <a:ext cx="1129280" cy="47925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إدارة تنمية الموارد المالية</a:t>
          </a:r>
        </a:p>
      </dsp:txBody>
      <dsp:txXfrm>
        <a:off x="3004494" y="2043856"/>
        <a:ext cx="1129280" cy="479259"/>
      </dsp:txXfrm>
    </dsp:sp>
    <dsp:sp modelId="{1706FAB6-301E-4D39-8334-924121816FB0}">
      <dsp:nvSpPr>
        <dsp:cNvPr id="0" name=""/>
        <dsp:cNvSpPr/>
      </dsp:nvSpPr>
      <dsp:spPr>
        <a:xfrm>
          <a:off x="3680648" y="3393366"/>
          <a:ext cx="958519" cy="479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قسم الجهات المانحة</a:t>
          </a:r>
        </a:p>
      </dsp:txBody>
      <dsp:txXfrm>
        <a:off x="3680648" y="3393366"/>
        <a:ext cx="958519" cy="479259"/>
      </dsp:txXfrm>
    </dsp:sp>
    <dsp:sp modelId="{BEB23FCE-5F71-4C72-9AB9-92CBEDCF7567}">
      <dsp:nvSpPr>
        <dsp:cNvPr id="0" name=""/>
        <dsp:cNvSpPr/>
      </dsp:nvSpPr>
      <dsp:spPr>
        <a:xfrm>
          <a:off x="3669779" y="2724405"/>
          <a:ext cx="958519" cy="479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0">
            <a:lnSpc>
              <a:spcPct val="90000"/>
            </a:lnSpc>
            <a:spcBef>
              <a:spcPct val="0"/>
            </a:spcBef>
            <a:spcAft>
              <a:spcPct val="35000"/>
            </a:spcAft>
            <a:buNone/>
          </a:pPr>
          <a:r>
            <a:rPr lang="ar-SA" sz="1100" b="1" kern="1200"/>
            <a:t>قسم الاستقطاع</a:t>
          </a:r>
        </a:p>
      </dsp:txBody>
      <dsp:txXfrm>
        <a:off x="3669779" y="2724405"/>
        <a:ext cx="958519" cy="479259"/>
      </dsp:txXfrm>
    </dsp:sp>
    <dsp:sp modelId="{201D8354-4DEE-4469-9B2B-D86E9E858A2F}">
      <dsp:nvSpPr>
        <dsp:cNvPr id="0" name=""/>
        <dsp:cNvSpPr/>
      </dsp:nvSpPr>
      <dsp:spPr>
        <a:xfrm>
          <a:off x="3671849" y="4091518"/>
          <a:ext cx="958519" cy="479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0">
            <a:lnSpc>
              <a:spcPct val="90000"/>
            </a:lnSpc>
            <a:spcBef>
              <a:spcPct val="0"/>
            </a:spcBef>
            <a:spcAft>
              <a:spcPct val="35000"/>
            </a:spcAft>
            <a:buNone/>
          </a:pPr>
          <a:r>
            <a:rPr lang="ar-SA" sz="1100" b="1" kern="1200"/>
            <a:t>قسم الشركات والمؤسسات الأهلية</a:t>
          </a:r>
        </a:p>
      </dsp:txBody>
      <dsp:txXfrm>
        <a:off x="3671849" y="4091518"/>
        <a:ext cx="958519" cy="479259"/>
      </dsp:txXfrm>
    </dsp:sp>
    <dsp:sp modelId="{E3913717-BF65-4B54-A38B-13127694F8D9}">
      <dsp:nvSpPr>
        <dsp:cNvPr id="0" name=""/>
        <dsp:cNvSpPr/>
      </dsp:nvSpPr>
      <dsp:spPr>
        <a:xfrm>
          <a:off x="4705683" y="2043856"/>
          <a:ext cx="1129280" cy="47925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إدارة  التخطيط والتطوير</a:t>
          </a:r>
        </a:p>
      </dsp:txBody>
      <dsp:txXfrm>
        <a:off x="4705683" y="2043856"/>
        <a:ext cx="1129280" cy="479259"/>
      </dsp:txXfrm>
    </dsp:sp>
    <dsp:sp modelId="{15D2A42E-AD1F-47FE-9576-C45CC5DA521C}">
      <dsp:nvSpPr>
        <dsp:cNvPr id="0" name=""/>
        <dsp:cNvSpPr/>
      </dsp:nvSpPr>
      <dsp:spPr>
        <a:xfrm>
          <a:off x="4988003" y="2724405"/>
          <a:ext cx="958519" cy="479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قسم قياس الأداء</a:t>
          </a:r>
        </a:p>
      </dsp:txBody>
      <dsp:txXfrm>
        <a:off x="4988003" y="2724405"/>
        <a:ext cx="958519" cy="479259"/>
      </dsp:txXfrm>
    </dsp:sp>
    <dsp:sp modelId="{E378FADA-D0A9-4515-BBFC-C5F51BD19DCB}">
      <dsp:nvSpPr>
        <dsp:cNvPr id="0" name=""/>
        <dsp:cNvSpPr/>
      </dsp:nvSpPr>
      <dsp:spPr>
        <a:xfrm>
          <a:off x="4988003" y="3404954"/>
          <a:ext cx="958519" cy="479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قسم التواصل والتوعية</a:t>
          </a:r>
        </a:p>
      </dsp:txBody>
      <dsp:txXfrm>
        <a:off x="4988003" y="3404954"/>
        <a:ext cx="958519" cy="479259"/>
      </dsp:txXfrm>
    </dsp:sp>
    <dsp:sp modelId="{08774F56-066D-4105-AFE0-B5B94E38C7CE}">
      <dsp:nvSpPr>
        <dsp:cNvPr id="0" name=""/>
        <dsp:cNvSpPr/>
      </dsp:nvSpPr>
      <dsp:spPr>
        <a:xfrm>
          <a:off x="4988003" y="4085503"/>
          <a:ext cx="958519" cy="479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قسم المشاريع والمبادرات الاستراتيجية</a:t>
          </a:r>
        </a:p>
      </dsp:txBody>
      <dsp:txXfrm>
        <a:off x="4988003" y="4085503"/>
        <a:ext cx="958519" cy="479259"/>
      </dsp:txXfrm>
    </dsp:sp>
    <dsp:sp modelId="{E5775850-3074-4BDF-8454-9A4D2093640F}">
      <dsp:nvSpPr>
        <dsp:cNvPr id="0" name=""/>
        <dsp:cNvSpPr/>
      </dsp:nvSpPr>
      <dsp:spPr>
        <a:xfrm>
          <a:off x="6177068" y="2043856"/>
          <a:ext cx="1129280" cy="47925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إدارةالعلاقات العامةوالإعلام</a:t>
          </a:r>
        </a:p>
      </dsp:txBody>
      <dsp:txXfrm>
        <a:off x="6177068" y="2043856"/>
        <a:ext cx="1129280" cy="479259"/>
      </dsp:txXfrm>
    </dsp:sp>
    <dsp:sp modelId="{74F306E9-B7FD-4B16-9123-C9A53E118C37}">
      <dsp:nvSpPr>
        <dsp:cNvPr id="0" name=""/>
        <dsp:cNvSpPr/>
      </dsp:nvSpPr>
      <dsp:spPr>
        <a:xfrm>
          <a:off x="6459388" y="2724405"/>
          <a:ext cx="958519" cy="479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قسم العلاقات العامة</a:t>
          </a:r>
        </a:p>
      </dsp:txBody>
      <dsp:txXfrm>
        <a:off x="6459388" y="2724405"/>
        <a:ext cx="958519" cy="479259"/>
      </dsp:txXfrm>
    </dsp:sp>
    <dsp:sp modelId="{40CF411A-1002-47A0-99CB-0DF172FA13AE}">
      <dsp:nvSpPr>
        <dsp:cNvPr id="0" name=""/>
        <dsp:cNvSpPr/>
      </dsp:nvSpPr>
      <dsp:spPr>
        <a:xfrm>
          <a:off x="6459388" y="3404954"/>
          <a:ext cx="958519" cy="479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قسم الإعلام</a:t>
          </a:r>
        </a:p>
      </dsp:txBody>
      <dsp:txXfrm>
        <a:off x="6459388" y="3404954"/>
        <a:ext cx="958519" cy="479259"/>
      </dsp:txXfrm>
    </dsp:sp>
    <dsp:sp modelId="{BFDE3C18-B194-4492-879F-83EA5C4BB7F3}">
      <dsp:nvSpPr>
        <dsp:cNvPr id="0" name=""/>
        <dsp:cNvSpPr/>
      </dsp:nvSpPr>
      <dsp:spPr>
        <a:xfrm>
          <a:off x="6459388" y="4085503"/>
          <a:ext cx="958519" cy="479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قسم التسويق</a:t>
          </a:r>
        </a:p>
      </dsp:txBody>
      <dsp:txXfrm>
        <a:off x="6459388" y="4085503"/>
        <a:ext cx="958519" cy="479259"/>
      </dsp:txXfrm>
    </dsp:sp>
    <dsp:sp modelId="{27E19C5D-26B0-4CB6-AE05-9EDAA5C5C71C}">
      <dsp:nvSpPr>
        <dsp:cNvPr id="0" name=""/>
        <dsp:cNvSpPr/>
      </dsp:nvSpPr>
      <dsp:spPr>
        <a:xfrm>
          <a:off x="7507638" y="2043856"/>
          <a:ext cx="1129280" cy="47925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الإدارة النسائية</a:t>
          </a:r>
        </a:p>
      </dsp:txBody>
      <dsp:txXfrm>
        <a:off x="7507638" y="2043856"/>
        <a:ext cx="1129280" cy="479259"/>
      </dsp:txXfrm>
    </dsp:sp>
    <dsp:sp modelId="{F39FA957-5A83-4A75-83CE-22D4D2079B8B}">
      <dsp:nvSpPr>
        <dsp:cNvPr id="0" name=""/>
        <dsp:cNvSpPr/>
      </dsp:nvSpPr>
      <dsp:spPr>
        <a:xfrm>
          <a:off x="7789958" y="2724405"/>
          <a:ext cx="958519" cy="479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قسم الشؤون التعليمية</a:t>
          </a:r>
        </a:p>
      </dsp:txBody>
      <dsp:txXfrm>
        <a:off x="7789958" y="2724405"/>
        <a:ext cx="958519" cy="479259"/>
      </dsp:txXfrm>
    </dsp:sp>
    <dsp:sp modelId="{FD32C07A-EAA6-4672-BF49-326837E93623}">
      <dsp:nvSpPr>
        <dsp:cNvPr id="0" name=""/>
        <dsp:cNvSpPr/>
      </dsp:nvSpPr>
      <dsp:spPr>
        <a:xfrm>
          <a:off x="7789958" y="3404954"/>
          <a:ext cx="958519" cy="479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قسم شؤون الطالبات</a:t>
          </a:r>
        </a:p>
      </dsp:txBody>
      <dsp:txXfrm>
        <a:off x="7789958" y="3404954"/>
        <a:ext cx="958519" cy="479259"/>
      </dsp:txXfrm>
    </dsp:sp>
    <dsp:sp modelId="{94351050-505F-466C-AFE8-79ABFD610944}">
      <dsp:nvSpPr>
        <dsp:cNvPr id="0" name=""/>
        <dsp:cNvSpPr/>
      </dsp:nvSpPr>
      <dsp:spPr>
        <a:xfrm>
          <a:off x="7789958" y="4085503"/>
          <a:ext cx="958519" cy="479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قسم العلاقات العامة</a:t>
          </a:r>
        </a:p>
      </dsp:txBody>
      <dsp:txXfrm>
        <a:off x="7789958" y="4085503"/>
        <a:ext cx="958519" cy="479259"/>
      </dsp:txXfrm>
    </dsp:sp>
    <dsp:sp modelId="{D3867159-204C-4C52-8A47-10873E3AE581}">
      <dsp:nvSpPr>
        <dsp:cNvPr id="0" name=""/>
        <dsp:cNvSpPr/>
      </dsp:nvSpPr>
      <dsp:spPr>
        <a:xfrm>
          <a:off x="7789958" y="4766053"/>
          <a:ext cx="958519" cy="479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قسم الخدمات المساندة</a:t>
          </a:r>
        </a:p>
      </dsp:txBody>
      <dsp:txXfrm>
        <a:off x="7789958" y="4766053"/>
        <a:ext cx="958519" cy="479259"/>
      </dsp:txXfrm>
    </dsp:sp>
    <dsp:sp modelId="{7ED7531B-98CE-4302-A247-16BD2AB53227}">
      <dsp:nvSpPr>
        <dsp:cNvPr id="0" name=""/>
        <dsp:cNvSpPr/>
      </dsp:nvSpPr>
      <dsp:spPr>
        <a:xfrm>
          <a:off x="8838207" y="2043856"/>
          <a:ext cx="1129280" cy="47925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إدارة الشؤون التعلمية</a:t>
          </a:r>
        </a:p>
      </dsp:txBody>
      <dsp:txXfrm>
        <a:off x="8838207" y="2043856"/>
        <a:ext cx="1129280" cy="479259"/>
      </dsp:txXfrm>
    </dsp:sp>
    <dsp:sp modelId="{538F5FD6-18B7-40C0-9874-65C87646DBF8}">
      <dsp:nvSpPr>
        <dsp:cNvPr id="0" name=""/>
        <dsp:cNvSpPr/>
      </dsp:nvSpPr>
      <dsp:spPr>
        <a:xfrm>
          <a:off x="9120527" y="2724405"/>
          <a:ext cx="958519" cy="479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قسم الدورات</a:t>
          </a:r>
        </a:p>
      </dsp:txBody>
      <dsp:txXfrm>
        <a:off x="9120527" y="2724405"/>
        <a:ext cx="958519" cy="479259"/>
      </dsp:txXfrm>
    </dsp:sp>
    <dsp:sp modelId="{78EBF252-BE00-4DFD-A0E5-6C53D9FE282E}">
      <dsp:nvSpPr>
        <dsp:cNvPr id="0" name=""/>
        <dsp:cNvSpPr/>
      </dsp:nvSpPr>
      <dsp:spPr>
        <a:xfrm>
          <a:off x="9120527" y="3404954"/>
          <a:ext cx="958519" cy="479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قسم الاختبارات</a:t>
          </a:r>
        </a:p>
      </dsp:txBody>
      <dsp:txXfrm>
        <a:off x="9120527" y="3404954"/>
        <a:ext cx="958519" cy="479259"/>
      </dsp:txXfrm>
    </dsp:sp>
    <dsp:sp modelId="{49AC1111-207D-42C6-9555-6003B4A492F1}">
      <dsp:nvSpPr>
        <dsp:cNvPr id="0" name=""/>
        <dsp:cNvSpPr/>
      </dsp:nvSpPr>
      <dsp:spPr>
        <a:xfrm>
          <a:off x="9120527" y="4085503"/>
          <a:ext cx="958519" cy="4792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قسم المسابقات</a:t>
          </a:r>
        </a:p>
      </dsp:txBody>
      <dsp:txXfrm>
        <a:off x="9120527" y="4085503"/>
        <a:ext cx="958519" cy="479259"/>
      </dsp:txXfrm>
    </dsp:sp>
    <dsp:sp modelId="{95FA9EE4-17AE-4F19-BB3F-BF71CB33579B}">
      <dsp:nvSpPr>
        <dsp:cNvPr id="0" name=""/>
        <dsp:cNvSpPr/>
      </dsp:nvSpPr>
      <dsp:spPr>
        <a:xfrm>
          <a:off x="3805532" y="682758"/>
          <a:ext cx="1095818" cy="479259"/>
        </a:xfrm>
        <a:prstGeom prst="rect">
          <a:avLst/>
        </a:prstGeom>
        <a:solidFill>
          <a:schemeClr val="accent5">
            <a:hueOff val="0"/>
            <a:satOff val="0"/>
            <a:lumOff val="0"/>
            <a:alphaOff val="0"/>
          </a:schemeClr>
        </a:solidFill>
        <a:ln w="12700" cap="flat" cmpd="sng" algn="ctr">
          <a:solidFill>
            <a:schemeClr val="l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SA" sz="1100" b="1" kern="1200"/>
            <a:t>المراقبة المنظمية</a:t>
          </a:r>
        </a:p>
      </dsp:txBody>
      <dsp:txXfrm>
        <a:off x="3805532" y="682758"/>
        <a:ext cx="1095818" cy="47925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a:extLst>
              <a:ext uri="{FF2B5EF4-FFF2-40B4-BE49-F238E27FC236}">
                <a16:creationId xmlns:a16="http://schemas.microsoft.com/office/drawing/2014/main" id="{EA389CEB-77A4-48D7-B1EF-53D92CA570CB}"/>
              </a:ext>
            </a:extLst>
          </p:cNvPr>
          <p:cNvSpPr>
            <a:spLocks noGrp="1"/>
          </p:cNvSpPr>
          <p:nvPr>
            <p:ph type="hdr" sz="quarter"/>
          </p:nvPr>
        </p:nvSpPr>
        <p:spPr>
          <a:xfrm>
            <a:off x="3851275" y="0"/>
            <a:ext cx="2946400" cy="496967"/>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a:extLst>
              <a:ext uri="{FF2B5EF4-FFF2-40B4-BE49-F238E27FC236}">
                <a16:creationId xmlns:a16="http://schemas.microsoft.com/office/drawing/2014/main" id="{C4216811-5E91-4CD4-96E5-BED48EA3969F}"/>
              </a:ext>
            </a:extLst>
          </p:cNvPr>
          <p:cNvSpPr>
            <a:spLocks noGrp="1"/>
          </p:cNvSpPr>
          <p:nvPr>
            <p:ph type="dt" sz="quarter" idx="1"/>
          </p:nvPr>
        </p:nvSpPr>
        <p:spPr>
          <a:xfrm>
            <a:off x="1588" y="0"/>
            <a:ext cx="2946400" cy="496967"/>
          </a:xfrm>
          <a:prstGeom prst="rect">
            <a:avLst/>
          </a:prstGeom>
        </p:spPr>
        <p:txBody>
          <a:bodyPr vert="horz" lIns="91440" tIns="45720" rIns="91440" bIns="45720" rtlCol="1"/>
          <a:lstStyle>
            <a:lvl1pPr algn="l">
              <a:defRPr sz="1200"/>
            </a:lvl1pPr>
          </a:lstStyle>
          <a:p>
            <a:fld id="{807A7D13-C6E6-4889-A254-82E8FF5B7D80}" type="datetimeFigureOut">
              <a:rPr lang="ar-SA" smtClean="0"/>
              <a:t>23/05/43</a:t>
            </a:fld>
            <a:endParaRPr lang="ar-SA"/>
          </a:p>
        </p:txBody>
      </p:sp>
      <p:sp>
        <p:nvSpPr>
          <p:cNvPr id="4" name="عنصر نائب للتذييل 3">
            <a:extLst>
              <a:ext uri="{FF2B5EF4-FFF2-40B4-BE49-F238E27FC236}">
                <a16:creationId xmlns:a16="http://schemas.microsoft.com/office/drawing/2014/main" id="{1A83419A-C3E6-4D3E-99BE-07CCDF751931}"/>
              </a:ext>
            </a:extLst>
          </p:cNvPr>
          <p:cNvSpPr>
            <a:spLocks noGrp="1"/>
          </p:cNvSpPr>
          <p:nvPr>
            <p:ph type="ftr" sz="quarter" idx="2"/>
          </p:nvPr>
        </p:nvSpPr>
        <p:spPr>
          <a:xfrm>
            <a:off x="3851275" y="9431258"/>
            <a:ext cx="2946400" cy="496967"/>
          </a:xfrm>
          <a:prstGeom prst="rect">
            <a:avLst/>
          </a:prstGeom>
        </p:spPr>
        <p:txBody>
          <a:bodyPr vert="horz" lIns="91440" tIns="45720" rIns="91440" bIns="45720" rtlCol="1" anchor="b"/>
          <a:lstStyle>
            <a:lvl1pPr algn="r">
              <a:defRPr sz="1200"/>
            </a:lvl1pPr>
          </a:lstStyle>
          <a:p>
            <a:endParaRPr lang="ar-SA"/>
          </a:p>
        </p:txBody>
      </p:sp>
      <p:sp>
        <p:nvSpPr>
          <p:cNvPr id="5" name="عنصر نائب لرقم الشريحة 4">
            <a:extLst>
              <a:ext uri="{FF2B5EF4-FFF2-40B4-BE49-F238E27FC236}">
                <a16:creationId xmlns:a16="http://schemas.microsoft.com/office/drawing/2014/main" id="{97C35EFF-465E-4223-994E-4C40058EAB95}"/>
              </a:ext>
            </a:extLst>
          </p:cNvPr>
          <p:cNvSpPr>
            <a:spLocks noGrp="1"/>
          </p:cNvSpPr>
          <p:nvPr>
            <p:ph type="sldNum" sz="quarter" idx="3"/>
          </p:nvPr>
        </p:nvSpPr>
        <p:spPr>
          <a:xfrm>
            <a:off x="1588" y="9431258"/>
            <a:ext cx="2946400" cy="496967"/>
          </a:xfrm>
          <a:prstGeom prst="rect">
            <a:avLst/>
          </a:prstGeom>
        </p:spPr>
        <p:txBody>
          <a:bodyPr vert="horz" lIns="91440" tIns="45720" rIns="91440" bIns="45720" rtlCol="1" anchor="b"/>
          <a:lstStyle>
            <a:lvl1pPr algn="l">
              <a:defRPr sz="1200"/>
            </a:lvl1pPr>
          </a:lstStyle>
          <a:p>
            <a:fld id="{3D923CB3-9AF8-48F8-AD59-D16D48EB3AB8}" type="slidenum">
              <a:rPr lang="ar-SA" smtClean="0"/>
              <a:t>‹#›</a:t>
            </a:fld>
            <a:endParaRPr lang="ar-SA"/>
          </a:p>
        </p:txBody>
      </p:sp>
    </p:spTree>
    <p:extLst>
      <p:ext uri="{BB962C8B-B14F-4D97-AF65-F5344CB8AC3E}">
        <p14:creationId xmlns:p14="http://schemas.microsoft.com/office/powerpoint/2010/main" val="148542449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52018" y="1"/>
            <a:ext cx="2945659" cy="498135"/>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76" y="1"/>
            <a:ext cx="2945659" cy="498135"/>
          </a:xfrm>
          <a:prstGeom prst="rect">
            <a:avLst/>
          </a:prstGeom>
        </p:spPr>
        <p:txBody>
          <a:bodyPr vert="horz" lIns="91440" tIns="45720" rIns="91440" bIns="45720" rtlCol="1"/>
          <a:lstStyle>
            <a:lvl1pPr algn="l">
              <a:defRPr sz="1200"/>
            </a:lvl1pPr>
          </a:lstStyle>
          <a:p>
            <a:fld id="{B7A1ED4E-CB61-4BBE-8D81-CF20A5D80F73}" type="datetimeFigureOut">
              <a:rPr lang="ar-SA" smtClean="0"/>
              <a:t>09/05/43</a:t>
            </a:fld>
            <a:endParaRPr lang="ar-SA"/>
          </a:p>
        </p:txBody>
      </p:sp>
      <p:sp>
        <p:nvSpPr>
          <p:cNvPr id="4" name="عنصر نائب لصورة الشريحة 3"/>
          <p:cNvSpPr>
            <a:spLocks noGrp="1" noRot="1" noChangeAspect="1"/>
          </p:cNvSpPr>
          <p:nvPr>
            <p:ph type="sldImg" idx="2"/>
          </p:nvPr>
        </p:nvSpPr>
        <p:spPr>
          <a:xfrm>
            <a:off x="1085850" y="1241425"/>
            <a:ext cx="4625975" cy="3349625"/>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79768" y="4777959"/>
            <a:ext cx="5438140" cy="3909239"/>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52018" y="9430091"/>
            <a:ext cx="2945659" cy="498134"/>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76" y="9430091"/>
            <a:ext cx="2945659" cy="498134"/>
          </a:xfrm>
          <a:prstGeom prst="rect">
            <a:avLst/>
          </a:prstGeom>
        </p:spPr>
        <p:txBody>
          <a:bodyPr vert="horz" lIns="91440" tIns="45720" rIns="91440" bIns="45720" rtlCol="1" anchor="b"/>
          <a:lstStyle>
            <a:lvl1pPr algn="l">
              <a:defRPr sz="1200"/>
            </a:lvl1pPr>
          </a:lstStyle>
          <a:p>
            <a:fld id="{80CA0664-9B5C-41AA-9EBF-6A9D2F78B2C2}" type="slidenum">
              <a:rPr lang="ar-SA" smtClean="0"/>
              <a:t>‹#›</a:t>
            </a:fld>
            <a:endParaRPr lang="ar-SA"/>
          </a:p>
        </p:txBody>
      </p:sp>
    </p:spTree>
    <p:extLst>
      <p:ext uri="{BB962C8B-B14F-4D97-AF65-F5344CB8AC3E}">
        <p14:creationId xmlns:p14="http://schemas.microsoft.com/office/powerpoint/2010/main" val="3861639226"/>
      </p:ext>
    </p:extLst>
  </p:cSld>
  <p:clrMap bg1="lt1" tx1="dk1" bg2="lt2" tx2="dk2" accent1="accent1" accent2="accent2" accent3="accent3" accent4="accent4" accent5="accent5" accent6="accent6" hlink="hlink" folHlink="folHlink"/>
  <p:hf hdr="0" ftr="0" dt="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1085850" y="1241425"/>
            <a:ext cx="4625975" cy="3349625"/>
          </a:xfrm>
        </p:spPr>
      </p:sp>
      <p:sp>
        <p:nvSpPr>
          <p:cNvPr id="3" name="عنصر نائب للملاحظات 2"/>
          <p:cNvSpPr>
            <a:spLocks noGrp="1"/>
          </p:cNvSpPr>
          <p:nvPr>
            <p:ph type="body" idx="1"/>
          </p:nvPr>
        </p:nvSpPr>
        <p:spPr/>
        <p:txBody>
          <a:bodyPr/>
          <a:lstStyle/>
          <a:p>
            <a:endParaRPr lang="ar-SA"/>
          </a:p>
        </p:txBody>
      </p:sp>
      <p:sp>
        <p:nvSpPr>
          <p:cNvPr id="4" name="عنصر نائب لرقم الشريحة 3"/>
          <p:cNvSpPr>
            <a:spLocks noGrp="1"/>
          </p:cNvSpPr>
          <p:nvPr>
            <p:ph type="sldNum" sz="quarter" idx="10"/>
          </p:nvPr>
        </p:nvSpPr>
        <p:spPr/>
        <p:txBody>
          <a:bodyPr/>
          <a:lstStyle/>
          <a:p>
            <a:fld id="{80CA0664-9B5C-41AA-9EBF-6A9D2F78B2C2}" type="slidenum">
              <a:rPr lang="ar-SA" smtClean="0"/>
              <a:t>1</a:t>
            </a:fld>
            <a:endParaRPr lang="ar-SA"/>
          </a:p>
        </p:txBody>
      </p:sp>
    </p:spTree>
    <p:extLst>
      <p:ext uri="{BB962C8B-B14F-4D97-AF65-F5344CB8AC3E}">
        <p14:creationId xmlns:p14="http://schemas.microsoft.com/office/powerpoint/2010/main" val="976857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80CA0664-9B5C-41AA-9EBF-6A9D2F78B2C2}" type="slidenum">
              <a:rPr lang="ar-SA" smtClean="0"/>
              <a:t>18</a:t>
            </a:fld>
            <a:endParaRPr lang="ar-SA"/>
          </a:p>
        </p:txBody>
      </p:sp>
    </p:spTree>
    <p:extLst>
      <p:ext uri="{BB962C8B-B14F-4D97-AF65-F5344CB8AC3E}">
        <p14:creationId xmlns:p14="http://schemas.microsoft.com/office/powerpoint/2010/main" val="606401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80CA0664-9B5C-41AA-9EBF-6A9D2F78B2C2}" type="slidenum">
              <a:rPr lang="ar-SA" smtClean="0"/>
              <a:t>31</a:t>
            </a:fld>
            <a:endParaRPr lang="ar-SA"/>
          </a:p>
        </p:txBody>
      </p:sp>
    </p:spTree>
    <p:extLst>
      <p:ext uri="{BB962C8B-B14F-4D97-AF65-F5344CB8AC3E}">
        <p14:creationId xmlns:p14="http://schemas.microsoft.com/office/powerpoint/2010/main" val="481235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782955" y="1237197"/>
            <a:ext cx="8873490" cy="2631887"/>
          </a:xfrm>
        </p:spPr>
        <p:txBody>
          <a:bodyPr anchor="b"/>
          <a:lstStyle>
            <a:lvl1pPr algn="ctr">
              <a:defRPr sz="6614"/>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304925" y="3970580"/>
            <a:ext cx="782955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72E73E95-AE3D-4EC6-ACBB-D172DE0B48F2}" type="uaqdatetime1">
              <a:rPr lang="ar-SA" smtClean="0"/>
              <a:t>09/05/43</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73238768-95B6-4747-BE34-1DB125668E90}" type="slidenum">
              <a:rPr lang="ar-SA" smtClean="0"/>
              <a:t>‹#›</a:t>
            </a:fld>
            <a:endParaRPr lang="ar-SA"/>
          </a:p>
        </p:txBody>
      </p:sp>
    </p:spTree>
    <p:extLst>
      <p:ext uri="{BB962C8B-B14F-4D97-AF65-F5344CB8AC3E}">
        <p14:creationId xmlns:p14="http://schemas.microsoft.com/office/powerpoint/2010/main" val="2116495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3AF2128A-1430-44E4-8610-5C7F48CBC0E1}" type="uaqdatetime1">
              <a:rPr lang="ar-SA" smtClean="0"/>
              <a:t>09/05/43</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73238768-95B6-4747-BE34-1DB125668E90}" type="slidenum">
              <a:rPr lang="ar-SA" smtClean="0"/>
              <a:t>‹#›</a:t>
            </a:fld>
            <a:endParaRPr lang="ar-SA"/>
          </a:p>
        </p:txBody>
      </p:sp>
    </p:spTree>
    <p:extLst>
      <p:ext uri="{BB962C8B-B14F-4D97-AF65-F5344CB8AC3E}">
        <p14:creationId xmlns:p14="http://schemas.microsoft.com/office/powerpoint/2010/main" val="221463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70696" y="402483"/>
            <a:ext cx="2250996" cy="6406475"/>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717710" y="402483"/>
            <a:ext cx="6622494" cy="6406475"/>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763BC00E-EE09-4FCE-B951-0187DE1ACDFE}" type="uaqdatetime1">
              <a:rPr lang="ar-SA" smtClean="0"/>
              <a:t>09/05/43</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73238768-95B6-4747-BE34-1DB125668E90}" type="slidenum">
              <a:rPr lang="ar-SA" smtClean="0"/>
              <a:t>‹#›</a:t>
            </a:fld>
            <a:endParaRPr lang="ar-SA"/>
          </a:p>
        </p:txBody>
      </p:sp>
    </p:spTree>
    <p:extLst>
      <p:ext uri="{BB962C8B-B14F-4D97-AF65-F5344CB8AC3E}">
        <p14:creationId xmlns:p14="http://schemas.microsoft.com/office/powerpoint/2010/main" val="793084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duotone>
              <a:schemeClr val="accent4">
                <a:shade val="45000"/>
                <a:satMod val="135000"/>
              </a:schemeClr>
              <a:prstClr val="white"/>
            </a:duotone>
          </a:blip>
          <a:stretch>
            <a:fillRect/>
          </a:stretch>
        </p:blipFill>
        <p:spPr>
          <a:xfrm>
            <a:off x="8989025" y="289922"/>
            <a:ext cx="1161026" cy="434088"/>
          </a:xfrm>
          <a:prstGeom prst="rect">
            <a:avLst/>
          </a:prstGeom>
        </p:spPr>
      </p:pic>
    </p:spTree>
    <p:extLst>
      <p:ext uri="{BB962C8B-B14F-4D97-AF65-F5344CB8AC3E}">
        <p14:creationId xmlns:p14="http://schemas.microsoft.com/office/powerpoint/2010/main" val="1790799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5E6237D2-466A-46B5-A924-381C78A0DAA7}" type="uaqdatetime1">
              <a:rPr lang="ar-SA" smtClean="0"/>
              <a:t>09/05/43</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73238768-95B6-4747-BE34-1DB125668E90}" type="slidenum">
              <a:rPr lang="ar-SA" smtClean="0"/>
              <a:t>‹#›</a:t>
            </a:fld>
            <a:endParaRPr lang="ar-SA"/>
          </a:p>
        </p:txBody>
      </p:sp>
    </p:spTree>
    <p:extLst>
      <p:ext uri="{BB962C8B-B14F-4D97-AF65-F5344CB8AC3E}">
        <p14:creationId xmlns:p14="http://schemas.microsoft.com/office/powerpoint/2010/main" val="900609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712272" y="1884671"/>
            <a:ext cx="9003983" cy="3144614"/>
          </a:xfrm>
        </p:spPr>
        <p:txBody>
          <a:bodyPr anchor="b"/>
          <a:lstStyle>
            <a:lvl1pPr>
              <a:defRPr sz="6614"/>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712272" y="5059035"/>
            <a:ext cx="9003983"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F9F14579-6D33-474E-A0E3-F482CC0FC1AD}" type="uaqdatetime1">
              <a:rPr lang="ar-SA" smtClean="0"/>
              <a:t>09/05/43</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73238768-95B6-4747-BE34-1DB125668E90}" type="slidenum">
              <a:rPr lang="ar-SA" smtClean="0"/>
              <a:t>‹#›</a:t>
            </a:fld>
            <a:endParaRPr lang="ar-SA"/>
          </a:p>
        </p:txBody>
      </p:sp>
    </p:spTree>
    <p:extLst>
      <p:ext uri="{BB962C8B-B14F-4D97-AF65-F5344CB8AC3E}">
        <p14:creationId xmlns:p14="http://schemas.microsoft.com/office/powerpoint/2010/main" val="58559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717709" y="2012414"/>
            <a:ext cx="4436745" cy="4796544"/>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5284946" y="2012414"/>
            <a:ext cx="4436745" cy="4796544"/>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5CD55741-7CD4-4D21-8024-D22EFB05D5E1}" type="uaqdatetime1">
              <a:rPr lang="ar-SA" smtClean="0"/>
              <a:t>09/05/43</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73238768-95B6-4747-BE34-1DB125668E90}" type="slidenum">
              <a:rPr lang="ar-SA" smtClean="0"/>
              <a:t>‹#›</a:t>
            </a:fld>
            <a:endParaRPr lang="ar-SA"/>
          </a:p>
        </p:txBody>
      </p:sp>
    </p:spTree>
    <p:extLst>
      <p:ext uri="{BB962C8B-B14F-4D97-AF65-F5344CB8AC3E}">
        <p14:creationId xmlns:p14="http://schemas.microsoft.com/office/powerpoint/2010/main" val="1091053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719068" y="402484"/>
            <a:ext cx="9003983" cy="1461188"/>
          </a:xfrm>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719070" y="1853171"/>
            <a:ext cx="4416355"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ar-SA"/>
              <a:t>انقر لتحرير أنماط نص الشكل الرئيسي</a:t>
            </a:r>
          </a:p>
        </p:txBody>
      </p:sp>
      <p:sp>
        <p:nvSpPr>
          <p:cNvPr id="4" name="Content Placeholder 3"/>
          <p:cNvSpPr>
            <a:spLocks noGrp="1"/>
          </p:cNvSpPr>
          <p:nvPr>
            <p:ph sz="half" idx="2"/>
          </p:nvPr>
        </p:nvSpPr>
        <p:spPr>
          <a:xfrm>
            <a:off x="719070" y="2761381"/>
            <a:ext cx="4416355" cy="4061576"/>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5284947" y="1853171"/>
            <a:ext cx="4438105"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ar-SA"/>
              <a:t>انقر لتحرير أنماط نص الشكل الرئيسي</a:t>
            </a:r>
          </a:p>
        </p:txBody>
      </p:sp>
      <p:sp>
        <p:nvSpPr>
          <p:cNvPr id="6" name="Content Placeholder 5"/>
          <p:cNvSpPr>
            <a:spLocks noGrp="1"/>
          </p:cNvSpPr>
          <p:nvPr>
            <p:ph sz="quarter" idx="4"/>
          </p:nvPr>
        </p:nvSpPr>
        <p:spPr>
          <a:xfrm>
            <a:off x="5284947" y="2761381"/>
            <a:ext cx="4438105" cy="4061576"/>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3B27D2AF-93DA-43E9-ABB3-628F729BE516}" type="uaqdatetime1">
              <a:rPr lang="ar-SA" smtClean="0"/>
              <a:t>09/05/43</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73238768-95B6-4747-BE34-1DB125668E90}" type="slidenum">
              <a:rPr lang="ar-SA" smtClean="0"/>
              <a:t>‹#›</a:t>
            </a:fld>
            <a:endParaRPr lang="ar-SA"/>
          </a:p>
        </p:txBody>
      </p:sp>
    </p:spTree>
    <p:extLst>
      <p:ext uri="{BB962C8B-B14F-4D97-AF65-F5344CB8AC3E}">
        <p14:creationId xmlns:p14="http://schemas.microsoft.com/office/powerpoint/2010/main" val="55889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15C6DE9E-372D-42C3-AF6E-BCF75DCBAA7A}" type="uaqdatetime1">
              <a:rPr lang="ar-SA" smtClean="0"/>
              <a:t>09/05/43</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73238768-95B6-4747-BE34-1DB125668E90}" type="slidenum">
              <a:rPr lang="ar-SA" smtClean="0"/>
              <a:t>‹#›</a:t>
            </a:fld>
            <a:endParaRPr lang="ar-SA"/>
          </a:p>
        </p:txBody>
      </p:sp>
    </p:spTree>
    <p:extLst>
      <p:ext uri="{BB962C8B-B14F-4D97-AF65-F5344CB8AC3E}">
        <p14:creationId xmlns:p14="http://schemas.microsoft.com/office/powerpoint/2010/main" val="1160986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7EF533-66B2-451D-8369-5BAC34F55218}" type="uaqdatetime1">
              <a:rPr lang="ar-SA" smtClean="0"/>
              <a:t>09/05/43</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73238768-95B6-4747-BE34-1DB125668E90}" type="slidenum">
              <a:rPr lang="ar-SA" smtClean="0"/>
              <a:t>‹#›</a:t>
            </a:fld>
            <a:endParaRPr lang="ar-SA"/>
          </a:p>
        </p:txBody>
      </p:sp>
    </p:spTree>
    <p:extLst>
      <p:ext uri="{BB962C8B-B14F-4D97-AF65-F5344CB8AC3E}">
        <p14:creationId xmlns:p14="http://schemas.microsoft.com/office/powerpoint/2010/main" val="3142855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719069" y="503978"/>
            <a:ext cx="3366978" cy="1763924"/>
          </a:xfrm>
        </p:spPr>
        <p:txBody>
          <a:bodyPr anchor="b"/>
          <a:lstStyle>
            <a:lvl1pPr>
              <a:defRPr sz="3527"/>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4438105" y="1088455"/>
            <a:ext cx="5284946"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719069" y="2267902"/>
            <a:ext cx="336697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5B57AA0B-212A-41DA-A714-FF88C0D950C0}" type="uaqdatetime1">
              <a:rPr lang="ar-SA" smtClean="0"/>
              <a:t>09/05/43</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73238768-95B6-4747-BE34-1DB125668E90}" type="slidenum">
              <a:rPr lang="ar-SA" smtClean="0"/>
              <a:t>‹#›</a:t>
            </a:fld>
            <a:endParaRPr lang="ar-SA"/>
          </a:p>
        </p:txBody>
      </p:sp>
    </p:spTree>
    <p:extLst>
      <p:ext uri="{BB962C8B-B14F-4D97-AF65-F5344CB8AC3E}">
        <p14:creationId xmlns:p14="http://schemas.microsoft.com/office/powerpoint/2010/main" val="3487980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719069" y="503978"/>
            <a:ext cx="3366978" cy="1763924"/>
          </a:xfrm>
        </p:spPr>
        <p:txBody>
          <a:bodyPr anchor="b"/>
          <a:lstStyle>
            <a:lvl1pPr>
              <a:defRPr sz="3527"/>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4438105" y="1088455"/>
            <a:ext cx="5284946"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719069" y="2267902"/>
            <a:ext cx="336697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CED6127C-A80B-469B-93B0-D6E0E26DDBFC}" type="uaqdatetime1">
              <a:rPr lang="ar-SA" smtClean="0"/>
              <a:t>09/05/43</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73238768-95B6-4747-BE34-1DB125668E90}" type="slidenum">
              <a:rPr lang="ar-SA" smtClean="0"/>
              <a:t>‹#›</a:t>
            </a:fld>
            <a:endParaRPr lang="ar-SA"/>
          </a:p>
        </p:txBody>
      </p:sp>
    </p:spTree>
    <p:extLst>
      <p:ext uri="{BB962C8B-B14F-4D97-AF65-F5344CB8AC3E}">
        <p14:creationId xmlns:p14="http://schemas.microsoft.com/office/powerpoint/2010/main" val="2355167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17709" y="402484"/>
            <a:ext cx="9003983" cy="1461188"/>
          </a:xfrm>
          <a:prstGeom prst="rect">
            <a:avLst/>
          </a:prstGeom>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717709" y="2012414"/>
            <a:ext cx="9003983" cy="4796544"/>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717709" y="7006700"/>
            <a:ext cx="2348865"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39C35587-C137-4A18-904B-03FEC7E0321D}" type="uaqdatetime1">
              <a:rPr lang="ar-SA" smtClean="0"/>
              <a:t>09/05/43</a:t>
            </a:fld>
            <a:endParaRPr lang="ar-SA"/>
          </a:p>
        </p:txBody>
      </p:sp>
      <p:sp>
        <p:nvSpPr>
          <p:cNvPr id="5" name="Footer Placeholder 4"/>
          <p:cNvSpPr>
            <a:spLocks noGrp="1"/>
          </p:cNvSpPr>
          <p:nvPr>
            <p:ph type="ftr" sz="quarter" idx="3"/>
          </p:nvPr>
        </p:nvSpPr>
        <p:spPr>
          <a:xfrm>
            <a:off x="3458051" y="7006700"/>
            <a:ext cx="3523298"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7372826" y="7006700"/>
            <a:ext cx="2348865"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73238768-95B6-4747-BE34-1DB125668E90}" type="slidenum">
              <a:rPr lang="ar-SA" smtClean="0"/>
              <a:t>‹#›</a:t>
            </a:fld>
            <a:endParaRPr lang="ar-SA"/>
          </a:p>
        </p:txBody>
      </p:sp>
    </p:spTree>
    <p:extLst>
      <p:ext uri="{BB962C8B-B14F-4D97-AF65-F5344CB8AC3E}">
        <p14:creationId xmlns:p14="http://schemas.microsoft.com/office/powerpoint/2010/main" val="37398586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61" r:id="rId12"/>
  </p:sldLayoutIdLst>
  <p:hf hdr="0" ftr="0" dt="0"/>
  <p:txStyles>
    <p:titleStyle>
      <a:lvl1pPr algn="l" defTabSz="1007943" rtl="1"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r" defTabSz="1007943" rtl="1"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r" defTabSz="1007943" rtl="1"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r" defTabSz="1007943" rtl="1"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r" defTabSz="1007943" rtl="1"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r" defTabSz="1007943" rtl="1"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r" defTabSz="1007943" rtl="1"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r" defTabSz="1007943" rtl="1"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r" defTabSz="1007943" rtl="1"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r" defTabSz="1007943" rtl="1"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r" defTabSz="1007943" rtl="1" eaLnBrk="1" latinLnBrk="0" hangingPunct="1">
        <a:defRPr sz="1984" kern="1200">
          <a:solidFill>
            <a:schemeClr val="tx1"/>
          </a:solidFill>
          <a:latin typeface="+mn-lt"/>
          <a:ea typeface="+mn-ea"/>
          <a:cs typeface="+mn-cs"/>
        </a:defRPr>
      </a:lvl1pPr>
      <a:lvl2pPr marL="503972" algn="r" defTabSz="1007943" rtl="1" eaLnBrk="1" latinLnBrk="0" hangingPunct="1">
        <a:defRPr sz="1984" kern="1200">
          <a:solidFill>
            <a:schemeClr val="tx1"/>
          </a:solidFill>
          <a:latin typeface="+mn-lt"/>
          <a:ea typeface="+mn-ea"/>
          <a:cs typeface="+mn-cs"/>
        </a:defRPr>
      </a:lvl2pPr>
      <a:lvl3pPr marL="1007943" algn="r" defTabSz="1007943" rtl="1" eaLnBrk="1" latinLnBrk="0" hangingPunct="1">
        <a:defRPr sz="1984" kern="1200">
          <a:solidFill>
            <a:schemeClr val="tx1"/>
          </a:solidFill>
          <a:latin typeface="+mn-lt"/>
          <a:ea typeface="+mn-ea"/>
          <a:cs typeface="+mn-cs"/>
        </a:defRPr>
      </a:lvl3pPr>
      <a:lvl4pPr marL="1511915" algn="r" defTabSz="1007943" rtl="1" eaLnBrk="1" latinLnBrk="0" hangingPunct="1">
        <a:defRPr sz="1984" kern="1200">
          <a:solidFill>
            <a:schemeClr val="tx1"/>
          </a:solidFill>
          <a:latin typeface="+mn-lt"/>
          <a:ea typeface="+mn-ea"/>
          <a:cs typeface="+mn-cs"/>
        </a:defRPr>
      </a:lvl4pPr>
      <a:lvl5pPr marL="2015886" algn="r" defTabSz="1007943" rtl="1" eaLnBrk="1" latinLnBrk="0" hangingPunct="1">
        <a:defRPr sz="1984" kern="1200">
          <a:solidFill>
            <a:schemeClr val="tx1"/>
          </a:solidFill>
          <a:latin typeface="+mn-lt"/>
          <a:ea typeface="+mn-ea"/>
          <a:cs typeface="+mn-cs"/>
        </a:defRPr>
      </a:lvl5pPr>
      <a:lvl6pPr marL="2519858" algn="r" defTabSz="1007943" rtl="1" eaLnBrk="1" latinLnBrk="0" hangingPunct="1">
        <a:defRPr sz="1984" kern="1200">
          <a:solidFill>
            <a:schemeClr val="tx1"/>
          </a:solidFill>
          <a:latin typeface="+mn-lt"/>
          <a:ea typeface="+mn-ea"/>
          <a:cs typeface="+mn-cs"/>
        </a:defRPr>
      </a:lvl6pPr>
      <a:lvl7pPr marL="3023829" algn="r" defTabSz="1007943" rtl="1" eaLnBrk="1" latinLnBrk="0" hangingPunct="1">
        <a:defRPr sz="1984" kern="1200">
          <a:solidFill>
            <a:schemeClr val="tx1"/>
          </a:solidFill>
          <a:latin typeface="+mn-lt"/>
          <a:ea typeface="+mn-ea"/>
          <a:cs typeface="+mn-cs"/>
        </a:defRPr>
      </a:lvl7pPr>
      <a:lvl8pPr marL="3527801" algn="r" defTabSz="1007943" rtl="1" eaLnBrk="1" latinLnBrk="0" hangingPunct="1">
        <a:defRPr sz="1984" kern="1200">
          <a:solidFill>
            <a:schemeClr val="tx1"/>
          </a:solidFill>
          <a:latin typeface="+mn-lt"/>
          <a:ea typeface="+mn-ea"/>
          <a:cs typeface="+mn-cs"/>
        </a:defRPr>
      </a:lvl8pPr>
      <a:lvl9pPr marL="4031772" algn="r" defTabSz="1007943" rtl="1"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png"/><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صورة 13">
            <a:extLst>
              <a:ext uri="{FF2B5EF4-FFF2-40B4-BE49-F238E27FC236}">
                <a16:creationId xmlns:a16="http://schemas.microsoft.com/office/drawing/2014/main" id="{7C64E16C-0005-4033-8163-6A5CFCD71F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7"/>
            <a:ext cx="10439400" cy="7559040"/>
          </a:xfrm>
          <a:prstGeom prst="rect">
            <a:avLst/>
          </a:prstGeom>
        </p:spPr>
      </p:pic>
      <p:pic>
        <p:nvPicPr>
          <p:cNvPr id="12" name="صورة 11">
            <a:extLst>
              <a:ext uri="{FF2B5EF4-FFF2-40B4-BE49-F238E27FC236}">
                <a16:creationId xmlns:a16="http://schemas.microsoft.com/office/drawing/2014/main" id="{280825CC-C7FF-4756-A3C4-28F25DBFF2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7"/>
            <a:ext cx="10439400" cy="7559040"/>
          </a:xfrm>
          <a:prstGeom prst="rect">
            <a:avLst/>
          </a:prstGeom>
        </p:spPr>
      </p:pic>
      <p:sp>
        <p:nvSpPr>
          <p:cNvPr id="8" name="مستطيل 7"/>
          <p:cNvSpPr/>
          <p:nvPr/>
        </p:nvSpPr>
        <p:spPr>
          <a:xfrm>
            <a:off x="-768295" y="2946467"/>
            <a:ext cx="8106721" cy="707886"/>
          </a:xfrm>
          <a:prstGeom prst="rect">
            <a:avLst/>
          </a:prstGeom>
        </p:spPr>
        <p:txBody>
          <a:bodyPr wrap="square">
            <a:spAutoFit/>
          </a:bodyPr>
          <a:lstStyle/>
          <a:p>
            <a:pPr algn="ctr"/>
            <a:r>
              <a:rPr lang="ar-SA" sz="4000" dirty="0">
                <a:solidFill>
                  <a:srgbClr val="0070C0"/>
                </a:solidFill>
                <a:latin typeface="Frutiger LT Arabic 45 Light" panose="01000000000000000000" pitchFamily="2" charset="-78"/>
                <a:ea typeface="GE Hili" panose="020A0503020102020204" pitchFamily="18" charset="-78"/>
                <a:cs typeface="Frutiger LT Arabic 45 Light" panose="01000000000000000000" pitchFamily="2" charset="-78"/>
              </a:rPr>
              <a:t>الخطة الاستراتيجية</a:t>
            </a:r>
          </a:p>
        </p:txBody>
      </p:sp>
      <p:pic>
        <p:nvPicPr>
          <p:cNvPr id="3" name="صورة 2">
            <a:extLst>
              <a:ext uri="{FF2B5EF4-FFF2-40B4-BE49-F238E27FC236}">
                <a16:creationId xmlns:a16="http://schemas.microsoft.com/office/drawing/2014/main" id="{6E21B493-FC3B-47A8-9BF2-3B869C8109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4991" y="111698"/>
            <a:ext cx="2900075" cy="1259025"/>
          </a:xfrm>
          <a:prstGeom prst="rect">
            <a:avLst/>
          </a:prstGeom>
        </p:spPr>
      </p:pic>
      <p:sp>
        <p:nvSpPr>
          <p:cNvPr id="9" name="مربع نص 8">
            <a:extLst>
              <a:ext uri="{FF2B5EF4-FFF2-40B4-BE49-F238E27FC236}">
                <a16:creationId xmlns:a16="http://schemas.microsoft.com/office/drawing/2014/main" id="{92F034C4-9180-4F08-8F1A-C4D2589D1401}"/>
              </a:ext>
            </a:extLst>
          </p:cNvPr>
          <p:cNvSpPr txBox="1"/>
          <p:nvPr/>
        </p:nvSpPr>
        <p:spPr>
          <a:xfrm>
            <a:off x="-1400266" y="6013306"/>
            <a:ext cx="5604932" cy="707886"/>
          </a:xfrm>
          <a:prstGeom prst="rect">
            <a:avLst/>
          </a:prstGeom>
          <a:noFill/>
        </p:spPr>
        <p:txBody>
          <a:bodyPr wrap="square">
            <a:spAutoFit/>
          </a:bodyPr>
          <a:lstStyle/>
          <a:p>
            <a:pPr algn="ctr"/>
            <a:r>
              <a:rPr lang="ar-SA" sz="2400" dirty="0">
                <a:solidFill>
                  <a:srgbClr val="FF0000"/>
                </a:solidFill>
                <a:latin typeface="Simplified Arabic" panose="02020603050405020304" pitchFamily="18" charset="-78"/>
                <a:cs typeface="Simplified Arabic" panose="02020603050405020304" pitchFamily="18" charset="-78"/>
              </a:rPr>
              <a:t>2022م-2030م</a:t>
            </a:r>
            <a:r>
              <a:rPr lang="ar-SA" sz="4000" dirty="0">
                <a:solidFill>
                  <a:schemeClr val="accent1">
                    <a:lumMod val="50000"/>
                  </a:schemeClr>
                </a:solidFill>
                <a:latin typeface="Simplified Arabic" panose="02020603050405020304" pitchFamily="18" charset="-78"/>
                <a:cs typeface="Simplified Arabic" panose="02020603050405020304" pitchFamily="18" charset="-78"/>
              </a:rPr>
              <a:t> </a:t>
            </a:r>
            <a:endParaRPr lang="ar-SA" sz="4000" dirty="0"/>
          </a:p>
        </p:txBody>
      </p:sp>
    </p:spTree>
    <p:extLst>
      <p:ext uri="{BB962C8B-B14F-4D97-AF65-F5344CB8AC3E}">
        <p14:creationId xmlns:p14="http://schemas.microsoft.com/office/powerpoint/2010/main" val="3509963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صورة 8">
            <a:extLst>
              <a:ext uri="{FF2B5EF4-FFF2-40B4-BE49-F238E27FC236}">
                <a16:creationId xmlns:a16="http://schemas.microsoft.com/office/drawing/2014/main" id="{23E921B1-5D4A-439E-9684-111276D127FC}"/>
              </a:ext>
            </a:extLst>
          </p:cNvPr>
          <p:cNvPicPr>
            <a:picLocks noChangeAspect="1"/>
          </p:cNvPicPr>
          <p:nvPr/>
        </p:nvPicPr>
        <p:blipFill>
          <a:blip r:embed="rId2"/>
          <a:stretch>
            <a:fillRect/>
          </a:stretch>
        </p:blipFill>
        <p:spPr>
          <a:xfrm>
            <a:off x="2778399" y="1402209"/>
            <a:ext cx="5347276" cy="5297534"/>
          </a:xfrm>
          <a:prstGeom prst="rect">
            <a:avLst/>
          </a:prstGeom>
        </p:spPr>
      </p:pic>
      <p:sp>
        <p:nvSpPr>
          <p:cNvPr id="8" name="عنوان 1">
            <a:extLst>
              <a:ext uri="{FF2B5EF4-FFF2-40B4-BE49-F238E27FC236}">
                <a16:creationId xmlns:a16="http://schemas.microsoft.com/office/drawing/2014/main" id="{1E5AE709-F99A-42CD-B79B-2A374DDF67BF}"/>
              </a:ext>
            </a:extLst>
          </p:cNvPr>
          <p:cNvSpPr>
            <a:spLocks noGrp="1"/>
          </p:cNvSpPr>
          <p:nvPr>
            <p:ph type="title"/>
          </p:nvPr>
        </p:nvSpPr>
        <p:spPr>
          <a:xfrm>
            <a:off x="4305934" y="2157742"/>
            <a:ext cx="1998300" cy="1152128"/>
          </a:xfrm>
        </p:spPr>
        <p:txBody>
          <a:bodyPr>
            <a:noAutofit/>
          </a:bodyPr>
          <a:lstStyle/>
          <a:p>
            <a:pPr algn="ctr" rtl="1">
              <a:lnSpc>
                <a:spcPct val="100000"/>
              </a:lnSpc>
            </a:pPr>
            <a:r>
              <a:rPr lang="ar-SA" sz="18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محافظة الأحساء</a:t>
            </a:r>
            <a:br>
              <a:rPr lang="ar-SA" sz="18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br>
            <a:r>
              <a:rPr lang="ar-SA" sz="18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بمدنها وقراها والهجر التابعة لها</a:t>
            </a:r>
          </a:p>
        </p:txBody>
      </p:sp>
      <p:grpSp>
        <p:nvGrpSpPr>
          <p:cNvPr id="10" name="مجموعة 9">
            <a:extLst>
              <a:ext uri="{FF2B5EF4-FFF2-40B4-BE49-F238E27FC236}">
                <a16:creationId xmlns:a16="http://schemas.microsoft.com/office/drawing/2014/main" id="{C6E92475-50B3-47B6-A316-F08E9AD03862}"/>
              </a:ext>
            </a:extLst>
          </p:cNvPr>
          <p:cNvGrpSpPr/>
          <p:nvPr/>
        </p:nvGrpSpPr>
        <p:grpSpPr>
          <a:xfrm>
            <a:off x="5019850" y="930970"/>
            <a:ext cx="4612446" cy="603924"/>
            <a:chOff x="5019850" y="976126"/>
            <a:chExt cx="4612446" cy="603924"/>
          </a:xfrm>
        </p:grpSpPr>
        <p:pic>
          <p:nvPicPr>
            <p:cNvPr id="11" name="صورة 10">
              <a:extLst>
                <a:ext uri="{FF2B5EF4-FFF2-40B4-BE49-F238E27FC236}">
                  <a16:creationId xmlns:a16="http://schemas.microsoft.com/office/drawing/2014/main" id="{851CD88A-198A-48DE-BC75-8A2F542C6097}"/>
                </a:ext>
              </a:extLst>
            </p:cNvPr>
            <p:cNvPicPr>
              <a:picLocks noChangeAspect="1"/>
            </p:cNvPicPr>
            <p:nvPr/>
          </p:nvPicPr>
          <p:blipFill>
            <a:blip r:embed="rId3"/>
            <a:stretch>
              <a:fillRect/>
            </a:stretch>
          </p:blipFill>
          <p:spPr>
            <a:xfrm>
              <a:off x="5019850" y="976126"/>
              <a:ext cx="4541839" cy="603924"/>
            </a:xfrm>
            <a:prstGeom prst="rect">
              <a:avLst/>
            </a:prstGeom>
          </p:spPr>
        </p:pic>
        <p:sp>
          <p:nvSpPr>
            <p:cNvPr id="12" name="مربع نص 11">
              <a:extLst>
                <a:ext uri="{FF2B5EF4-FFF2-40B4-BE49-F238E27FC236}">
                  <a16:creationId xmlns:a16="http://schemas.microsoft.com/office/drawing/2014/main" id="{5C5A934E-BC47-4871-8E5B-FF9295FAC988}"/>
                </a:ext>
              </a:extLst>
            </p:cNvPr>
            <p:cNvSpPr txBox="1"/>
            <p:nvPr/>
          </p:nvSpPr>
          <p:spPr>
            <a:xfrm>
              <a:off x="6619054" y="1108811"/>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 النطاق الجغرافي</a:t>
              </a:r>
              <a:endParaRPr lang="ar-SA" sz="1600" dirty="0"/>
            </a:p>
          </p:txBody>
        </p:sp>
      </p:grpSp>
      <p:sp>
        <p:nvSpPr>
          <p:cNvPr id="13" name="مربع نص 12">
            <a:extLst>
              <a:ext uri="{FF2B5EF4-FFF2-40B4-BE49-F238E27FC236}">
                <a16:creationId xmlns:a16="http://schemas.microsoft.com/office/drawing/2014/main" id="{84AEBC67-C23F-4CCF-A321-7FC66F68F492}"/>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10</a:t>
            </a:fld>
            <a:endParaRPr lang="ar-SA" sz="1600" dirty="0">
              <a:solidFill>
                <a:schemeClr val="bg1"/>
              </a:solidFill>
            </a:endParaRPr>
          </a:p>
        </p:txBody>
      </p:sp>
    </p:spTree>
    <p:extLst>
      <p:ext uri="{BB962C8B-B14F-4D97-AF65-F5344CB8AC3E}">
        <p14:creationId xmlns:p14="http://schemas.microsoft.com/office/powerpoint/2010/main" val="2863847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مجموعة 24">
            <a:extLst>
              <a:ext uri="{FF2B5EF4-FFF2-40B4-BE49-F238E27FC236}">
                <a16:creationId xmlns:a16="http://schemas.microsoft.com/office/drawing/2014/main" id="{9C273A78-CA74-4C0F-B14A-78240BF75E47}"/>
              </a:ext>
            </a:extLst>
          </p:cNvPr>
          <p:cNvGrpSpPr/>
          <p:nvPr/>
        </p:nvGrpSpPr>
        <p:grpSpPr>
          <a:xfrm>
            <a:off x="1411074" y="3186663"/>
            <a:ext cx="7617252" cy="3442042"/>
            <a:chOff x="1169664" y="2320508"/>
            <a:chExt cx="8349130" cy="3866458"/>
          </a:xfrm>
        </p:grpSpPr>
        <p:grpSp>
          <p:nvGrpSpPr>
            <p:cNvPr id="20" name="مجموعة 19">
              <a:extLst>
                <a:ext uri="{FF2B5EF4-FFF2-40B4-BE49-F238E27FC236}">
                  <a16:creationId xmlns:a16="http://schemas.microsoft.com/office/drawing/2014/main" id="{131C4DEF-E063-414C-8DF5-9AAF6734CA5A}"/>
                </a:ext>
              </a:extLst>
            </p:cNvPr>
            <p:cNvGrpSpPr/>
            <p:nvPr/>
          </p:nvGrpSpPr>
          <p:grpSpPr>
            <a:xfrm>
              <a:off x="1169664" y="2320508"/>
              <a:ext cx="8349130" cy="3866458"/>
              <a:chOff x="1085969" y="2352039"/>
              <a:chExt cx="8349130" cy="3866458"/>
            </a:xfrm>
          </p:grpSpPr>
          <p:pic>
            <p:nvPicPr>
              <p:cNvPr id="19" name="صورة 18">
                <a:extLst>
                  <a:ext uri="{FF2B5EF4-FFF2-40B4-BE49-F238E27FC236}">
                    <a16:creationId xmlns:a16="http://schemas.microsoft.com/office/drawing/2014/main" id="{617265BC-FD35-4B96-B1AA-C42F18E09424}"/>
                  </a:ext>
                </a:extLst>
              </p:cNvPr>
              <p:cNvPicPr>
                <a:picLocks noChangeAspect="1"/>
              </p:cNvPicPr>
              <p:nvPr/>
            </p:nvPicPr>
            <p:blipFill>
              <a:blip r:embed="rId2"/>
              <a:stretch>
                <a:fillRect/>
              </a:stretch>
            </p:blipFill>
            <p:spPr>
              <a:xfrm>
                <a:off x="1085969" y="2352039"/>
                <a:ext cx="7942667" cy="3768834"/>
              </a:xfrm>
              <a:prstGeom prst="rect">
                <a:avLst/>
              </a:prstGeom>
            </p:spPr>
          </p:pic>
          <p:grpSp>
            <p:nvGrpSpPr>
              <p:cNvPr id="13" name="مجموعة 12">
                <a:extLst>
                  <a:ext uri="{FF2B5EF4-FFF2-40B4-BE49-F238E27FC236}">
                    <a16:creationId xmlns:a16="http://schemas.microsoft.com/office/drawing/2014/main" id="{45CC466B-0DA8-4D10-A0C7-45697767211E}"/>
                  </a:ext>
                </a:extLst>
              </p:cNvPr>
              <p:cNvGrpSpPr/>
              <p:nvPr/>
            </p:nvGrpSpPr>
            <p:grpSpPr>
              <a:xfrm>
                <a:off x="1975968" y="5111762"/>
                <a:ext cx="7459131" cy="1106735"/>
                <a:chOff x="1899051" y="4512322"/>
                <a:chExt cx="7459131" cy="1106735"/>
              </a:xfrm>
            </p:grpSpPr>
            <p:sp>
              <p:nvSpPr>
                <p:cNvPr id="14" name="مربع نص 13">
                  <a:extLst>
                    <a:ext uri="{FF2B5EF4-FFF2-40B4-BE49-F238E27FC236}">
                      <a16:creationId xmlns:a16="http://schemas.microsoft.com/office/drawing/2014/main" id="{AA8CB5FB-E040-40AD-B9F5-A53CB0BD43D2}"/>
                    </a:ext>
                  </a:extLst>
                </p:cNvPr>
                <p:cNvSpPr txBox="1"/>
                <p:nvPr/>
              </p:nvSpPr>
              <p:spPr>
                <a:xfrm>
                  <a:off x="7332503" y="4588793"/>
                  <a:ext cx="2025679" cy="739855"/>
                </a:xfrm>
                <a:prstGeom prst="rect">
                  <a:avLst/>
                </a:prstGeom>
                <a:noFill/>
              </p:spPr>
              <p:txBody>
                <a:bodyPr wrap="square">
                  <a:spAutoFit/>
                </a:bodyPr>
                <a:lstStyle/>
                <a:p>
                  <a:pPr algn="ctr" rtl="1">
                    <a:lnSpc>
                      <a:spcPct val="115000"/>
                    </a:lnSpc>
                    <a:spcAft>
                      <a:spcPts val="1000"/>
                    </a:spcAft>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تعليم المستفيدين القرآن الكريم حفظاً وتلاوة وتدبرا</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p:txBody>
            </p:sp>
            <p:sp>
              <p:nvSpPr>
                <p:cNvPr id="15" name="مربع نص 14">
                  <a:extLst>
                    <a:ext uri="{FF2B5EF4-FFF2-40B4-BE49-F238E27FC236}">
                      <a16:creationId xmlns:a16="http://schemas.microsoft.com/office/drawing/2014/main" id="{A2D41A54-D885-41D2-89CB-8FF6ED85D0AF}"/>
                    </a:ext>
                  </a:extLst>
                </p:cNvPr>
                <p:cNvSpPr txBox="1"/>
                <p:nvPr/>
              </p:nvSpPr>
              <p:spPr>
                <a:xfrm>
                  <a:off x="4624323" y="4561134"/>
                  <a:ext cx="2025679" cy="1057923"/>
                </a:xfrm>
                <a:prstGeom prst="rect">
                  <a:avLst/>
                </a:prstGeom>
                <a:noFill/>
              </p:spPr>
              <p:txBody>
                <a:bodyPr wrap="square">
                  <a:spAutoFit/>
                </a:bodyPr>
                <a:lstStyle>
                  <a:defPPr>
                    <a:defRPr lang="en-US"/>
                  </a:defPPr>
                  <a:lvl1pPr algn="ctr" rtl="1">
                    <a:lnSpc>
                      <a:spcPct val="115000"/>
                    </a:lnSpc>
                    <a:spcAft>
                      <a:spcPts val="1000"/>
                    </a:spcAft>
                    <a:defRPr sz="16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defRPr>
                  </a:lvl1pPr>
                </a:lstStyle>
                <a:p>
                  <a:r>
                    <a:rPr lang="ar-SA" dirty="0"/>
                    <a:t>التأصيل العلمي في مجال القرآن الكريم وعلومه لكافة شرائح المستفيدين</a:t>
                  </a:r>
                  <a:endParaRPr lang="en-US" dirty="0"/>
                </a:p>
              </p:txBody>
            </p:sp>
            <p:sp>
              <p:nvSpPr>
                <p:cNvPr id="16" name="مربع نص 15">
                  <a:extLst>
                    <a:ext uri="{FF2B5EF4-FFF2-40B4-BE49-F238E27FC236}">
                      <a16:creationId xmlns:a16="http://schemas.microsoft.com/office/drawing/2014/main" id="{51E394DC-2767-45D4-A9FC-767280BAFA38}"/>
                    </a:ext>
                  </a:extLst>
                </p:cNvPr>
                <p:cNvSpPr txBox="1"/>
                <p:nvPr/>
              </p:nvSpPr>
              <p:spPr>
                <a:xfrm>
                  <a:off x="1899051" y="4512322"/>
                  <a:ext cx="2310149" cy="1057923"/>
                </a:xfrm>
                <a:prstGeom prst="rect">
                  <a:avLst/>
                </a:prstGeom>
                <a:noFill/>
              </p:spPr>
              <p:txBody>
                <a:bodyPr wrap="square">
                  <a:spAutoFit/>
                </a:bodyPr>
                <a:lstStyle>
                  <a:defPPr>
                    <a:defRPr lang="en-US"/>
                  </a:defPPr>
                  <a:lvl1pPr algn="ctr" rtl="1">
                    <a:lnSpc>
                      <a:spcPct val="115000"/>
                    </a:lnSpc>
                    <a:spcAft>
                      <a:spcPts val="1000"/>
                    </a:spcAft>
                    <a:defRPr sz="16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defRPr>
                  </a:lvl1pPr>
                </a:lstStyle>
                <a:p>
                  <a:r>
                    <a:rPr lang="ar-SA" dirty="0"/>
                    <a:t>تنمية قدرات  الطلاب والمعلمين والمعلمات وتزويدهم بمهارات إتقان القرآن الكريم</a:t>
                  </a:r>
                  <a:endParaRPr lang="en-US" dirty="0"/>
                </a:p>
              </p:txBody>
            </p:sp>
          </p:grpSp>
        </p:grpSp>
        <p:sp>
          <p:nvSpPr>
            <p:cNvPr id="22" name="مربع نص 21">
              <a:extLst>
                <a:ext uri="{FF2B5EF4-FFF2-40B4-BE49-F238E27FC236}">
                  <a16:creationId xmlns:a16="http://schemas.microsoft.com/office/drawing/2014/main" id="{1354C4AB-5E23-4752-88B6-1625B00A0498}"/>
                </a:ext>
              </a:extLst>
            </p:cNvPr>
            <p:cNvSpPr txBox="1"/>
            <p:nvPr/>
          </p:nvSpPr>
          <p:spPr>
            <a:xfrm>
              <a:off x="6884828" y="3184607"/>
              <a:ext cx="1216573" cy="449445"/>
            </a:xfrm>
            <a:prstGeom prst="rect">
              <a:avLst/>
            </a:prstGeom>
            <a:noFill/>
          </p:spPr>
          <p:txBody>
            <a:bodyPr wrap="square">
              <a:spAutoFit/>
            </a:bodyPr>
            <a:lstStyle/>
            <a:p>
              <a:pPr algn="ctr"/>
              <a:r>
                <a:rPr lang="ar-SA"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تعليم</a:t>
              </a:r>
              <a:r>
                <a:rPr lang="ar-SA" sz="2000" kern="1200" dirty="0">
                  <a:solidFill>
                    <a:srgbClr val="11587B"/>
                  </a:solidFill>
                  <a:effectLst/>
                  <a:latin typeface="GE SS Two Light" panose="020A0503020102020204" pitchFamily="18" charset="-78"/>
                  <a:ea typeface="GE SS Two Light" panose="020A0503020102020204" pitchFamily="18" charset="-78"/>
                  <a:cs typeface="GE SS Two Light" panose="020A0503020102020204" pitchFamily="18" charset="-78"/>
                </a:rPr>
                <a:t> </a:t>
              </a:r>
              <a:endParaRPr lang="ar-SA" sz="2000" dirty="0"/>
            </a:p>
          </p:txBody>
        </p:sp>
        <p:sp>
          <p:nvSpPr>
            <p:cNvPr id="23" name="مربع نص 22">
              <a:extLst>
                <a:ext uri="{FF2B5EF4-FFF2-40B4-BE49-F238E27FC236}">
                  <a16:creationId xmlns:a16="http://schemas.microsoft.com/office/drawing/2014/main" id="{563584B5-B4E4-426D-80BA-56B40DE0B1DB}"/>
                </a:ext>
              </a:extLst>
            </p:cNvPr>
            <p:cNvSpPr txBox="1"/>
            <p:nvPr/>
          </p:nvSpPr>
          <p:spPr>
            <a:xfrm>
              <a:off x="4246005" y="3184607"/>
              <a:ext cx="1216573" cy="414872"/>
            </a:xfrm>
            <a:prstGeom prst="rect">
              <a:avLst/>
            </a:prstGeom>
            <a:noFill/>
          </p:spPr>
          <p:txBody>
            <a:bodyPr wrap="square">
              <a:spAutoFit/>
            </a:bodyPr>
            <a:lstStyle/>
            <a:p>
              <a:pPr algn="ctr"/>
              <a:r>
                <a:rPr lang="ar-SA"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تأصيل</a:t>
              </a:r>
            </a:p>
          </p:txBody>
        </p:sp>
        <p:sp>
          <p:nvSpPr>
            <p:cNvPr id="24" name="مربع نص 23">
              <a:extLst>
                <a:ext uri="{FF2B5EF4-FFF2-40B4-BE49-F238E27FC236}">
                  <a16:creationId xmlns:a16="http://schemas.microsoft.com/office/drawing/2014/main" id="{0509CB04-871E-4D40-8082-1BF0A4C1600B}"/>
                </a:ext>
              </a:extLst>
            </p:cNvPr>
            <p:cNvSpPr txBox="1"/>
            <p:nvPr/>
          </p:nvSpPr>
          <p:spPr>
            <a:xfrm>
              <a:off x="1607180" y="3184607"/>
              <a:ext cx="1216573" cy="414872"/>
            </a:xfrm>
            <a:prstGeom prst="rect">
              <a:avLst/>
            </a:prstGeom>
            <a:noFill/>
          </p:spPr>
          <p:txBody>
            <a:bodyPr wrap="square">
              <a:spAutoFit/>
            </a:bodyPr>
            <a:lstStyle/>
            <a:p>
              <a:pPr algn="ctr"/>
              <a:r>
                <a:rPr lang="ar-SA"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تدريب</a:t>
              </a:r>
            </a:p>
          </p:txBody>
        </p:sp>
      </p:grpSp>
      <p:sp>
        <p:nvSpPr>
          <p:cNvPr id="17" name="مربع نص 16">
            <a:extLst>
              <a:ext uri="{FF2B5EF4-FFF2-40B4-BE49-F238E27FC236}">
                <a16:creationId xmlns:a16="http://schemas.microsoft.com/office/drawing/2014/main" id="{B2533BE4-FD82-49CB-BD20-8A206E608E88}"/>
              </a:ext>
            </a:extLst>
          </p:cNvPr>
          <p:cNvSpPr txBox="1"/>
          <p:nvPr/>
        </p:nvSpPr>
        <p:spPr>
          <a:xfrm>
            <a:off x="1104042" y="1739357"/>
            <a:ext cx="8447264" cy="941796"/>
          </a:xfrm>
          <a:prstGeom prst="rect">
            <a:avLst/>
          </a:prstGeom>
          <a:noFill/>
        </p:spPr>
        <p:txBody>
          <a:bodyPr wrap="square">
            <a:spAutoFit/>
          </a:bodyPr>
          <a:lstStyle/>
          <a:p>
            <a:pPr algn="just" rtl="1">
              <a:lnSpc>
                <a:spcPct val="115000"/>
              </a:lnSpc>
              <a:spcAft>
                <a:spcPts val="1000"/>
              </a:spcAft>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اعتمدت الجمعية ثلاث مجالات رئيسية للعمل هي بمثابة مسارات وخطوط إنتاج تمثل التوجهات الرئيسية والأطر العامة لإيضاح منهجية العمل لعموم المنتسبين إلى الجمعية، بما يحقق رضا أصحاب المصلحة وتطلعات ورغبات  المستفيدين ويساهم في  نجاح الاستراتيجية المعتمدة للجمعية . </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p:txBody>
      </p:sp>
      <p:grpSp>
        <p:nvGrpSpPr>
          <p:cNvPr id="18" name="مجموعة 17">
            <a:extLst>
              <a:ext uri="{FF2B5EF4-FFF2-40B4-BE49-F238E27FC236}">
                <a16:creationId xmlns:a16="http://schemas.microsoft.com/office/drawing/2014/main" id="{D90F2461-DED6-43D0-A364-285E76143955}"/>
              </a:ext>
            </a:extLst>
          </p:cNvPr>
          <p:cNvGrpSpPr/>
          <p:nvPr/>
        </p:nvGrpSpPr>
        <p:grpSpPr>
          <a:xfrm>
            <a:off x="5019850" y="930970"/>
            <a:ext cx="4541839" cy="603924"/>
            <a:chOff x="5019850" y="976126"/>
            <a:chExt cx="4541839" cy="603924"/>
          </a:xfrm>
        </p:grpSpPr>
        <p:pic>
          <p:nvPicPr>
            <p:cNvPr id="21" name="صورة 20">
              <a:extLst>
                <a:ext uri="{FF2B5EF4-FFF2-40B4-BE49-F238E27FC236}">
                  <a16:creationId xmlns:a16="http://schemas.microsoft.com/office/drawing/2014/main" id="{4615D5F2-AB98-4BCB-B639-9C32602A6F53}"/>
                </a:ext>
              </a:extLst>
            </p:cNvPr>
            <p:cNvPicPr>
              <a:picLocks noChangeAspect="1"/>
            </p:cNvPicPr>
            <p:nvPr/>
          </p:nvPicPr>
          <p:blipFill>
            <a:blip r:embed="rId3"/>
            <a:stretch>
              <a:fillRect/>
            </a:stretch>
          </p:blipFill>
          <p:spPr>
            <a:xfrm>
              <a:off x="5019850" y="976126"/>
              <a:ext cx="4541839" cy="603924"/>
            </a:xfrm>
            <a:prstGeom prst="rect">
              <a:avLst/>
            </a:prstGeom>
          </p:spPr>
        </p:pic>
        <p:sp>
          <p:nvSpPr>
            <p:cNvPr id="26" name="مربع نص 25">
              <a:extLst>
                <a:ext uri="{FF2B5EF4-FFF2-40B4-BE49-F238E27FC236}">
                  <a16:creationId xmlns:a16="http://schemas.microsoft.com/office/drawing/2014/main" id="{E2F4BD59-EAB4-4517-8C9B-DF114548593A}"/>
                </a:ext>
              </a:extLst>
            </p:cNvPr>
            <p:cNvSpPr txBox="1"/>
            <p:nvPr/>
          </p:nvSpPr>
          <p:spPr>
            <a:xfrm>
              <a:off x="6235724" y="1090665"/>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مجالات العمل الرئيسية</a:t>
              </a:r>
              <a:endParaRPr lang="ar-SA" sz="1600" dirty="0"/>
            </a:p>
          </p:txBody>
        </p:sp>
      </p:grpSp>
      <p:sp>
        <p:nvSpPr>
          <p:cNvPr id="27" name="مربع نص 26">
            <a:extLst>
              <a:ext uri="{FF2B5EF4-FFF2-40B4-BE49-F238E27FC236}">
                <a16:creationId xmlns:a16="http://schemas.microsoft.com/office/drawing/2014/main" id="{4BA71E0A-F61B-44E6-A4B2-8F0688CB848E}"/>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11</a:t>
            </a:fld>
            <a:endParaRPr lang="ar-SA" sz="1600" dirty="0">
              <a:solidFill>
                <a:schemeClr val="bg1"/>
              </a:solidFill>
            </a:endParaRPr>
          </a:p>
        </p:txBody>
      </p:sp>
    </p:spTree>
    <p:extLst>
      <p:ext uri="{BB962C8B-B14F-4D97-AF65-F5344CB8AC3E}">
        <p14:creationId xmlns:p14="http://schemas.microsoft.com/office/powerpoint/2010/main" val="3773400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صورة 8">
            <a:extLst>
              <a:ext uri="{FF2B5EF4-FFF2-40B4-BE49-F238E27FC236}">
                <a16:creationId xmlns:a16="http://schemas.microsoft.com/office/drawing/2014/main" id="{49C81263-4240-42B3-BE4A-0A54BC4CBB06}"/>
              </a:ext>
            </a:extLst>
          </p:cNvPr>
          <p:cNvPicPr>
            <a:picLocks noChangeAspect="1"/>
          </p:cNvPicPr>
          <p:nvPr/>
        </p:nvPicPr>
        <p:blipFill>
          <a:blip r:embed="rId2"/>
          <a:stretch>
            <a:fillRect/>
          </a:stretch>
        </p:blipFill>
        <p:spPr>
          <a:xfrm>
            <a:off x="3210816" y="2490745"/>
            <a:ext cx="4592167" cy="4592167"/>
          </a:xfrm>
          <a:prstGeom prst="rect">
            <a:avLst/>
          </a:prstGeom>
        </p:spPr>
      </p:pic>
      <p:sp>
        <p:nvSpPr>
          <p:cNvPr id="8" name="مربع نص 7">
            <a:extLst>
              <a:ext uri="{FF2B5EF4-FFF2-40B4-BE49-F238E27FC236}">
                <a16:creationId xmlns:a16="http://schemas.microsoft.com/office/drawing/2014/main" id="{77A3C929-5098-49B4-B847-B396D0C14C30}"/>
              </a:ext>
            </a:extLst>
          </p:cNvPr>
          <p:cNvSpPr txBox="1"/>
          <p:nvPr/>
        </p:nvSpPr>
        <p:spPr>
          <a:xfrm>
            <a:off x="688340" y="1676919"/>
            <a:ext cx="9062720" cy="754053"/>
          </a:xfrm>
          <a:prstGeom prst="rect">
            <a:avLst/>
          </a:prstGeom>
          <a:noFill/>
        </p:spPr>
        <p:txBody>
          <a:bodyPr wrap="square">
            <a:spAutoFit/>
          </a:bodyPr>
          <a:lstStyle>
            <a:defPPr>
              <a:defRPr lang="en-US"/>
            </a:defPPr>
            <a:lvl1pPr algn="ctr">
              <a:defRPr sz="1400">
                <a:solidFill>
                  <a:srgbClr val="11587B"/>
                </a:solidFill>
                <a:latin typeface="Simplified Arabic" panose="02020603050405020304" pitchFamily="18" charset="-78"/>
                <a:ea typeface="GE SS Two Light" panose="020A0503020102020204" pitchFamily="18" charset="-78"/>
                <a:cs typeface="Simplified Arabic" panose="02020603050405020304" pitchFamily="18" charset="-78"/>
              </a:defRPr>
            </a:lvl1pPr>
          </a:lstStyle>
          <a:p>
            <a:pPr algn="r">
              <a:lnSpc>
                <a:spcPct val="150000"/>
              </a:lnSpc>
            </a:pPr>
            <a:r>
              <a:rPr lang="ar-SA" dirty="0"/>
              <a:t>الفئات المستهدفة هي الفئات أو الشريحة المجتمعية التي توجه الجمعية برامجها وخدماتها لهم وقد تم تحديد الفئات المستهدفة للجمعية انطلاقا من طبيعة عمل الجمعية و أهدافها الرئيسية ورؤيتها المستقبلية بحيث تشمل المواطنين </a:t>
            </a:r>
            <a:r>
              <a:rPr lang="ar-SA" sz="1600" dirty="0"/>
              <a:t>والوافدين</a:t>
            </a:r>
            <a:r>
              <a:rPr lang="ar-SA" dirty="0"/>
              <a:t> من كلا الجنسين ( رجال – نساء ) حسب التالي : </a:t>
            </a:r>
          </a:p>
        </p:txBody>
      </p:sp>
      <p:grpSp>
        <p:nvGrpSpPr>
          <p:cNvPr id="12" name="مجموعة 11">
            <a:extLst>
              <a:ext uri="{FF2B5EF4-FFF2-40B4-BE49-F238E27FC236}">
                <a16:creationId xmlns:a16="http://schemas.microsoft.com/office/drawing/2014/main" id="{1679BB9C-FF30-4DA4-A49B-934B02D6A0F8}"/>
              </a:ext>
            </a:extLst>
          </p:cNvPr>
          <p:cNvGrpSpPr/>
          <p:nvPr/>
        </p:nvGrpSpPr>
        <p:grpSpPr>
          <a:xfrm>
            <a:off x="3030730" y="2866190"/>
            <a:ext cx="4734228" cy="4126485"/>
            <a:chOff x="3030730" y="2866190"/>
            <a:chExt cx="4734228" cy="4126485"/>
          </a:xfrm>
        </p:grpSpPr>
        <p:grpSp>
          <p:nvGrpSpPr>
            <p:cNvPr id="3" name="مجموعة 2">
              <a:extLst>
                <a:ext uri="{FF2B5EF4-FFF2-40B4-BE49-F238E27FC236}">
                  <a16:creationId xmlns:a16="http://schemas.microsoft.com/office/drawing/2014/main" id="{7EF1F6D6-2150-4213-BB33-797E02CFECEB}"/>
                </a:ext>
              </a:extLst>
            </p:cNvPr>
            <p:cNvGrpSpPr/>
            <p:nvPr/>
          </p:nvGrpSpPr>
          <p:grpSpPr>
            <a:xfrm>
              <a:off x="3729380" y="2866190"/>
              <a:ext cx="4035578" cy="4126485"/>
              <a:chOff x="4084974" y="2986051"/>
              <a:chExt cx="3803131" cy="3889267"/>
            </a:xfrm>
          </p:grpSpPr>
          <p:grpSp>
            <p:nvGrpSpPr>
              <p:cNvPr id="19" name="مجموعة 18">
                <a:extLst>
                  <a:ext uri="{FF2B5EF4-FFF2-40B4-BE49-F238E27FC236}">
                    <a16:creationId xmlns:a16="http://schemas.microsoft.com/office/drawing/2014/main" id="{8F1C75F5-1966-4B5C-A15F-144EC9DB1A03}"/>
                  </a:ext>
                </a:extLst>
              </p:cNvPr>
              <p:cNvGrpSpPr/>
              <p:nvPr/>
            </p:nvGrpSpPr>
            <p:grpSpPr>
              <a:xfrm>
                <a:off x="4084974" y="2986051"/>
                <a:ext cx="3803131" cy="3147984"/>
                <a:chOff x="4046970" y="2894916"/>
                <a:chExt cx="2846191" cy="2772203"/>
              </a:xfrm>
            </p:grpSpPr>
            <p:sp>
              <p:nvSpPr>
                <p:cNvPr id="11" name="مربع نص 10">
                  <a:extLst>
                    <a:ext uri="{FF2B5EF4-FFF2-40B4-BE49-F238E27FC236}">
                      <a16:creationId xmlns:a16="http://schemas.microsoft.com/office/drawing/2014/main" id="{927F3B77-2ED7-4B08-AFD4-3A58FDA390BB}"/>
                    </a:ext>
                  </a:extLst>
                </p:cNvPr>
                <p:cNvSpPr txBox="1"/>
                <p:nvPr/>
              </p:nvSpPr>
              <p:spPr>
                <a:xfrm>
                  <a:off x="4740908" y="4156121"/>
                  <a:ext cx="1233027" cy="664185"/>
                </a:xfrm>
                <a:prstGeom prst="rect">
                  <a:avLst/>
                </a:prstGeom>
                <a:noFill/>
              </p:spPr>
              <p:txBody>
                <a:bodyPr wrap="square">
                  <a:spAutoFit/>
                </a:bodyPr>
                <a:lstStyle/>
                <a:p>
                  <a:pPr algn="ctr" rtl="1">
                    <a:lnSpc>
                      <a:spcPct val="150000"/>
                    </a:lnSpc>
                  </a:pPr>
                  <a:r>
                    <a:rPr lang="ar-SA" sz="1600" dirty="0">
                      <a:solidFill>
                        <a:srgbClr val="11587B"/>
                      </a:solidFill>
                      <a:latin typeface="Simplified Arabic" panose="02020603050405020304" pitchFamily="18" charset="-78"/>
                      <a:ea typeface="GE SS Two Light" panose="020A0503020102020204" pitchFamily="18" charset="-78"/>
                      <a:cs typeface="Simplified Arabic" panose="02020603050405020304" pitchFamily="18" charset="-78"/>
                    </a:rPr>
                    <a:t>الفئات المستهدفة</a:t>
                  </a:r>
                </a:p>
                <a:p>
                  <a:pPr algn="ctr" rtl="1">
                    <a:lnSpc>
                      <a:spcPct val="150000"/>
                    </a:lnSpc>
                  </a:pPr>
                  <a:r>
                    <a:rPr lang="ar-SA" sz="1600" dirty="0">
                      <a:solidFill>
                        <a:srgbClr val="11587B"/>
                      </a:solidFill>
                      <a:latin typeface="Simplified Arabic" panose="02020603050405020304" pitchFamily="18" charset="-78"/>
                      <a:ea typeface="GE SS Two Light" panose="020A0503020102020204" pitchFamily="18" charset="-78"/>
                      <a:cs typeface="Simplified Arabic" panose="02020603050405020304" pitchFamily="18" charset="-78"/>
                    </a:rPr>
                    <a:t>( رجال - نساء)</a:t>
                  </a:r>
                </a:p>
              </p:txBody>
            </p:sp>
            <p:sp>
              <p:nvSpPr>
                <p:cNvPr id="13" name="مربع نص 12">
                  <a:extLst>
                    <a:ext uri="{FF2B5EF4-FFF2-40B4-BE49-F238E27FC236}">
                      <a16:creationId xmlns:a16="http://schemas.microsoft.com/office/drawing/2014/main" id="{91705EE9-5B5B-48D5-BB6E-8C22EC777172}"/>
                    </a:ext>
                  </a:extLst>
                </p:cNvPr>
                <p:cNvSpPr txBox="1"/>
                <p:nvPr/>
              </p:nvSpPr>
              <p:spPr>
                <a:xfrm>
                  <a:off x="6224294" y="4355624"/>
                  <a:ext cx="668867" cy="279121"/>
                </a:xfrm>
                <a:prstGeom prst="rect">
                  <a:avLst/>
                </a:prstGeom>
                <a:noFill/>
              </p:spPr>
              <p:txBody>
                <a:bodyPr wrap="square">
                  <a:spAutoFit/>
                </a:bodyPr>
                <a:lstStyle>
                  <a:defPPr>
                    <a:defRPr lang="en-US"/>
                  </a:defPPr>
                  <a:lvl1pPr algn="ctr">
                    <a:defRPr sz="1400">
                      <a:solidFill>
                        <a:srgbClr val="11587B"/>
                      </a:solidFill>
                      <a:latin typeface="Simplified Arabic" panose="02020603050405020304" pitchFamily="18" charset="-78"/>
                      <a:ea typeface="GE SS Two Light" panose="020A0503020102020204" pitchFamily="18" charset="-78"/>
                      <a:cs typeface="Simplified Arabic" panose="02020603050405020304" pitchFamily="18" charset="-78"/>
                    </a:defRPr>
                  </a:lvl1pPr>
                </a:lstStyle>
                <a:p>
                  <a:r>
                    <a:rPr lang="ar-SA" dirty="0"/>
                    <a:t>الصغار</a:t>
                  </a:r>
                </a:p>
              </p:txBody>
            </p:sp>
            <p:sp>
              <p:nvSpPr>
                <p:cNvPr id="14" name="مربع نص 13">
                  <a:extLst>
                    <a:ext uri="{FF2B5EF4-FFF2-40B4-BE49-F238E27FC236}">
                      <a16:creationId xmlns:a16="http://schemas.microsoft.com/office/drawing/2014/main" id="{6E1E8AF4-F2D6-4395-8F2C-BE02451E593F}"/>
                    </a:ext>
                  </a:extLst>
                </p:cNvPr>
                <p:cNvSpPr txBox="1"/>
                <p:nvPr/>
              </p:nvSpPr>
              <p:spPr>
                <a:xfrm>
                  <a:off x="5803525" y="3365015"/>
                  <a:ext cx="704629" cy="279121"/>
                </a:xfrm>
                <a:prstGeom prst="rect">
                  <a:avLst/>
                </a:prstGeom>
                <a:noFill/>
              </p:spPr>
              <p:txBody>
                <a:bodyPr wrap="square">
                  <a:spAutoFit/>
                </a:bodyPr>
                <a:lstStyle>
                  <a:defPPr>
                    <a:defRPr lang="en-US"/>
                  </a:defPPr>
                  <a:lvl1pPr algn="ctr">
                    <a:defRPr sz="1400">
                      <a:solidFill>
                        <a:srgbClr val="11587B"/>
                      </a:solidFill>
                      <a:latin typeface="Simplified Arabic" panose="02020603050405020304" pitchFamily="18" charset="-78"/>
                      <a:ea typeface="GE SS Two Light" panose="020A0503020102020204" pitchFamily="18" charset="-78"/>
                      <a:cs typeface="Simplified Arabic" panose="02020603050405020304" pitchFamily="18" charset="-78"/>
                    </a:defRPr>
                  </a:lvl1pPr>
                </a:lstStyle>
                <a:p>
                  <a:r>
                    <a:rPr lang="ar-SA" dirty="0"/>
                    <a:t>الطلاب</a:t>
                  </a:r>
                </a:p>
              </p:txBody>
            </p:sp>
            <p:sp>
              <p:nvSpPr>
                <p:cNvPr id="15" name="مربع نص 14">
                  <a:extLst>
                    <a:ext uri="{FF2B5EF4-FFF2-40B4-BE49-F238E27FC236}">
                      <a16:creationId xmlns:a16="http://schemas.microsoft.com/office/drawing/2014/main" id="{0B603463-0DDB-4FEF-BA90-02C7D1FE4A8E}"/>
                    </a:ext>
                  </a:extLst>
                </p:cNvPr>
                <p:cNvSpPr txBox="1"/>
                <p:nvPr/>
              </p:nvSpPr>
              <p:spPr>
                <a:xfrm>
                  <a:off x="4805594" y="2894916"/>
                  <a:ext cx="936320" cy="255456"/>
                </a:xfrm>
                <a:prstGeom prst="rect">
                  <a:avLst/>
                </a:prstGeom>
                <a:noFill/>
              </p:spPr>
              <p:txBody>
                <a:bodyPr wrap="square">
                  <a:spAutoFit/>
                </a:bodyPr>
                <a:lstStyle/>
                <a:p>
                  <a:pPr algn="ctr"/>
                  <a:r>
                    <a:rPr lang="ar-SA" sz="1400" dirty="0">
                      <a:solidFill>
                        <a:srgbClr val="11587B"/>
                      </a:solidFill>
                      <a:latin typeface="Simplified Arabic" panose="02020603050405020304" pitchFamily="18" charset="-78"/>
                      <a:ea typeface="GE SS Two Light" panose="020A0503020102020204" pitchFamily="18" charset="-78"/>
                      <a:cs typeface="Simplified Arabic" panose="02020603050405020304" pitchFamily="18" charset="-78"/>
                    </a:rPr>
                    <a:t>الموظفون</a:t>
                  </a:r>
                </a:p>
              </p:txBody>
            </p:sp>
            <p:sp>
              <p:nvSpPr>
                <p:cNvPr id="16" name="مربع نص 15">
                  <a:extLst>
                    <a:ext uri="{FF2B5EF4-FFF2-40B4-BE49-F238E27FC236}">
                      <a16:creationId xmlns:a16="http://schemas.microsoft.com/office/drawing/2014/main" id="{69AF1311-3769-4891-8827-A2C3AB3F659A}"/>
                    </a:ext>
                  </a:extLst>
                </p:cNvPr>
                <p:cNvSpPr txBox="1"/>
                <p:nvPr/>
              </p:nvSpPr>
              <p:spPr>
                <a:xfrm>
                  <a:off x="4046970" y="3253453"/>
                  <a:ext cx="704629" cy="460762"/>
                </a:xfrm>
                <a:prstGeom prst="rect">
                  <a:avLst/>
                </a:prstGeom>
                <a:noFill/>
              </p:spPr>
              <p:txBody>
                <a:bodyPr wrap="square">
                  <a:spAutoFit/>
                </a:bodyPr>
                <a:lstStyle>
                  <a:defPPr>
                    <a:defRPr lang="en-US"/>
                  </a:defPPr>
                  <a:lvl1pPr algn="ctr">
                    <a:defRPr sz="1400">
                      <a:solidFill>
                        <a:srgbClr val="11587B"/>
                      </a:solidFill>
                      <a:latin typeface="Simplified Arabic" panose="02020603050405020304" pitchFamily="18" charset="-78"/>
                      <a:ea typeface="GE SS Two Light" panose="020A0503020102020204" pitchFamily="18" charset="-78"/>
                      <a:cs typeface="Simplified Arabic" panose="02020603050405020304" pitchFamily="18" charset="-78"/>
                    </a:defRPr>
                  </a:lvl1pPr>
                </a:lstStyle>
                <a:p>
                  <a:r>
                    <a:rPr lang="ar-SA" dirty="0"/>
                    <a:t>كبار</a:t>
                  </a:r>
                </a:p>
                <a:p>
                  <a:r>
                    <a:rPr lang="ar-SA" dirty="0"/>
                    <a:t> السن</a:t>
                  </a:r>
                </a:p>
              </p:txBody>
            </p:sp>
            <p:sp>
              <p:nvSpPr>
                <p:cNvPr id="18" name="مربع نص 17">
                  <a:extLst>
                    <a:ext uri="{FF2B5EF4-FFF2-40B4-BE49-F238E27FC236}">
                      <a16:creationId xmlns:a16="http://schemas.microsoft.com/office/drawing/2014/main" id="{62B7FEFA-5652-4134-98D4-94DC290F33DC}"/>
                    </a:ext>
                  </a:extLst>
                </p:cNvPr>
                <p:cNvSpPr txBox="1"/>
                <p:nvPr/>
              </p:nvSpPr>
              <p:spPr>
                <a:xfrm>
                  <a:off x="4048433" y="5411663"/>
                  <a:ext cx="704629" cy="255456"/>
                </a:xfrm>
                <a:prstGeom prst="rect">
                  <a:avLst/>
                </a:prstGeom>
                <a:noFill/>
              </p:spPr>
              <p:txBody>
                <a:bodyPr wrap="square">
                  <a:spAutoFit/>
                </a:bodyPr>
                <a:lstStyle>
                  <a:defPPr>
                    <a:defRPr lang="en-US"/>
                  </a:defPPr>
                  <a:lvl1pPr algn="ctr">
                    <a:defRPr sz="1400">
                      <a:solidFill>
                        <a:srgbClr val="11587B"/>
                      </a:solidFill>
                      <a:latin typeface="Simplified Arabic" panose="02020603050405020304" pitchFamily="18" charset="-78"/>
                      <a:ea typeface="GE SS Two Light" panose="020A0503020102020204" pitchFamily="18" charset="-78"/>
                      <a:cs typeface="Simplified Arabic" panose="02020603050405020304" pitchFamily="18" charset="-78"/>
                    </a:defRPr>
                  </a:lvl1pPr>
                </a:lstStyle>
                <a:p>
                  <a:r>
                    <a:rPr lang="ar-SA" dirty="0"/>
                    <a:t>ذوو الهمم</a:t>
                  </a:r>
                </a:p>
              </p:txBody>
            </p:sp>
          </p:grpSp>
          <p:sp>
            <p:nvSpPr>
              <p:cNvPr id="17" name="مربع نص 16">
                <a:extLst>
                  <a:ext uri="{FF2B5EF4-FFF2-40B4-BE49-F238E27FC236}">
                    <a16:creationId xmlns:a16="http://schemas.microsoft.com/office/drawing/2014/main" id="{09AFA6F7-3929-4D4B-8286-E7ADECBB4263}"/>
                  </a:ext>
                </a:extLst>
              </p:cNvPr>
              <p:cNvSpPr txBox="1"/>
              <p:nvPr/>
            </p:nvSpPr>
            <p:spPr>
              <a:xfrm>
                <a:off x="5253457" y="6352098"/>
                <a:ext cx="941537" cy="523220"/>
              </a:xfrm>
              <a:prstGeom prst="rect">
                <a:avLst/>
              </a:prstGeom>
              <a:noFill/>
            </p:spPr>
            <p:txBody>
              <a:bodyPr wrap="square">
                <a:spAutoFit/>
              </a:bodyPr>
              <a:lstStyle>
                <a:defPPr>
                  <a:defRPr lang="en-US"/>
                </a:defPPr>
                <a:lvl1pPr algn="ctr">
                  <a:defRPr sz="1400">
                    <a:solidFill>
                      <a:srgbClr val="11587B"/>
                    </a:solidFill>
                    <a:latin typeface="Simplified Arabic" panose="02020603050405020304" pitchFamily="18" charset="-78"/>
                    <a:ea typeface="GE SS Two Light" panose="020A0503020102020204" pitchFamily="18" charset="-78"/>
                    <a:cs typeface="Simplified Arabic" panose="02020603050405020304" pitchFamily="18" charset="-78"/>
                  </a:defRPr>
                </a:lvl1pPr>
              </a:lstStyle>
              <a:p>
                <a:r>
                  <a:rPr lang="ar-SA" dirty="0"/>
                  <a:t>العمالة الوافدة</a:t>
                </a:r>
              </a:p>
            </p:txBody>
          </p:sp>
          <p:sp>
            <p:nvSpPr>
              <p:cNvPr id="21" name="مربع نص 20">
                <a:extLst>
                  <a:ext uri="{FF2B5EF4-FFF2-40B4-BE49-F238E27FC236}">
                    <a16:creationId xmlns:a16="http://schemas.microsoft.com/office/drawing/2014/main" id="{590BC4C3-E1A5-454F-A91F-B9A760CBA0C1}"/>
                  </a:ext>
                </a:extLst>
              </p:cNvPr>
              <p:cNvSpPr txBox="1"/>
              <p:nvPr/>
            </p:nvSpPr>
            <p:spPr>
              <a:xfrm>
                <a:off x="6460659" y="5841427"/>
                <a:ext cx="941537" cy="523220"/>
              </a:xfrm>
              <a:prstGeom prst="rect">
                <a:avLst/>
              </a:prstGeom>
              <a:noFill/>
            </p:spPr>
            <p:txBody>
              <a:bodyPr wrap="square">
                <a:spAutoFit/>
              </a:bodyPr>
              <a:lstStyle>
                <a:defPPr>
                  <a:defRPr lang="en-US"/>
                </a:defPPr>
                <a:lvl1pPr algn="ctr">
                  <a:defRPr sz="1400">
                    <a:solidFill>
                      <a:srgbClr val="11587B"/>
                    </a:solidFill>
                    <a:latin typeface="Simplified Arabic" panose="02020603050405020304" pitchFamily="18" charset="-78"/>
                    <a:ea typeface="GE SS Two Light" panose="020A0503020102020204" pitchFamily="18" charset="-78"/>
                    <a:cs typeface="Simplified Arabic" panose="02020603050405020304" pitchFamily="18" charset="-78"/>
                  </a:defRPr>
                </a:lvl1pPr>
              </a:lstStyle>
              <a:p>
                <a:r>
                  <a:rPr lang="ar-SA" dirty="0"/>
                  <a:t>نزلاء السجن</a:t>
                </a:r>
              </a:p>
            </p:txBody>
          </p:sp>
        </p:grpSp>
        <p:sp>
          <p:nvSpPr>
            <p:cNvPr id="20" name="مربع نص 19">
              <a:extLst>
                <a:ext uri="{FF2B5EF4-FFF2-40B4-BE49-F238E27FC236}">
                  <a16:creationId xmlns:a16="http://schemas.microsoft.com/office/drawing/2014/main" id="{569EBC83-C41D-412E-B366-AADB6E71E0B1}"/>
                </a:ext>
              </a:extLst>
            </p:cNvPr>
            <p:cNvSpPr txBox="1"/>
            <p:nvPr/>
          </p:nvSpPr>
          <p:spPr>
            <a:xfrm>
              <a:off x="3030730" y="4580832"/>
              <a:ext cx="1327596" cy="461665"/>
            </a:xfrm>
            <a:prstGeom prst="rect">
              <a:avLst/>
            </a:prstGeom>
            <a:noFill/>
          </p:spPr>
          <p:txBody>
            <a:bodyPr wrap="square">
              <a:spAutoFit/>
            </a:bodyPr>
            <a:lstStyle>
              <a:defPPr>
                <a:defRPr lang="en-US"/>
              </a:defPPr>
              <a:lvl1pPr algn="ctr">
                <a:defRPr sz="1400">
                  <a:solidFill>
                    <a:srgbClr val="11587B"/>
                  </a:solidFill>
                  <a:latin typeface="Simplified Arabic" panose="02020603050405020304" pitchFamily="18" charset="-78"/>
                  <a:ea typeface="GE SS Two Light" panose="020A0503020102020204" pitchFamily="18" charset="-78"/>
                  <a:cs typeface="Simplified Arabic" panose="02020603050405020304" pitchFamily="18" charset="-78"/>
                </a:defRPr>
              </a:lvl1pPr>
            </a:lstStyle>
            <a:p>
              <a:r>
                <a:rPr lang="ar-SA" dirty="0"/>
                <a:t>أصحاب</a:t>
              </a:r>
            </a:p>
            <a:p>
              <a:r>
                <a:rPr lang="ar-SA" dirty="0"/>
                <a:t> المصلحة</a:t>
              </a:r>
            </a:p>
          </p:txBody>
        </p:sp>
      </p:grpSp>
      <p:grpSp>
        <p:nvGrpSpPr>
          <p:cNvPr id="22" name="مجموعة 21">
            <a:extLst>
              <a:ext uri="{FF2B5EF4-FFF2-40B4-BE49-F238E27FC236}">
                <a16:creationId xmlns:a16="http://schemas.microsoft.com/office/drawing/2014/main" id="{5E39AD01-57B8-44C2-B6FF-3137DD0033CF}"/>
              </a:ext>
            </a:extLst>
          </p:cNvPr>
          <p:cNvGrpSpPr/>
          <p:nvPr/>
        </p:nvGrpSpPr>
        <p:grpSpPr>
          <a:xfrm>
            <a:off x="5019850" y="930970"/>
            <a:ext cx="4541839" cy="603924"/>
            <a:chOff x="5019850" y="976126"/>
            <a:chExt cx="4541839" cy="603924"/>
          </a:xfrm>
        </p:grpSpPr>
        <p:pic>
          <p:nvPicPr>
            <p:cNvPr id="23" name="صورة 22">
              <a:extLst>
                <a:ext uri="{FF2B5EF4-FFF2-40B4-BE49-F238E27FC236}">
                  <a16:creationId xmlns:a16="http://schemas.microsoft.com/office/drawing/2014/main" id="{44F2229D-5DF1-420F-9049-C79771DFDDBA}"/>
                </a:ext>
              </a:extLst>
            </p:cNvPr>
            <p:cNvPicPr>
              <a:picLocks noChangeAspect="1"/>
            </p:cNvPicPr>
            <p:nvPr/>
          </p:nvPicPr>
          <p:blipFill>
            <a:blip r:embed="rId3"/>
            <a:stretch>
              <a:fillRect/>
            </a:stretch>
          </p:blipFill>
          <p:spPr>
            <a:xfrm>
              <a:off x="5019850" y="976126"/>
              <a:ext cx="4541839" cy="603924"/>
            </a:xfrm>
            <a:prstGeom prst="rect">
              <a:avLst/>
            </a:prstGeom>
          </p:spPr>
        </p:pic>
        <p:sp>
          <p:nvSpPr>
            <p:cNvPr id="24" name="مربع نص 23">
              <a:extLst>
                <a:ext uri="{FF2B5EF4-FFF2-40B4-BE49-F238E27FC236}">
                  <a16:creationId xmlns:a16="http://schemas.microsoft.com/office/drawing/2014/main" id="{EF212652-9274-4EEC-A561-7F54E7B08746}"/>
                </a:ext>
              </a:extLst>
            </p:cNvPr>
            <p:cNvSpPr txBox="1"/>
            <p:nvPr/>
          </p:nvSpPr>
          <p:spPr>
            <a:xfrm>
              <a:off x="6035039" y="1135470"/>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الفئات المستهدفة</a:t>
              </a:r>
              <a:endParaRPr lang="ar-SA" sz="1600" dirty="0"/>
            </a:p>
          </p:txBody>
        </p:sp>
      </p:grpSp>
      <p:sp>
        <p:nvSpPr>
          <p:cNvPr id="25" name="مربع نص 24">
            <a:extLst>
              <a:ext uri="{FF2B5EF4-FFF2-40B4-BE49-F238E27FC236}">
                <a16:creationId xmlns:a16="http://schemas.microsoft.com/office/drawing/2014/main" id="{3CF27B4B-8D67-4855-96B3-3C0C254F87D5}"/>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12</a:t>
            </a:fld>
            <a:endParaRPr lang="ar-SA" sz="1600" dirty="0">
              <a:solidFill>
                <a:schemeClr val="bg1"/>
              </a:solidFill>
            </a:endParaRPr>
          </a:p>
        </p:txBody>
      </p:sp>
    </p:spTree>
    <p:extLst>
      <p:ext uri="{BB962C8B-B14F-4D97-AF65-F5344CB8AC3E}">
        <p14:creationId xmlns:p14="http://schemas.microsoft.com/office/powerpoint/2010/main" val="17595386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ربع نص 7">
            <a:extLst>
              <a:ext uri="{FF2B5EF4-FFF2-40B4-BE49-F238E27FC236}">
                <a16:creationId xmlns:a16="http://schemas.microsoft.com/office/drawing/2014/main" id="{9CF28DEE-B996-4B9E-B492-CFC83C95759F}"/>
              </a:ext>
            </a:extLst>
          </p:cNvPr>
          <p:cNvSpPr txBox="1"/>
          <p:nvPr/>
        </p:nvSpPr>
        <p:spPr>
          <a:xfrm>
            <a:off x="877711" y="1616965"/>
            <a:ext cx="9274316" cy="5224187"/>
          </a:xfrm>
          <a:prstGeom prst="rect">
            <a:avLst/>
          </a:prstGeom>
          <a:noFill/>
        </p:spPr>
        <p:txBody>
          <a:bodyPr wrap="square">
            <a:spAutoFit/>
          </a:bodyPr>
          <a:lstStyle/>
          <a:p>
            <a:pPr marL="539750" algn="r" rtl="1">
              <a:lnSpc>
                <a:spcPct val="107000"/>
              </a:lnSpc>
              <a:spcBef>
                <a:spcPts val="600"/>
              </a:spcBef>
              <a:spcAft>
                <a:spcPts val="800"/>
              </a:spcAft>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وضع فريق التخطيط نصب عينه الالتزام بالمبدئين التاليين:</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800100" lvl="1" indent="-342900" algn="just" rtl="1">
              <a:lnSpc>
                <a:spcPct val="107000"/>
              </a:lnSpc>
              <a:spcBef>
                <a:spcPts val="600"/>
              </a:spcBef>
              <a:buFont typeface="Marlett" pitchFamily="2" charset="2"/>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الموائمة مع رؤية 2030 والوزارات ذات الصلة.</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800100" lvl="1" indent="-342900" algn="just" rtl="1">
              <a:lnSpc>
                <a:spcPct val="107000"/>
              </a:lnSpc>
              <a:spcBef>
                <a:spcPts val="600"/>
              </a:spcBef>
              <a:spcAft>
                <a:spcPts val="800"/>
              </a:spcAft>
              <a:buFont typeface="Marlett" pitchFamily="2" charset="2"/>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إشراك جميع المستفيدين في كافة مراحل التخطيط.</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539750" algn="r" rtl="1">
              <a:lnSpc>
                <a:spcPct val="107000"/>
              </a:lnSpc>
              <a:spcBef>
                <a:spcPts val="600"/>
              </a:spcBef>
              <a:spcAft>
                <a:spcPts val="800"/>
              </a:spcAft>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وتضمنت منهجية العمل في إعداد الخطة الاستراتيجية للجمعية عدة مراحل أساسية، تضم كل منها عددا من الإجراءات الفرعية، ويمكن إيجاز المراحل الأساسية فيما يلي: .</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800100" lvl="1" indent="-342900" algn="just" rtl="1">
              <a:lnSpc>
                <a:spcPct val="107000"/>
              </a:lnSpc>
              <a:spcBef>
                <a:spcPts val="600"/>
              </a:spcBef>
              <a:buFont typeface="+mj-lt"/>
              <a:buAutoNum type="arabicPeriod"/>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تشخيص الوضع الراهن للجمعية من خلال التحليل البيئي الرباعي </a:t>
            </a:r>
            <a:r>
              <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swot</a:t>
            </a: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 والدراسات الفنية الميدانية. </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800100" lvl="1" indent="-342900" algn="just" rtl="1">
              <a:lnSpc>
                <a:spcPct val="107000"/>
              </a:lnSpc>
              <a:spcBef>
                <a:spcPts val="600"/>
              </a:spcBef>
              <a:buFont typeface="+mj-lt"/>
              <a:buAutoNum type="arabicPeriod"/>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تحليل نتائج دراسات الوضع الراهن، وتحديد أبرز المشكلات التي تواجه الجمعية حالياً، وصياغة التحديات والقضايا الملحة التي ينبغي التركيز عليها مستقبلا.</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800100" lvl="1" indent="-342900" algn="just" rtl="1">
              <a:lnSpc>
                <a:spcPct val="107000"/>
              </a:lnSpc>
              <a:spcBef>
                <a:spcPts val="600"/>
              </a:spcBef>
              <a:buFont typeface="+mj-lt"/>
              <a:buAutoNum type="arabicPeriod"/>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دراسات استشراف الوضع المرغوب فيه اعتماداً على استطلاع رؤى المعنيين والخبراء.</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800100" lvl="1" indent="-342900" algn="just" rtl="1">
              <a:lnSpc>
                <a:spcPct val="107000"/>
              </a:lnSpc>
              <a:spcBef>
                <a:spcPts val="600"/>
              </a:spcBef>
              <a:buFont typeface="+mj-lt"/>
              <a:buAutoNum type="arabicPeriod"/>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تحليل نتائج وخلاصات دراسات تشخيص الوضع الراهن، ودراسات استشراف الوضع المرغوب فيه لتحديد الفجوة، ووضع السيناريوهات المناسبة لمعالجتها في ضوء الخيارات المتاحة. </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800100" lvl="1" indent="-342900" algn="just" rtl="1">
              <a:lnSpc>
                <a:spcPct val="107000"/>
              </a:lnSpc>
              <a:spcBef>
                <a:spcPts val="600"/>
              </a:spcBef>
              <a:buFont typeface="+mj-lt"/>
              <a:buAutoNum type="arabicPeriod"/>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صياغة الرؤية والرسالة والقيم والأهداف الاستراتيجية الأساسية والفرعية.</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800100" lvl="1" indent="-342900" algn="just" rtl="1">
              <a:lnSpc>
                <a:spcPct val="107000"/>
              </a:lnSpc>
              <a:spcBef>
                <a:spcPts val="600"/>
              </a:spcBef>
              <a:spcAft>
                <a:spcPts val="800"/>
              </a:spcAft>
              <a:buFont typeface="+mj-lt"/>
              <a:buAutoNum type="arabicPeriod"/>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تحديد الخطوط الرئيسة للخطة التنفيذية، متضمنة المؤشرات وطرق قياسها وتوقيت تنفيذها ومسؤولية التنفيذ.</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768350" algn="just" rtl="1">
              <a:lnSpc>
                <a:spcPct val="107000"/>
              </a:lnSpc>
              <a:spcBef>
                <a:spcPts val="600"/>
              </a:spcBef>
              <a:spcAft>
                <a:spcPts val="800"/>
              </a:spcAft>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وقد أسفر اتباع مراحل هذه المنهجية وإجراءاتها الفرعية عن ثلاث وثائق تمثل المنتج النهائي لمشروع الخطة الاستراتيجية هي (الخطة الاستراتيجية- الخطة التشغيلية- مؤشرات الأداء)</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p:txBody>
      </p:sp>
      <p:grpSp>
        <p:nvGrpSpPr>
          <p:cNvPr id="9" name="مجموعة 8">
            <a:extLst>
              <a:ext uri="{FF2B5EF4-FFF2-40B4-BE49-F238E27FC236}">
                <a16:creationId xmlns:a16="http://schemas.microsoft.com/office/drawing/2014/main" id="{248B4557-9490-4867-94D1-D6919A317B9A}"/>
              </a:ext>
            </a:extLst>
          </p:cNvPr>
          <p:cNvGrpSpPr/>
          <p:nvPr/>
        </p:nvGrpSpPr>
        <p:grpSpPr>
          <a:xfrm>
            <a:off x="5019850" y="930970"/>
            <a:ext cx="4541839" cy="603924"/>
            <a:chOff x="5019850" y="976126"/>
            <a:chExt cx="4541839" cy="603924"/>
          </a:xfrm>
        </p:grpSpPr>
        <p:pic>
          <p:nvPicPr>
            <p:cNvPr id="10" name="صورة 9">
              <a:extLst>
                <a:ext uri="{FF2B5EF4-FFF2-40B4-BE49-F238E27FC236}">
                  <a16:creationId xmlns:a16="http://schemas.microsoft.com/office/drawing/2014/main" id="{E21A2AAD-FA6F-4855-B8A3-5EF73EFF30AB}"/>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1" name="مربع نص 10">
              <a:extLst>
                <a:ext uri="{FF2B5EF4-FFF2-40B4-BE49-F238E27FC236}">
                  <a16:creationId xmlns:a16="http://schemas.microsoft.com/office/drawing/2014/main" id="{D84758DA-5927-496B-B8FA-F92F904372BD}"/>
                </a:ext>
              </a:extLst>
            </p:cNvPr>
            <p:cNvSpPr txBox="1"/>
            <p:nvPr/>
          </p:nvSpPr>
          <p:spPr>
            <a:xfrm>
              <a:off x="6333304" y="1108811"/>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منهجية إعداد الخطة</a:t>
              </a:r>
              <a:endParaRPr lang="ar-SA" sz="1600" dirty="0"/>
            </a:p>
          </p:txBody>
        </p:sp>
      </p:grpSp>
      <p:sp>
        <p:nvSpPr>
          <p:cNvPr id="12" name="مربع نص 11">
            <a:extLst>
              <a:ext uri="{FF2B5EF4-FFF2-40B4-BE49-F238E27FC236}">
                <a16:creationId xmlns:a16="http://schemas.microsoft.com/office/drawing/2014/main" id="{DDF8A81B-7708-4A9A-9BD2-31A7828D213C}"/>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13</a:t>
            </a:fld>
            <a:endParaRPr lang="ar-SA" sz="1600" dirty="0">
              <a:solidFill>
                <a:schemeClr val="bg1"/>
              </a:solidFill>
            </a:endParaRPr>
          </a:p>
        </p:txBody>
      </p:sp>
    </p:spTree>
    <p:extLst>
      <p:ext uri="{BB962C8B-B14F-4D97-AF65-F5344CB8AC3E}">
        <p14:creationId xmlns:p14="http://schemas.microsoft.com/office/powerpoint/2010/main" val="2405426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مربع نص 10">
            <a:extLst>
              <a:ext uri="{FF2B5EF4-FFF2-40B4-BE49-F238E27FC236}">
                <a16:creationId xmlns:a16="http://schemas.microsoft.com/office/drawing/2014/main" id="{F4F3CBB7-B8C6-48B6-9785-3DB44E04C83D}"/>
              </a:ext>
            </a:extLst>
          </p:cNvPr>
          <p:cNvSpPr txBox="1"/>
          <p:nvPr/>
        </p:nvSpPr>
        <p:spPr>
          <a:xfrm>
            <a:off x="346869" y="6986380"/>
            <a:ext cx="741680" cy="369332"/>
          </a:xfrm>
          <a:prstGeom prst="rect">
            <a:avLst/>
          </a:prstGeom>
          <a:noFill/>
        </p:spPr>
        <p:txBody>
          <a:bodyPr wrap="square" rtlCol="1">
            <a:spAutoFit/>
          </a:bodyPr>
          <a:lstStyle/>
          <a:p>
            <a:endParaRPr lang="ar-SA" dirty="0"/>
          </a:p>
        </p:txBody>
      </p:sp>
      <p:sp>
        <p:nvSpPr>
          <p:cNvPr id="18" name="مربع نص 17">
            <a:extLst>
              <a:ext uri="{FF2B5EF4-FFF2-40B4-BE49-F238E27FC236}">
                <a16:creationId xmlns:a16="http://schemas.microsoft.com/office/drawing/2014/main" id="{675940BC-72D5-4D47-B544-7F19A4936D51}"/>
              </a:ext>
            </a:extLst>
          </p:cNvPr>
          <p:cNvSpPr txBox="1"/>
          <p:nvPr/>
        </p:nvSpPr>
        <p:spPr>
          <a:xfrm>
            <a:off x="3430055" y="1970048"/>
            <a:ext cx="6131634" cy="4247317"/>
          </a:xfrm>
          <a:prstGeom prst="rect">
            <a:avLst/>
          </a:prstGeom>
          <a:noFill/>
        </p:spPr>
        <p:txBody>
          <a:bodyPr wrap="square">
            <a:spAutoFit/>
          </a:bodyPr>
          <a:lstStyle/>
          <a:p>
            <a:pPr marL="285750" indent="-285750" algn="r" rtl="1">
              <a:lnSpc>
                <a:spcPct val="200000"/>
              </a:lnSpc>
              <a:buFont typeface="Wingdings" panose="05000000000000000000" pitchFamily="2" charset="2"/>
              <a:buChar char="Ø"/>
            </a:pPr>
            <a:r>
              <a:rPr lang="ar-SA" sz="18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التوجه الوطني ورؤية 2030 .</a:t>
            </a:r>
          </a:p>
          <a:p>
            <a:pPr marL="285750" indent="-285750" algn="r" rtl="1">
              <a:lnSpc>
                <a:spcPct val="200000"/>
              </a:lnSpc>
              <a:buFont typeface="Wingdings" panose="05000000000000000000" pitchFamily="2" charset="2"/>
              <a:buChar char="Ø"/>
            </a:pPr>
            <a:r>
              <a:rPr lang="ar-SA" sz="18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الأهداف والغايات التي أنشئت من أجلها الجمعية.</a:t>
            </a:r>
          </a:p>
          <a:p>
            <a:pPr marL="285750" indent="-285750" algn="r" rtl="1">
              <a:lnSpc>
                <a:spcPct val="200000"/>
              </a:lnSpc>
              <a:buFont typeface="Wingdings" panose="05000000000000000000" pitchFamily="2" charset="2"/>
              <a:buChar char="Ø"/>
            </a:pPr>
            <a:r>
              <a:rPr lang="ar-SA" sz="18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حاجات الفئات المستفيدة وأصحاب المصلحة.</a:t>
            </a:r>
          </a:p>
          <a:p>
            <a:pPr marL="285750" indent="-285750" algn="r" rtl="1">
              <a:lnSpc>
                <a:spcPct val="200000"/>
              </a:lnSpc>
              <a:buFont typeface="Wingdings" panose="05000000000000000000" pitchFamily="2" charset="2"/>
              <a:buChar char="Ø"/>
            </a:pPr>
            <a:r>
              <a:rPr lang="ar-SA" sz="18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التشريعات واللوائح التنظيمية وسياسات الحوكمة.</a:t>
            </a:r>
          </a:p>
          <a:p>
            <a:pPr marL="285750" indent="-285750" algn="r" rtl="1">
              <a:lnSpc>
                <a:spcPct val="200000"/>
              </a:lnSpc>
              <a:buFont typeface="Wingdings" panose="05000000000000000000" pitchFamily="2" charset="2"/>
              <a:buChar char="Ø"/>
            </a:pPr>
            <a:r>
              <a:rPr lang="ar-SA" sz="18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الهوية الوطنية وخصوصية الثقافية العربية والإسلامية.</a:t>
            </a:r>
          </a:p>
          <a:p>
            <a:pPr marL="285750" indent="-285750" algn="r" rtl="1">
              <a:lnSpc>
                <a:spcPct val="200000"/>
              </a:lnSpc>
              <a:buFont typeface="Wingdings" panose="05000000000000000000" pitchFamily="2" charset="2"/>
              <a:buChar char="Ø"/>
            </a:pPr>
            <a:r>
              <a:rPr lang="ar-SA" sz="18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المقارنة المرجعية وأفضل الممارسات لدى الجهات المماثلة.</a:t>
            </a:r>
          </a:p>
          <a:p>
            <a:pPr marL="285750" indent="-285750" algn="r" rtl="1">
              <a:lnSpc>
                <a:spcPct val="200000"/>
              </a:lnSpc>
              <a:buFont typeface="Wingdings" panose="05000000000000000000" pitchFamily="2" charset="2"/>
              <a:buChar char="Ø"/>
            </a:pPr>
            <a:r>
              <a:rPr lang="ar-SA" sz="18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السعي لبناء ميزات تنافسية ومخرجات مستدامة.</a:t>
            </a:r>
          </a:p>
          <a:p>
            <a:pPr algn="r" rtl="1"/>
            <a:endParaRPr lang="ar-SA" sz="18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p:txBody>
      </p:sp>
      <p:grpSp>
        <p:nvGrpSpPr>
          <p:cNvPr id="8" name="مجموعة 7">
            <a:extLst>
              <a:ext uri="{FF2B5EF4-FFF2-40B4-BE49-F238E27FC236}">
                <a16:creationId xmlns:a16="http://schemas.microsoft.com/office/drawing/2014/main" id="{45CADA21-8E76-47FE-95C6-33756B01CBDC}"/>
              </a:ext>
            </a:extLst>
          </p:cNvPr>
          <p:cNvGrpSpPr/>
          <p:nvPr/>
        </p:nvGrpSpPr>
        <p:grpSpPr>
          <a:xfrm>
            <a:off x="5019850" y="930970"/>
            <a:ext cx="4541839" cy="603924"/>
            <a:chOff x="5019850" y="976126"/>
            <a:chExt cx="4541839" cy="603924"/>
          </a:xfrm>
        </p:grpSpPr>
        <p:pic>
          <p:nvPicPr>
            <p:cNvPr id="9" name="صورة 8">
              <a:extLst>
                <a:ext uri="{FF2B5EF4-FFF2-40B4-BE49-F238E27FC236}">
                  <a16:creationId xmlns:a16="http://schemas.microsoft.com/office/drawing/2014/main" id="{3967C733-6EBE-4169-99D8-712F3049D1E4}"/>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0" name="مربع نص 9">
              <a:extLst>
                <a:ext uri="{FF2B5EF4-FFF2-40B4-BE49-F238E27FC236}">
                  <a16:creationId xmlns:a16="http://schemas.microsoft.com/office/drawing/2014/main" id="{28EB8A87-57D1-4CA6-A886-FDF5A9E1D55D}"/>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المنطلقات المرجعية للخطة</a:t>
              </a:r>
              <a:endParaRPr lang="ar-SA" sz="1600" dirty="0"/>
            </a:p>
          </p:txBody>
        </p:sp>
      </p:grpSp>
      <p:sp>
        <p:nvSpPr>
          <p:cNvPr id="12" name="مربع نص 11">
            <a:extLst>
              <a:ext uri="{FF2B5EF4-FFF2-40B4-BE49-F238E27FC236}">
                <a16:creationId xmlns:a16="http://schemas.microsoft.com/office/drawing/2014/main" id="{AF16D975-B9E7-4511-89DA-CF4A281E4FF9}"/>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14</a:t>
            </a:fld>
            <a:endParaRPr lang="ar-SA" sz="1600" dirty="0">
              <a:solidFill>
                <a:schemeClr val="bg1"/>
              </a:solidFill>
            </a:endParaRPr>
          </a:p>
        </p:txBody>
      </p:sp>
    </p:spTree>
    <p:extLst>
      <p:ext uri="{BB962C8B-B14F-4D97-AF65-F5344CB8AC3E}">
        <p14:creationId xmlns:p14="http://schemas.microsoft.com/office/powerpoint/2010/main" val="3838215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a:extLst>
              <a:ext uri="{FF2B5EF4-FFF2-40B4-BE49-F238E27FC236}">
                <a16:creationId xmlns:a16="http://schemas.microsoft.com/office/drawing/2014/main" id="{9276330B-4ACF-4B97-9F36-FA10B2B886E2}"/>
              </a:ext>
            </a:extLst>
          </p:cNvPr>
          <p:cNvGraphicFramePr>
            <a:graphicFrameLocks noGrp="1"/>
          </p:cNvGraphicFramePr>
          <p:nvPr>
            <p:extLst>
              <p:ext uri="{D42A27DB-BD31-4B8C-83A1-F6EECF244321}">
                <p14:modId xmlns:p14="http://schemas.microsoft.com/office/powerpoint/2010/main" val="410633216"/>
              </p:ext>
            </p:extLst>
          </p:nvPr>
        </p:nvGraphicFramePr>
        <p:xfrm>
          <a:off x="1022545" y="2096428"/>
          <a:ext cx="8495663" cy="4178798"/>
        </p:xfrm>
        <a:graphic>
          <a:graphicData uri="http://schemas.openxmlformats.org/drawingml/2006/table">
            <a:tbl>
              <a:tblPr rtl="1" firstRow="1" firstCol="1" bandRow="1">
                <a:tableStyleId>{7DF18680-E054-41AD-8BC1-D1AEF772440D}</a:tableStyleId>
              </a:tblPr>
              <a:tblGrid>
                <a:gridCol w="552131">
                  <a:extLst>
                    <a:ext uri="{9D8B030D-6E8A-4147-A177-3AD203B41FA5}">
                      <a16:colId xmlns:a16="http://schemas.microsoft.com/office/drawing/2014/main" val="3387397812"/>
                    </a:ext>
                  </a:extLst>
                </a:gridCol>
                <a:gridCol w="3437660">
                  <a:extLst>
                    <a:ext uri="{9D8B030D-6E8A-4147-A177-3AD203B41FA5}">
                      <a16:colId xmlns:a16="http://schemas.microsoft.com/office/drawing/2014/main" val="2253886822"/>
                    </a:ext>
                  </a:extLst>
                </a:gridCol>
                <a:gridCol w="1050592">
                  <a:extLst>
                    <a:ext uri="{9D8B030D-6E8A-4147-A177-3AD203B41FA5}">
                      <a16:colId xmlns:a16="http://schemas.microsoft.com/office/drawing/2014/main" val="2676106589"/>
                    </a:ext>
                  </a:extLst>
                </a:gridCol>
                <a:gridCol w="3455280">
                  <a:extLst>
                    <a:ext uri="{9D8B030D-6E8A-4147-A177-3AD203B41FA5}">
                      <a16:colId xmlns:a16="http://schemas.microsoft.com/office/drawing/2014/main" val="900205788"/>
                    </a:ext>
                  </a:extLst>
                </a:gridCol>
              </a:tblGrid>
              <a:tr h="494372">
                <a:tc>
                  <a:txBody>
                    <a:bodyPr/>
                    <a:lstStyle/>
                    <a:p>
                      <a:pPr algn="ctr" rtl="1">
                        <a:lnSpc>
                          <a:spcPct val="107000"/>
                        </a:lnSpc>
                        <a:spcAft>
                          <a:spcPts val="800"/>
                        </a:spcAft>
                      </a:pPr>
                      <a:r>
                        <a:rPr lang="ar-SA"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م</a:t>
                      </a:r>
                      <a:endParaRPr lang="en-US"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1270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الاسم</a:t>
                      </a:r>
                      <a:endParaRPr lang="en-US"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1270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المهمة</a:t>
                      </a:r>
                      <a:endParaRPr lang="en-US"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1270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العمل</a:t>
                      </a:r>
                      <a:endParaRPr lang="en-US"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extLst>
                  <a:ext uri="{0D108BD9-81ED-4DB2-BD59-A6C34878D82A}">
                    <a16:rowId xmlns:a16="http://schemas.microsoft.com/office/drawing/2014/main" val="636961921"/>
                  </a:ext>
                </a:extLst>
              </a:tr>
              <a:tr h="394777">
                <a:tc>
                  <a:txBody>
                    <a:bodyPr/>
                    <a:lstStyle/>
                    <a:p>
                      <a:pPr algn="ctr" rtl="0">
                        <a:lnSpc>
                          <a:spcPct val="107000"/>
                        </a:lnSpc>
                        <a:spcAft>
                          <a:spcPts val="800"/>
                        </a:spcAft>
                      </a:pPr>
                      <a:r>
                        <a:rPr lang="ar-SA"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1</a:t>
                      </a:r>
                      <a:endParaRPr lang="en-US"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د. سليمان بن إبراهيم  الحصين</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رئيس الفريق</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07000"/>
                        </a:lnSpc>
                        <a:spcAft>
                          <a:spcPts val="800"/>
                        </a:spcAft>
                      </a:pPr>
                      <a:r>
                        <a:rPr lang="ar-SA" sz="16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المدير التنفيذي بجمعية تحفيظ القرآن</a:t>
                      </a:r>
                      <a:endParaRPr lang="en-US" sz="16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2775651730"/>
                  </a:ext>
                </a:extLst>
              </a:tr>
              <a:tr h="394777">
                <a:tc>
                  <a:txBody>
                    <a:bodyPr/>
                    <a:lstStyle/>
                    <a:p>
                      <a:pPr algn="ctr" rtl="0">
                        <a:lnSpc>
                          <a:spcPct val="107000"/>
                        </a:lnSpc>
                        <a:spcAft>
                          <a:spcPts val="800"/>
                        </a:spcAft>
                      </a:pPr>
                      <a:r>
                        <a:rPr lang="ar-SA"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2</a:t>
                      </a:r>
                      <a:endParaRPr lang="en-US"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أ. سامي بن ناصر العديل</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عضو</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عضو مجلس الإدارة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1783664110"/>
                  </a:ext>
                </a:extLst>
              </a:tr>
              <a:tr h="394777">
                <a:tc>
                  <a:txBody>
                    <a:bodyPr/>
                    <a:lstStyle/>
                    <a:p>
                      <a:pPr algn="ctr" rtl="0">
                        <a:lnSpc>
                          <a:spcPct val="107000"/>
                        </a:lnSpc>
                        <a:spcAft>
                          <a:spcPts val="800"/>
                        </a:spcAft>
                      </a:pPr>
                      <a:r>
                        <a:rPr lang="ar-SA"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3</a:t>
                      </a:r>
                      <a:endParaRPr lang="en-US"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م. خليفة بن سعد الخليفة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1007943" rtl="1" eaLnBrk="1" fontAlgn="auto" latinLnBrk="0" hangingPunct="1">
                        <a:lnSpc>
                          <a:spcPct val="107000"/>
                        </a:lnSpc>
                        <a:spcBef>
                          <a:spcPts val="0"/>
                        </a:spcBef>
                        <a:spcAft>
                          <a:spcPts val="800"/>
                        </a:spcAft>
                        <a:buClrTx/>
                        <a:buSzTx/>
                        <a:buFontTx/>
                        <a:buNone/>
                        <a:tabLst/>
                        <a:defRPr/>
                      </a:pPr>
                      <a:r>
                        <a:rPr lang="ar-SA" sz="1600" kern="1200" noProof="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عضو</a:t>
                      </a:r>
                      <a:endParaRPr lang="en-US" sz="1600" kern="1200" noProof="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عضو مجلس الإدارة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1118471839"/>
                  </a:ext>
                </a:extLst>
              </a:tr>
              <a:tr h="394777">
                <a:tc>
                  <a:txBody>
                    <a:bodyPr/>
                    <a:lstStyle/>
                    <a:p>
                      <a:pPr algn="ctr" rtl="0">
                        <a:lnSpc>
                          <a:spcPct val="107000"/>
                        </a:lnSpc>
                        <a:spcAft>
                          <a:spcPts val="800"/>
                        </a:spcAft>
                      </a:pPr>
                      <a:r>
                        <a:rPr lang="ar-SA"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4</a:t>
                      </a:r>
                      <a:endParaRPr lang="en-US"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د. حاتم سيد احمد محمد مصطفى</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1007943" rtl="1" eaLnBrk="1" fontAlgn="auto" latinLnBrk="0" hangingPunct="1">
                        <a:lnSpc>
                          <a:spcPct val="107000"/>
                        </a:lnSpc>
                        <a:spcBef>
                          <a:spcPts val="0"/>
                        </a:spcBef>
                        <a:spcAft>
                          <a:spcPts val="800"/>
                        </a:spcAft>
                        <a:buClrTx/>
                        <a:buSzTx/>
                        <a:buFontTx/>
                        <a:buNone/>
                        <a:tabLst/>
                        <a:defRPr/>
                      </a:pPr>
                      <a:r>
                        <a:rPr lang="ar-SA" sz="1600" kern="1200" noProof="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عضو</a:t>
                      </a:r>
                      <a:endParaRPr lang="en-US" sz="1600" kern="1200" noProof="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معلم حلقة بجمعية تحفيظ القرآن بالأحساء</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4147606272"/>
                  </a:ext>
                </a:extLst>
              </a:tr>
              <a:tr h="524603">
                <a:tc>
                  <a:txBody>
                    <a:bodyPr/>
                    <a:lstStyle/>
                    <a:p>
                      <a:pPr algn="ctr" rtl="0">
                        <a:lnSpc>
                          <a:spcPct val="107000"/>
                        </a:lnSpc>
                        <a:spcAft>
                          <a:spcPts val="800"/>
                        </a:spcAft>
                      </a:pPr>
                      <a:r>
                        <a:rPr lang="ar-SA"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5</a:t>
                      </a:r>
                      <a:endParaRPr lang="en-US"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د. أبو النصر السيد ابو النصر صبيح</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استشاري</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07000"/>
                        </a:lnSpc>
                        <a:spcAft>
                          <a:spcPts val="800"/>
                        </a:spcAft>
                      </a:pPr>
                      <a:r>
                        <a:rPr lang="ar-SA" sz="16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استاذ مشارك بكلية ادارة الاعمال بجامعة الملك فيصل</a:t>
                      </a:r>
                      <a:endParaRPr lang="en-US" sz="16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1474932923"/>
                  </a:ext>
                </a:extLst>
              </a:tr>
              <a:tr h="396384">
                <a:tc>
                  <a:txBody>
                    <a:bodyPr/>
                    <a:lstStyle/>
                    <a:p>
                      <a:pPr algn="ctr" rtl="0">
                        <a:lnSpc>
                          <a:spcPct val="107000"/>
                        </a:lnSpc>
                        <a:spcAft>
                          <a:spcPts val="800"/>
                        </a:spcAft>
                      </a:pPr>
                      <a:r>
                        <a:rPr lang="ar-SA"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6</a:t>
                      </a:r>
                      <a:endParaRPr lang="en-US"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أ. محمد صادق عطران</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1007943" rtl="1" eaLnBrk="1" fontAlgn="auto" latinLnBrk="0" hangingPunct="1">
                        <a:lnSpc>
                          <a:spcPct val="107000"/>
                        </a:lnSpc>
                        <a:spcBef>
                          <a:spcPts val="0"/>
                        </a:spcBef>
                        <a:spcAft>
                          <a:spcPts val="800"/>
                        </a:spcAft>
                        <a:buClrTx/>
                        <a:buSzTx/>
                        <a:buFontTx/>
                        <a:buNone/>
                        <a:tabLst/>
                        <a:defRPr/>
                      </a:pPr>
                      <a:r>
                        <a:rPr lang="ar-SA" sz="1600" kern="1200" noProof="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عضو</a:t>
                      </a:r>
                      <a:endParaRPr lang="en-US" sz="1600" kern="1200" noProof="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نسق الشؤون التعليمية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2888494980"/>
                  </a:ext>
                </a:extLst>
              </a:tr>
              <a:tr h="394777">
                <a:tc>
                  <a:txBody>
                    <a:bodyPr/>
                    <a:lstStyle/>
                    <a:p>
                      <a:pPr algn="ctr" rtl="0">
                        <a:lnSpc>
                          <a:spcPct val="107000"/>
                        </a:lnSpc>
                        <a:spcAft>
                          <a:spcPts val="800"/>
                        </a:spcAft>
                      </a:pPr>
                      <a:r>
                        <a:rPr lang="ar-SA"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7</a:t>
                      </a:r>
                      <a:endParaRPr lang="en-US"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أ. وفاء بنت حمد المبارك</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1007943" rtl="1" eaLnBrk="1" fontAlgn="auto" latinLnBrk="0" hangingPunct="1">
                        <a:lnSpc>
                          <a:spcPct val="107000"/>
                        </a:lnSpc>
                        <a:spcBef>
                          <a:spcPts val="0"/>
                        </a:spcBef>
                        <a:spcAft>
                          <a:spcPts val="800"/>
                        </a:spcAft>
                        <a:buClrTx/>
                        <a:buSzTx/>
                        <a:buFontTx/>
                        <a:buNone/>
                        <a:tabLst/>
                        <a:defRPr/>
                      </a:pPr>
                      <a:r>
                        <a:rPr lang="ar-SA" sz="1600" kern="1200" noProof="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عضو</a:t>
                      </a:r>
                      <a:endParaRPr lang="en-US" sz="1600" kern="1200" noProof="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مديرة القسم النسائي</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381499496"/>
                  </a:ext>
                </a:extLst>
              </a:tr>
              <a:tr h="394777">
                <a:tc>
                  <a:txBody>
                    <a:bodyPr/>
                    <a:lstStyle/>
                    <a:p>
                      <a:pPr algn="ctr" rtl="0">
                        <a:lnSpc>
                          <a:spcPct val="107000"/>
                        </a:lnSpc>
                        <a:spcAft>
                          <a:spcPts val="800"/>
                        </a:spcAft>
                      </a:pPr>
                      <a:r>
                        <a:rPr lang="ar-SA"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8</a:t>
                      </a:r>
                      <a:endParaRPr lang="en-US"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أ. شيخة بنت حسن الدوسري</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1007943" rtl="1" eaLnBrk="1" fontAlgn="auto" latinLnBrk="0" hangingPunct="1">
                        <a:lnSpc>
                          <a:spcPct val="107000"/>
                        </a:lnSpc>
                        <a:spcBef>
                          <a:spcPts val="0"/>
                        </a:spcBef>
                        <a:spcAft>
                          <a:spcPts val="800"/>
                        </a:spcAft>
                        <a:buClrTx/>
                        <a:buSzTx/>
                        <a:buFontTx/>
                        <a:buNone/>
                        <a:tabLst/>
                        <a:defRPr/>
                      </a:pPr>
                      <a:r>
                        <a:rPr lang="ar-SA" sz="1600" kern="1200" noProof="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عضو</a:t>
                      </a:r>
                      <a:endParaRPr lang="en-US" sz="1600" kern="1200" noProof="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مديرة مشروع الحافظ الصغير</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2383358689"/>
                  </a:ext>
                </a:extLst>
              </a:tr>
              <a:tr h="394777">
                <a:tc>
                  <a:txBody>
                    <a:bodyPr/>
                    <a:lstStyle/>
                    <a:p>
                      <a:pPr algn="ctr" rtl="0">
                        <a:lnSpc>
                          <a:spcPct val="107000"/>
                        </a:lnSpc>
                        <a:spcAft>
                          <a:spcPts val="800"/>
                        </a:spcAft>
                      </a:pPr>
                      <a:r>
                        <a:rPr lang="en-US"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10</a:t>
                      </a:r>
                    </a:p>
                  </a:txBody>
                  <a:tcPr marL="50138" marR="50138" marT="0" marB="0" anchor="ctr">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12700" cap="flat" cmpd="sng" algn="ctr">
                      <a:solidFill>
                        <a:srgbClr val="002060"/>
                      </a:solidFill>
                      <a:prstDash val="solid"/>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عبد الرحمن بن عبد الله </a:t>
                      </a:r>
                      <a:r>
                        <a:rPr lang="ar-SA" sz="1600" kern="1200" dirty="0" err="1">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الدحيلان</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lvl="0" indent="0" algn="ctr" defTabSz="1007943" rtl="1" eaLnBrk="1" fontAlgn="auto" latinLnBrk="0" hangingPunct="1">
                        <a:lnSpc>
                          <a:spcPct val="107000"/>
                        </a:lnSpc>
                        <a:spcBef>
                          <a:spcPts val="0"/>
                        </a:spcBef>
                        <a:spcAft>
                          <a:spcPts val="800"/>
                        </a:spcAft>
                        <a:buClrTx/>
                        <a:buSzTx/>
                        <a:buFontTx/>
                        <a:buNone/>
                        <a:tabLst/>
                        <a:defRPr/>
                      </a:pPr>
                      <a:r>
                        <a:rPr lang="ar-SA" sz="1600" kern="1200" noProof="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عضو</a:t>
                      </a:r>
                      <a:endParaRPr lang="en-US" sz="1600" kern="1200" noProof="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سكرتير قسم التخطيط</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0138" marR="50138"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1270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2763620362"/>
                  </a:ext>
                </a:extLst>
              </a:tr>
            </a:tbl>
          </a:graphicData>
        </a:graphic>
      </p:graphicFrame>
      <p:grpSp>
        <p:nvGrpSpPr>
          <p:cNvPr id="9" name="مجموعة 8">
            <a:extLst>
              <a:ext uri="{FF2B5EF4-FFF2-40B4-BE49-F238E27FC236}">
                <a16:creationId xmlns:a16="http://schemas.microsoft.com/office/drawing/2014/main" id="{29D4534B-C199-468B-AFE1-6D570F1C458E}"/>
              </a:ext>
            </a:extLst>
          </p:cNvPr>
          <p:cNvGrpSpPr/>
          <p:nvPr/>
        </p:nvGrpSpPr>
        <p:grpSpPr>
          <a:xfrm>
            <a:off x="5019850" y="930970"/>
            <a:ext cx="4541839" cy="603924"/>
            <a:chOff x="5019850" y="976126"/>
            <a:chExt cx="4541839" cy="603924"/>
          </a:xfrm>
        </p:grpSpPr>
        <p:pic>
          <p:nvPicPr>
            <p:cNvPr id="10" name="صورة 9">
              <a:extLst>
                <a:ext uri="{FF2B5EF4-FFF2-40B4-BE49-F238E27FC236}">
                  <a16:creationId xmlns:a16="http://schemas.microsoft.com/office/drawing/2014/main" id="{0F5E6601-CF44-4D81-B49E-2D5134E3288E}"/>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1" name="مربع نص 10">
              <a:extLst>
                <a:ext uri="{FF2B5EF4-FFF2-40B4-BE49-F238E27FC236}">
                  <a16:creationId xmlns:a16="http://schemas.microsoft.com/office/drawing/2014/main" id="{519536D1-1FF2-4374-8897-4952E66B25C7}"/>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فريق عمل الخطة</a:t>
              </a:r>
              <a:endParaRPr lang="ar-SA" sz="1600" dirty="0"/>
            </a:p>
          </p:txBody>
        </p:sp>
      </p:grpSp>
      <p:sp>
        <p:nvSpPr>
          <p:cNvPr id="16" name="مربع نص 15">
            <a:extLst>
              <a:ext uri="{FF2B5EF4-FFF2-40B4-BE49-F238E27FC236}">
                <a16:creationId xmlns:a16="http://schemas.microsoft.com/office/drawing/2014/main" id="{4721D676-B026-4950-AC50-9E102A92CC6E}"/>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15</a:t>
            </a:fld>
            <a:endParaRPr lang="ar-SA" sz="1600" dirty="0">
              <a:solidFill>
                <a:schemeClr val="bg1"/>
              </a:solidFill>
            </a:endParaRPr>
          </a:p>
        </p:txBody>
      </p:sp>
    </p:spTree>
    <p:extLst>
      <p:ext uri="{BB962C8B-B14F-4D97-AF65-F5344CB8AC3E}">
        <p14:creationId xmlns:p14="http://schemas.microsoft.com/office/powerpoint/2010/main" val="142697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3236BA16-4471-4668-B3F0-AEC1819058BB}"/>
              </a:ext>
            </a:extLst>
          </p:cNvPr>
          <p:cNvSpPr txBox="1"/>
          <p:nvPr/>
        </p:nvSpPr>
        <p:spPr>
          <a:xfrm>
            <a:off x="2126615" y="2699576"/>
            <a:ext cx="7233920" cy="3039294"/>
          </a:xfrm>
          <a:prstGeom prst="rect">
            <a:avLst/>
          </a:prstGeom>
          <a:noFill/>
        </p:spPr>
        <p:txBody>
          <a:bodyPr wrap="square" rtlCol="1">
            <a:spAutoFit/>
          </a:bodyPr>
          <a:lstStyle/>
          <a:p>
            <a:pPr marL="285750" indent="-285750" algn="r" rtl="1">
              <a:lnSpc>
                <a:spcPct val="200000"/>
              </a:lnSpc>
              <a:buFont typeface="Wingdings" panose="05000000000000000000" pitchFamily="2" charset="2"/>
              <a:buChar char="Ø"/>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التحول الرقمي</a:t>
            </a:r>
          </a:p>
          <a:p>
            <a:pPr marL="285750" indent="-285750" algn="r" rtl="1">
              <a:lnSpc>
                <a:spcPct val="200000"/>
              </a:lnSpc>
              <a:buFont typeface="Wingdings" panose="05000000000000000000" pitchFamily="2" charset="2"/>
              <a:buChar char="Ø"/>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الجودة والتميز المؤسسي</a:t>
            </a:r>
          </a:p>
          <a:p>
            <a:pPr marL="285750" indent="-285750" algn="r" rtl="1">
              <a:lnSpc>
                <a:spcPct val="200000"/>
              </a:lnSpc>
              <a:buFont typeface="Wingdings" panose="05000000000000000000" pitchFamily="2" charset="2"/>
              <a:buChar char="Ø"/>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الشراكات الاستراتيجية</a:t>
            </a:r>
          </a:p>
          <a:p>
            <a:pPr marL="285750" indent="-285750" algn="r" rtl="1">
              <a:lnSpc>
                <a:spcPct val="200000"/>
              </a:lnSpc>
              <a:buFont typeface="Wingdings" panose="05000000000000000000" pitchFamily="2" charset="2"/>
              <a:buChar char="Ø"/>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الكفاءات المؤهلة</a:t>
            </a:r>
          </a:p>
          <a:p>
            <a:pPr marL="285750" indent="-285750" algn="r" rtl="1">
              <a:lnSpc>
                <a:spcPct val="200000"/>
              </a:lnSpc>
              <a:buFont typeface="Wingdings" panose="05000000000000000000" pitchFamily="2" charset="2"/>
              <a:buChar char="Ø"/>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متابعة وقياس الأداء</a:t>
            </a:r>
          </a:p>
          <a:p>
            <a:pPr marL="285750" indent="-285750" algn="r" rtl="1">
              <a:lnSpc>
                <a:spcPct val="200000"/>
              </a:lnSpc>
              <a:buFont typeface="Wingdings" panose="05000000000000000000" pitchFamily="2" charset="2"/>
              <a:buChar char="Ø"/>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الاستدامة في كافة المجالات</a:t>
            </a:r>
          </a:p>
        </p:txBody>
      </p:sp>
      <p:sp>
        <p:nvSpPr>
          <p:cNvPr id="8" name="مربع نص 7">
            <a:extLst>
              <a:ext uri="{FF2B5EF4-FFF2-40B4-BE49-F238E27FC236}">
                <a16:creationId xmlns:a16="http://schemas.microsoft.com/office/drawing/2014/main" id="{E8C4497A-62D2-45DA-9439-5F251C96B9A9}"/>
              </a:ext>
            </a:extLst>
          </p:cNvPr>
          <p:cNvSpPr txBox="1"/>
          <p:nvPr/>
        </p:nvSpPr>
        <p:spPr>
          <a:xfrm>
            <a:off x="901700" y="1761845"/>
            <a:ext cx="8636000" cy="800219"/>
          </a:xfrm>
          <a:prstGeom prst="rect">
            <a:avLst/>
          </a:prstGeom>
          <a:noFill/>
        </p:spPr>
        <p:txBody>
          <a:bodyPr wrap="square">
            <a:spAutoFit/>
          </a:bodyPr>
          <a:lstStyle/>
          <a:p>
            <a:pPr algn="r">
              <a:lnSpc>
                <a:spcPct val="150000"/>
              </a:lnSpc>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عوامل النجاح هي العوامل التي تمكن الجمعية من تحقيق رؤيتها وأهدافها الاستراتيجية بكفاءة وفاعلية وإذا فقدت هذه العوامل يحصل تعثر وخلل في تطبيق الاستراتيجية يصعب تداركه. </a:t>
            </a:r>
          </a:p>
        </p:txBody>
      </p:sp>
      <p:grpSp>
        <p:nvGrpSpPr>
          <p:cNvPr id="9" name="مجموعة 8">
            <a:extLst>
              <a:ext uri="{FF2B5EF4-FFF2-40B4-BE49-F238E27FC236}">
                <a16:creationId xmlns:a16="http://schemas.microsoft.com/office/drawing/2014/main" id="{352C4800-D970-44C5-9FB2-D04B148E4F19}"/>
              </a:ext>
            </a:extLst>
          </p:cNvPr>
          <p:cNvGrpSpPr/>
          <p:nvPr/>
        </p:nvGrpSpPr>
        <p:grpSpPr>
          <a:xfrm>
            <a:off x="5019850" y="930970"/>
            <a:ext cx="4541839" cy="603924"/>
            <a:chOff x="5019850" y="976126"/>
            <a:chExt cx="4541839" cy="603924"/>
          </a:xfrm>
        </p:grpSpPr>
        <p:pic>
          <p:nvPicPr>
            <p:cNvPr id="10" name="صورة 9">
              <a:extLst>
                <a:ext uri="{FF2B5EF4-FFF2-40B4-BE49-F238E27FC236}">
                  <a16:creationId xmlns:a16="http://schemas.microsoft.com/office/drawing/2014/main" id="{693020CB-0513-4364-B324-DD8628CA958D}"/>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1" name="مربع نص 10">
              <a:extLst>
                <a:ext uri="{FF2B5EF4-FFF2-40B4-BE49-F238E27FC236}">
                  <a16:creationId xmlns:a16="http://schemas.microsoft.com/office/drawing/2014/main" id="{D7A451E4-9E4D-4E31-92BC-B154FCD9F47F}"/>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عوامل النجاح الرئيسية</a:t>
              </a:r>
              <a:endParaRPr lang="ar-SA" sz="1600" dirty="0"/>
            </a:p>
          </p:txBody>
        </p:sp>
      </p:grpSp>
      <p:sp>
        <p:nvSpPr>
          <p:cNvPr id="12" name="مربع نص 11">
            <a:extLst>
              <a:ext uri="{FF2B5EF4-FFF2-40B4-BE49-F238E27FC236}">
                <a16:creationId xmlns:a16="http://schemas.microsoft.com/office/drawing/2014/main" id="{A363D4B4-8968-4042-BA89-CC75B9565D4F}"/>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16</a:t>
            </a:fld>
            <a:endParaRPr lang="ar-SA" sz="1600" dirty="0">
              <a:solidFill>
                <a:schemeClr val="bg1"/>
              </a:solidFill>
            </a:endParaRPr>
          </a:p>
        </p:txBody>
      </p:sp>
    </p:spTree>
    <p:extLst>
      <p:ext uri="{BB962C8B-B14F-4D97-AF65-F5344CB8AC3E}">
        <p14:creationId xmlns:p14="http://schemas.microsoft.com/office/powerpoint/2010/main" val="91683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مجموعة 8">
            <a:extLst>
              <a:ext uri="{FF2B5EF4-FFF2-40B4-BE49-F238E27FC236}">
                <a16:creationId xmlns:a16="http://schemas.microsoft.com/office/drawing/2014/main" id="{D858382E-9097-4FE3-A883-124A7575B27C}"/>
              </a:ext>
            </a:extLst>
          </p:cNvPr>
          <p:cNvGrpSpPr/>
          <p:nvPr/>
        </p:nvGrpSpPr>
        <p:grpSpPr>
          <a:xfrm>
            <a:off x="1879233" y="1706999"/>
            <a:ext cx="6892044" cy="5266838"/>
            <a:chOff x="2681873" y="1677274"/>
            <a:chExt cx="6892044" cy="5266838"/>
          </a:xfrm>
        </p:grpSpPr>
        <p:sp>
          <p:nvSpPr>
            <p:cNvPr id="10" name="مستطيل 9">
              <a:extLst>
                <a:ext uri="{FF2B5EF4-FFF2-40B4-BE49-F238E27FC236}">
                  <a16:creationId xmlns:a16="http://schemas.microsoft.com/office/drawing/2014/main" id="{E3A0D3AF-D426-4B75-B349-EDEEECDCEF96}"/>
                </a:ext>
              </a:extLst>
            </p:cNvPr>
            <p:cNvSpPr/>
            <p:nvPr/>
          </p:nvSpPr>
          <p:spPr>
            <a:xfrm>
              <a:off x="3035432" y="4748978"/>
              <a:ext cx="4705351" cy="34841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dirty="0">
                  <a:solidFill>
                    <a:schemeClr val="tx1"/>
                  </a:solidFill>
                </a:rPr>
                <a:t>الأهداف</a:t>
              </a:r>
              <a:r>
                <a:rPr lang="ar-SA" sz="1600" dirty="0">
                  <a:solidFill>
                    <a:schemeClr val="tx1"/>
                  </a:solidFill>
                  <a:latin typeface="Aljazeera" panose="02000000000000000000" pitchFamily="2" charset="-78"/>
                  <a:ea typeface="GE SS Two Medium" panose="020A0503020102020204" pitchFamily="18" charset="-78"/>
                  <a:cs typeface="Aljazeera" panose="02000000000000000000" pitchFamily="2" charset="-78"/>
                </a:rPr>
                <a:t> </a:t>
              </a:r>
              <a:r>
                <a:rPr lang="ar-SA" sz="1600" dirty="0">
                  <a:solidFill>
                    <a:schemeClr val="tx1"/>
                  </a:solidFill>
                </a:rPr>
                <a:t>الاستراتيجية</a:t>
              </a:r>
            </a:p>
          </p:txBody>
        </p:sp>
        <p:sp>
          <p:nvSpPr>
            <p:cNvPr id="11" name="سهم للأسفل 31">
              <a:extLst>
                <a:ext uri="{FF2B5EF4-FFF2-40B4-BE49-F238E27FC236}">
                  <a16:creationId xmlns:a16="http://schemas.microsoft.com/office/drawing/2014/main" id="{E42DA3F8-3473-40BF-94CA-3EC549B4911F}"/>
                </a:ext>
              </a:extLst>
            </p:cNvPr>
            <p:cNvSpPr/>
            <p:nvPr/>
          </p:nvSpPr>
          <p:spPr>
            <a:xfrm>
              <a:off x="5379392" y="4087771"/>
              <a:ext cx="85726" cy="121488"/>
            </a:xfrm>
            <a:prstGeom prst="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سهم للأسفل 32">
              <a:extLst>
                <a:ext uri="{FF2B5EF4-FFF2-40B4-BE49-F238E27FC236}">
                  <a16:creationId xmlns:a16="http://schemas.microsoft.com/office/drawing/2014/main" id="{62F40C5D-2661-4D80-B364-EBF1FB5B4E77}"/>
                </a:ext>
              </a:extLst>
            </p:cNvPr>
            <p:cNvSpPr/>
            <p:nvPr/>
          </p:nvSpPr>
          <p:spPr>
            <a:xfrm>
              <a:off x="5369664" y="4611646"/>
              <a:ext cx="85726" cy="121488"/>
            </a:xfrm>
            <a:prstGeom prst="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سهم للأسفل 33">
              <a:extLst>
                <a:ext uri="{FF2B5EF4-FFF2-40B4-BE49-F238E27FC236}">
                  <a16:creationId xmlns:a16="http://schemas.microsoft.com/office/drawing/2014/main" id="{FF1117E7-40A0-49B9-82B1-24DB08A40485}"/>
                </a:ext>
              </a:extLst>
            </p:cNvPr>
            <p:cNvSpPr/>
            <p:nvPr/>
          </p:nvSpPr>
          <p:spPr>
            <a:xfrm>
              <a:off x="5374518" y="5139614"/>
              <a:ext cx="85726" cy="121488"/>
            </a:xfrm>
            <a:prstGeom prst="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سهم للأسفل 34">
              <a:extLst>
                <a:ext uri="{FF2B5EF4-FFF2-40B4-BE49-F238E27FC236}">
                  <a16:creationId xmlns:a16="http://schemas.microsoft.com/office/drawing/2014/main" id="{F6923F22-B3E3-4A98-8CDC-363FBC978990}"/>
                </a:ext>
              </a:extLst>
            </p:cNvPr>
            <p:cNvSpPr/>
            <p:nvPr/>
          </p:nvSpPr>
          <p:spPr>
            <a:xfrm>
              <a:off x="5349786" y="5658246"/>
              <a:ext cx="85726" cy="121488"/>
            </a:xfrm>
            <a:prstGeom prst="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سهم للأسفل 35">
              <a:extLst>
                <a:ext uri="{FF2B5EF4-FFF2-40B4-BE49-F238E27FC236}">
                  <a16:creationId xmlns:a16="http://schemas.microsoft.com/office/drawing/2014/main" id="{83C3085E-05F0-4D87-B7DD-95939B62C859}"/>
                </a:ext>
              </a:extLst>
            </p:cNvPr>
            <p:cNvSpPr/>
            <p:nvPr/>
          </p:nvSpPr>
          <p:spPr>
            <a:xfrm>
              <a:off x="5352780" y="6176528"/>
              <a:ext cx="85726" cy="121488"/>
            </a:xfrm>
            <a:prstGeom prst="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16" name="مجموعة 15">
              <a:extLst>
                <a:ext uri="{FF2B5EF4-FFF2-40B4-BE49-F238E27FC236}">
                  <a16:creationId xmlns:a16="http://schemas.microsoft.com/office/drawing/2014/main" id="{89D412CB-DABF-4619-842C-5C6505422398}"/>
                </a:ext>
              </a:extLst>
            </p:cNvPr>
            <p:cNvGrpSpPr/>
            <p:nvPr/>
          </p:nvGrpSpPr>
          <p:grpSpPr>
            <a:xfrm>
              <a:off x="2681873" y="1677274"/>
              <a:ext cx="6892044" cy="5266838"/>
              <a:chOff x="2532029" y="1633770"/>
              <a:chExt cx="6892044" cy="5266838"/>
            </a:xfrm>
          </p:grpSpPr>
          <p:sp>
            <p:nvSpPr>
              <p:cNvPr id="18" name="مستطيل 17">
                <a:extLst>
                  <a:ext uri="{FF2B5EF4-FFF2-40B4-BE49-F238E27FC236}">
                    <a16:creationId xmlns:a16="http://schemas.microsoft.com/office/drawing/2014/main" id="{EB5E1D44-CA2F-453F-A19E-DED2C91A2923}"/>
                  </a:ext>
                </a:extLst>
              </p:cNvPr>
              <p:cNvSpPr/>
              <p:nvPr/>
            </p:nvSpPr>
            <p:spPr>
              <a:xfrm>
                <a:off x="8030437" y="6281998"/>
                <a:ext cx="1393636" cy="61861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dirty="0">
                    <a:solidFill>
                      <a:schemeClr val="bg1"/>
                    </a:solidFill>
                  </a:rPr>
                  <a:t>الرقابة</a:t>
                </a:r>
                <a:r>
                  <a:rPr lang="ar-SA" sz="1400" dirty="0">
                    <a:solidFill>
                      <a:schemeClr val="bg1"/>
                    </a:solidFill>
                    <a:latin typeface="Aljazeera" panose="02000000000000000000" pitchFamily="2" charset="-78"/>
                    <a:ea typeface="GE SS Two Medium" panose="020A0503020102020204" pitchFamily="18" charset="-78"/>
                    <a:cs typeface="Aljazeera" panose="02000000000000000000" pitchFamily="2" charset="-78"/>
                  </a:rPr>
                  <a:t> </a:t>
                </a:r>
                <a:r>
                  <a:rPr lang="ar-SA" sz="1600" dirty="0">
                    <a:solidFill>
                      <a:schemeClr val="bg1"/>
                    </a:solidFill>
                  </a:rPr>
                  <a:t>الاستراتيجية</a:t>
                </a:r>
              </a:p>
            </p:txBody>
          </p:sp>
          <p:grpSp>
            <p:nvGrpSpPr>
              <p:cNvPr id="19" name="مجموعة 18">
                <a:extLst>
                  <a:ext uri="{FF2B5EF4-FFF2-40B4-BE49-F238E27FC236}">
                    <a16:creationId xmlns:a16="http://schemas.microsoft.com/office/drawing/2014/main" id="{20E5023F-B719-47DD-935E-64DA7CEF144C}"/>
                  </a:ext>
                </a:extLst>
              </p:cNvPr>
              <p:cNvGrpSpPr/>
              <p:nvPr/>
            </p:nvGrpSpPr>
            <p:grpSpPr>
              <a:xfrm>
                <a:off x="2532029" y="1633770"/>
                <a:ext cx="6885332" cy="5257738"/>
                <a:chOff x="2823818" y="1672054"/>
                <a:chExt cx="6885332" cy="5257738"/>
              </a:xfrm>
            </p:grpSpPr>
            <p:sp>
              <p:nvSpPr>
                <p:cNvPr id="20" name="مستطيل 19">
                  <a:extLst>
                    <a:ext uri="{FF2B5EF4-FFF2-40B4-BE49-F238E27FC236}">
                      <a16:creationId xmlns:a16="http://schemas.microsoft.com/office/drawing/2014/main" id="{511189E4-DE65-42B9-8B6B-4EE2ECFFFA44}"/>
                    </a:ext>
                  </a:extLst>
                </p:cNvPr>
                <p:cNvSpPr/>
                <p:nvPr/>
              </p:nvSpPr>
              <p:spPr>
                <a:xfrm>
                  <a:off x="3181350" y="1672054"/>
                  <a:ext cx="4705350" cy="6286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dirty="0">
                      <a:solidFill>
                        <a:schemeClr val="bg1"/>
                      </a:solidFill>
                    </a:rPr>
                    <a:t>الرؤية</a:t>
                  </a:r>
                  <a:r>
                    <a:rPr lang="ar-SA" sz="1400" dirty="0">
                      <a:solidFill>
                        <a:schemeClr val="bg1"/>
                      </a:solidFill>
                      <a:latin typeface="Aljazeera" panose="02000000000000000000" pitchFamily="2" charset="-78"/>
                      <a:ea typeface="GE SS Two Medium" panose="020A0503020102020204" pitchFamily="18" charset="-78"/>
                      <a:cs typeface="Aljazeera" panose="02000000000000000000" pitchFamily="2" charset="-78"/>
                    </a:rPr>
                    <a:t> – </a:t>
                  </a:r>
                  <a:r>
                    <a:rPr lang="ar-SA" sz="1600" dirty="0">
                      <a:solidFill>
                        <a:schemeClr val="bg1"/>
                      </a:solidFill>
                    </a:rPr>
                    <a:t>الرسالة</a:t>
                  </a:r>
                  <a:r>
                    <a:rPr lang="ar-SA" sz="1400" dirty="0">
                      <a:solidFill>
                        <a:schemeClr val="bg1"/>
                      </a:solidFill>
                      <a:latin typeface="Aljazeera" panose="02000000000000000000" pitchFamily="2" charset="-78"/>
                      <a:ea typeface="GE SS Two Medium" panose="020A0503020102020204" pitchFamily="18" charset="-78"/>
                      <a:cs typeface="Aljazeera" panose="02000000000000000000" pitchFamily="2" charset="-78"/>
                    </a:rPr>
                    <a:t> - </a:t>
                  </a:r>
                  <a:r>
                    <a:rPr lang="ar-SA" sz="1600" dirty="0">
                      <a:solidFill>
                        <a:schemeClr val="bg1"/>
                      </a:solidFill>
                    </a:rPr>
                    <a:t>القيم</a:t>
                  </a:r>
                </a:p>
              </p:txBody>
            </p:sp>
            <p:grpSp>
              <p:nvGrpSpPr>
                <p:cNvPr id="21" name="مجموعة 20">
                  <a:extLst>
                    <a:ext uri="{FF2B5EF4-FFF2-40B4-BE49-F238E27FC236}">
                      <a16:creationId xmlns:a16="http://schemas.microsoft.com/office/drawing/2014/main" id="{18E9F5E3-0E5E-4C71-87F3-C9A692ED8027}"/>
                    </a:ext>
                  </a:extLst>
                </p:cNvPr>
                <p:cNvGrpSpPr/>
                <p:nvPr/>
              </p:nvGrpSpPr>
              <p:grpSpPr>
                <a:xfrm>
                  <a:off x="3181349" y="2390775"/>
                  <a:ext cx="4705351" cy="990600"/>
                  <a:chOff x="3181349" y="2390775"/>
                  <a:chExt cx="4705351" cy="1038225"/>
                </a:xfrm>
              </p:grpSpPr>
              <p:sp>
                <p:nvSpPr>
                  <p:cNvPr id="43" name="مستطيل 42">
                    <a:extLst>
                      <a:ext uri="{FF2B5EF4-FFF2-40B4-BE49-F238E27FC236}">
                        <a16:creationId xmlns:a16="http://schemas.microsoft.com/office/drawing/2014/main" id="{DB837BF4-B44B-4971-966A-50455AC30742}"/>
                      </a:ext>
                    </a:extLst>
                  </p:cNvPr>
                  <p:cNvSpPr/>
                  <p:nvPr/>
                </p:nvSpPr>
                <p:spPr>
                  <a:xfrm>
                    <a:off x="5562599" y="2390775"/>
                    <a:ext cx="2324101" cy="4953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dirty="0">
                        <a:solidFill>
                          <a:schemeClr val="tx1"/>
                        </a:solidFill>
                      </a:rPr>
                      <a:t>تحليل</a:t>
                    </a:r>
                    <a:r>
                      <a:rPr lang="ar-SA" sz="1400" dirty="0">
                        <a:solidFill>
                          <a:schemeClr val="tx1">
                            <a:lumMod val="95000"/>
                            <a:lumOff val="5000"/>
                          </a:schemeClr>
                        </a:solidFill>
                        <a:latin typeface="Aljazeera" panose="02000000000000000000" pitchFamily="2" charset="-78"/>
                        <a:ea typeface="GE SS Two Medium" panose="020A0503020102020204" pitchFamily="18" charset="-78"/>
                        <a:cs typeface="Aljazeera" panose="02000000000000000000" pitchFamily="2" charset="-78"/>
                      </a:rPr>
                      <a:t> </a:t>
                    </a:r>
                    <a:r>
                      <a:rPr lang="ar-SA" sz="1600" dirty="0">
                        <a:solidFill>
                          <a:schemeClr val="tx1"/>
                        </a:solidFill>
                      </a:rPr>
                      <a:t>البيئة</a:t>
                    </a:r>
                    <a:r>
                      <a:rPr lang="ar-SA" sz="1400" dirty="0">
                        <a:solidFill>
                          <a:schemeClr val="tx1">
                            <a:lumMod val="95000"/>
                            <a:lumOff val="5000"/>
                          </a:schemeClr>
                        </a:solidFill>
                        <a:latin typeface="Aljazeera" panose="02000000000000000000" pitchFamily="2" charset="-78"/>
                        <a:ea typeface="GE SS Two Medium" panose="020A0503020102020204" pitchFamily="18" charset="-78"/>
                        <a:cs typeface="Aljazeera" panose="02000000000000000000" pitchFamily="2" charset="-78"/>
                      </a:rPr>
                      <a:t> </a:t>
                    </a:r>
                    <a:r>
                      <a:rPr lang="ar-SA" sz="1600" dirty="0">
                        <a:solidFill>
                          <a:schemeClr val="tx1"/>
                        </a:solidFill>
                      </a:rPr>
                      <a:t>الداخلية</a:t>
                    </a:r>
                  </a:p>
                </p:txBody>
              </p:sp>
              <p:sp>
                <p:nvSpPr>
                  <p:cNvPr id="44" name="مستطيل 43">
                    <a:extLst>
                      <a:ext uri="{FF2B5EF4-FFF2-40B4-BE49-F238E27FC236}">
                        <a16:creationId xmlns:a16="http://schemas.microsoft.com/office/drawing/2014/main" id="{54DE0D92-82D5-4A67-9051-27A2FCD8D306}"/>
                      </a:ext>
                    </a:extLst>
                  </p:cNvPr>
                  <p:cNvSpPr/>
                  <p:nvPr/>
                </p:nvSpPr>
                <p:spPr>
                  <a:xfrm>
                    <a:off x="3181349" y="2390775"/>
                    <a:ext cx="2324101" cy="4953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dirty="0">
                        <a:solidFill>
                          <a:schemeClr val="tx1"/>
                        </a:solidFill>
                      </a:rPr>
                      <a:t>تحليل</a:t>
                    </a:r>
                    <a:r>
                      <a:rPr lang="ar-SA" sz="1400" dirty="0">
                        <a:solidFill>
                          <a:schemeClr val="tx1">
                            <a:lumMod val="95000"/>
                            <a:lumOff val="5000"/>
                          </a:schemeClr>
                        </a:solidFill>
                        <a:latin typeface="Aljazeera" panose="02000000000000000000" pitchFamily="2" charset="-78"/>
                        <a:ea typeface="GE SS Two Medium" panose="020A0503020102020204" pitchFamily="18" charset="-78"/>
                        <a:cs typeface="Aljazeera" panose="02000000000000000000" pitchFamily="2" charset="-78"/>
                      </a:rPr>
                      <a:t> </a:t>
                    </a:r>
                    <a:r>
                      <a:rPr lang="ar-SA" sz="1600" dirty="0">
                        <a:solidFill>
                          <a:schemeClr val="tx1"/>
                        </a:solidFill>
                      </a:rPr>
                      <a:t>البيئة</a:t>
                    </a:r>
                    <a:r>
                      <a:rPr lang="ar-SA" sz="1400" dirty="0">
                        <a:solidFill>
                          <a:schemeClr val="tx1">
                            <a:lumMod val="95000"/>
                            <a:lumOff val="5000"/>
                          </a:schemeClr>
                        </a:solidFill>
                        <a:latin typeface="Aljazeera" panose="02000000000000000000" pitchFamily="2" charset="-78"/>
                        <a:ea typeface="GE SS Two Medium" panose="020A0503020102020204" pitchFamily="18" charset="-78"/>
                        <a:cs typeface="Aljazeera" panose="02000000000000000000" pitchFamily="2" charset="-78"/>
                      </a:rPr>
                      <a:t> </a:t>
                    </a:r>
                    <a:r>
                      <a:rPr lang="ar-SA" sz="1600" dirty="0">
                        <a:solidFill>
                          <a:schemeClr val="tx1"/>
                        </a:solidFill>
                      </a:rPr>
                      <a:t>الخارجية</a:t>
                    </a:r>
                  </a:p>
                </p:txBody>
              </p:sp>
              <p:sp>
                <p:nvSpPr>
                  <p:cNvPr id="45" name="مستطيل 44">
                    <a:extLst>
                      <a:ext uri="{FF2B5EF4-FFF2-40B4-BE49-F238E27FC236}">
                        <a16:creationId xmlns:a16="http://schemas.microsoft.com/office/drawing/2014/main" id="{36FB1682-6D37-4A84-83FF-BC86F7E199E5}"/>
                      </a:ext>
                    </a:extLst>
                  </p:cNvPr>
                  <p:cNvSpPr/>
                  <p:nvPr/>
                </p:nvSpPr>
                <p:spPr>
                  <a:xfrm>
                    <a:off x="5562599" y="2933700"/>
                    <a:ext cx="2324101" cy="4953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dirty="0">
                        <a:solidFill>
                          <a:schemeClr val="tx1"/>
                        </a:solidFill>
                      </a:rPr>
                      <a:t>نقاط القوة ونقاط الضعف</a:t>
                    </a:r>
                  </a:p>
                </p:txBody>
              </p:sp>
              <p:sp>
                <p:nvSpPr>
                  <p:cNvPr id="46" name="مستطيل 45">
                    <a:extLst>
                      <a:ext uri="{FF2B5EF4-FFF2-40B4-BE49-F238E27FC236}">
                        <a16:creationId xmlns:a16="http://schemas.microsoft.com/office/drawing/2014/main" id="{90586F92-8319-4EAD-A141-60F1567317E6}"/>
                      </a:ext>
                    </a:extLst>
                  </p:cNvPr>
                  <p:cNvSpPr/>
                  <p:nvPr/>
                </p:nvSpPr>
                <p:spPr>
                  <a:xfrm>
                    <a:off x="3181349" y="2933700"/>
                    <a:ext cx="2324101" cy="4953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dirty="0">
                        <a:solidFill>
                          <a:schemeClr val="tx1"/>
                        </a:solidFill>
                      </a:rPr>
                      <a:t>الفرص</a:t>
                    </a:r>
                    <a:r>
                      <a:rPr lang="ar-SA" sz="1400" dirty="0">
                        <a:solidFill>
                          <a:schemeClr val="tx1">
                            <a:lumMod val="95000"/>
                            <a:lumOff val="5000"/>
                          </a:schemeClr>
                        </a:solidFill>
                        <a:latin typeface="Aljazeera" panose="02000000000000000000" pitchFamily="2" charset="-78"/>
                        <a:ea typeface="GE SS Two Medium" panose="020A0503020102020204" pitchFamily="18" charset="-78"/>
                        <a:cs typeface="Aljazeera" panose="02000000000000000000" pitchFamily="2" charset="-78"/>
                      </a:rPr>
                      <a:t> </a:t>
                    </a:r>
                    <a:r>
                      <a:rPr lang="ar-SA" sz="1600" dirty="0">
                        <a:solidFill>
                          <a:schemeClr val="tx1"/>
                        </a:solidFill>
                      </a:rPr>
                      <a:t>والتهديدات</a:t>
                    </a:r>
                  </a:p>
                </p:txBody>
              </p:sp>
            </p:grpSp>
            <p:grpSp>
              <p:nvGrpSpPr>
                <p:cNvPr id="22" name="مجموعة 21">
                  <a:extLst>
                    <a:ext uri="{FF2B5EF4-FFF2-40B4-BE49-F238E27FC236}">
                      <a16:creationId xmlns:a16="http://schemas.microsoft.com/office/drawing/2014/main" id="{54ADCA5E-9A1B-42A3-9EA8-28FCF7038D13}"/>
                    </a:ext>
                  </a:extLst>
                </p:cNvPr>
                <p:cNvGrpSpPr/>
                <p:nvPr/>
              </p:nvGrpSpPr>
              <p:grpSpPr>
                <a:xfrm>
                  <a:off x="3733800" y="3705224"/>
                  <a:ext cx="3590925" cy="876300"/>
                  <a:chOff x="3733800" y="3705224"/>
                  <a:chExt cx="3590925" cy="876300"/>
                </a:xfrm>
              </p:grpSpPr>
              <p:sp>
                <p:nvSpPr>
                  <p:cNvPr id="41" name="مستطيل 40">
                    <a:extLst>
                      <a:ext uri="{FF2B5EF4-FFF2-40B4-BE49-F238E27FC236}">
                        <a16:creationId xmlns:a16="http://schemas.microsoft.com/office/drawing/2014/main" id="{C873145E-AC9F-4158-BD01-A31F1A8E3B2B}"/>
                      </a:ext>
                    </a:extLst>
                  </p:cNvPr>
                  <p:cNvSpPr/>
                  <p:nvPr/>
                </p:nvSpPr>
                <p:spPr>
                  <a:xfrm>
                    <a:off x="3743325" y="3705224"/>
                    <a:ext cx="3581400" cy="35242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dirty="0">
                        <a:solidFill>
                          <a:schemeClr val="tx1"/>
                        </a:solidFill>
                      </a:rPr>
                      <a:t>تحليل</a:t>
                    </a:r>
                    <a:r>
                      <a:rPr lang="ar-SA" sz="1400" dirty="0">
                        <a:solidFill>
                          <a:schemeClr val="tx1"/>
                        </a:solidFill>
                        <a:latin typeface="Aljazeera" panose="02000000000000000000" pitchFamily="2" charset="-78"/>
                        <a:ea typeface="GE SS Two Medium" panose="020A0503020102020204" pitchFamily="18" charset="-78"/>
                        <a:cs typeface="Aljazeera" panose="02000000000000000000" pitchFamily="2" charset="-78"/>
                      </a:rPr>
                      <a:t> </a:t>
                    </a:r>
                    <a:r>
                      <a:rPr lang="ar-SA" sz="1600" dirty="0">
                        <a:solidFill>
                          <a:schemeClr val="tx1"/>
                        </a:solidFill>
                      </a:rPr>
                      <a:t>الموقف</a:t>
                    </a:r>
                    <a:r>
                      <a:rPr lang="ar-SA" sz="1400" dirty="0">
                        <a:solidFill>
                          <a:schemeClr val="tx1"/>
                        </a:solidFill>
                        <a:latin typeface="Aljazeera" panose="02000000000000000000" pitchFamily="2" charset="-78"/>
                        <a:ea typeface="GE SS Two Medium" panose="020A0503020102020204" pitchFamily="18" charset="-78"/>
                        <a:cs typeface="Aljazeera" panose="02000000000000000000" pitchFamily="2" charset="-78"/>
                      </a:rPr>
                      <a:t> </a:t>
                    </a:r>
                    <a:r>
                      <a:rPr lang="ar-SA" sz="1600" dirty="0">
                        <a:solidFill>
                          <a:schemeClr val="tx1"/>
                        </a:solidFill>
                      </a:rPr>
                      <a:t>الراهن</a:t>
                    </a:r>
                  </a:p>
                </p:txBody>
              </p:sp>
              <p:sp>
                <p:nvSpPr>
                  <p:cNvPr id="42" name="مستطيل 41">
                    <a:extLst>
                      <a:ext uri="{FF2B5EF4-FFF2-40B4-BE49-F238E27FC236}">
                        <a16:creationId xmlns:a16="http://schemas.microsoft.com/office/drawing/2014/main" id="{D2AF9C4F-612C-473E-89C5-14FAA2CFE365}"/>
                      </a:ext>
                    </a:extLst>
                  </p:cNvPr>
                  <p:cNvSpPr/>
                  <p:nvPr/>
                </p:nvSpPr>
                <p:spPr>
                  <a:xfrm>
                    <a:off x="3733800" y="4229099"/>
                    <a:ext cx="3581400" cy="35242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dirty="0">
                        <a:solidFill>
                          <a:schemeClr val="tx1"/>
                        </a:solidFill>
                      </a:rPr>
                      <a:t>تحديد</a:t>
                    </a:r>
                    <a:r>
                      <a:rPr lang="ar-SA" sz="1600" dirty="0">
                        <a:solidFill>
                          <a:schemeClr val="tx1"/>
                        </a:solidFill>
                        <a:latin typeface="Aljazeera" panose="02000000000000000000" pitchFamily="2" charset="-78"/>
                        <a:ea typeface="GE SS Two Medium" panose="020A0503020102020204" pitchFamily="18" charset="-78"/>
                        <a:cs typeface="Aljazeera" panose="02000000000000000000" pitchFamily="2" charset="-78"/>
                      </a:rPr>
                      <a:t> </a:t>
                    </a:r>
                    <a:r>
                      <a:rPr lang="ar-SA" sz="1600" dirty="0">
                        <a:solidFill>
                          <a:schemeClr val="tx1"/>
                        </a:solidFill>
                      </a:rPr>
                      <a:t>القضايا</a:t>
                    </a:r>
                    <a:r>
                      <a:rPr lang="ar-SA" sz="1600" dirty="0">
                        <a:solidFill>
                          <a:schemeClr val="tx1"/>
                        </a:solidFill>
                        <a:latin typeface="Aljazeera" panose="02000000000000000000" pitchFamily="2" charset="-78"/>
                        <a:ea typeface="GE SS Two Medium" panose="020A0503020102020204" pitchFamily="18" charset="-78"/>
                        <a:cs typeface="Aljazeera" panose="02000000000000000000" pitchFamily="2" charset="-78"/>
                      </a:rPr>
                      <a:t> </a:t>
                    </a:r>
                    <a:r>
                      <a:rPr lang="ar-SA" sz="1600" dirty="0">
                        <a:solidFill>
                          <a:schemeClr val="tx1"/>
                        </a:solidFill>
                      </a:rPr>
                      <a:t>الرئيسية</a:t>
                    </a:r>
                  </a:p>
                </p:txBody>
              </p:sp>
            </p:grpSp>
            <p:sp>
              <p:nvSpPr>
                <p:cNvPr id="23" name="مستطيل 22">
                  <a:extLst>
                    <a:ext uri="{FF2B5EF4-FFF2-40B4-BE49-F238E27FC236}">
                      <a16:creationId xmlns:a16="http://schemas.microsoft.com/office/drawing/2014/main" id="{017E1B2D-DFCF-493A-BCE6-69D4DDC0CBB9}"/>
                    </a:ext>
                  </a:extLst>
                </p:cNvPr>
                <p:cNvSpPr/>
                <p:nvPr/>
              </p:nvSpPr>
              <p:spPr>
                <a:xfrm>
                  <a:off x="3181349" y="5281660"/>
                  <a:ext cx="4705351" cy="34841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dirty="0">
                      <a:solidFill>
                        <a:schemeClr val="tx1"/>
                      </a:solidFill>
                    </a:rPr>
                    <a:t>الأهداف</a:t>
                  </a:r>
                  <a:r>
                    <a:rPr lang="ar-SA" sz="1400" dirty="0">
                      <a:solidFill>
                        <a:schemeClr val="tx1"/>
                      </a:solidFill>
                      <a:latin typeface="Aljazeera" panose="02000000000000000000" pitchFamily="2" charset="-78"/>
                      <a:ea typeface="GE SS Two Medium" panose="020A0503020102020204" pitchFamily="18" charset="-78"/>
                      <a:cs typeface="Aljazeera" panose="02000000000000000000" pitchFamily="2" charset="-78"/>
                    </a:rPr>
                    <a:t> </a:t>
                  </a:r>
                  <a:r>
                    <a:rPr lang="ar-SA" sz="1600" dirty="0">
                      <a:solidFill>
                        <a:schemeClr val="tx1"/>
                      </a:solidFill>
                    </a:rPr>
                    <a:t>التنفيذية</a:t>
                  </a:r>
                </a:p>
              </p:txBody>
            </p:sp>
            <p:sp>
              <p:nvSpPr>
                <p:cNvPr id="24" name="مستطيل 23">
                  <a:extLst>
                    <a:ext uri="{FF2B5EF4-FFF2-40B4-BE49-F238E27FC236}">
                      <a16:creationId xmlns:a16="http://schemas.microsoft.com/office/drawing/2014/main" id="{2D78CB2B-7306-4B8C-ABB4-C0038A0D9583}"/>
                    </a:ext>
                  </a:extLst>
                </p:cNvPr>
                <p:cNvSpPr/>
                <p:nvPr/>
              </p:nvSpPr>
              <p:spPr>
                <a:xfrm>
                  <a:off x="3190467" y="5792137"/>
                  <a:ext cx="4705351" cy="34924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dirty="0">
                      <a:solidFill>
                        <a:schemeClr val="tx1"/>
                      </a:solidFill>
                    </a:rPr>
                    <a:t>مؤشرات الأداء</a:t>
                  </a:r>
                </a:p>
              </p:txBody>
            </p:sp>
            <p:sp>
              <p:nvSpPr>
                <p:cNvPr id="25" name="مستطيل 24">
                  <a:extLst>
                    <a:ext uri="{FF2B5EF4-FFF2-40B4-BE49-F238E27FC236}">
                      <a16:creationId xmlns:a16="http://schemas.microsoft.com/office/drawing/2014/main" id="{BFB57DEF-49F9-4612-8C83-08B145D8E81D}"/>
                    </a:ext>
                  </a:extLst>
                </p:cNvPr>
                <p:cNvSpPr/>
                <p:nvPr/>
              </p:nvSpPr>
              <p:spPr>
                <a:xfrm>
                  <a:off x="3181349" y="6311182"/>
                  <a:ext cx="4705351" cy="61861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dirty="0">
                      <a:solidFill>
                        <a:schemeClr val="bg1"/>
                      </a:solidFill>
                    </a:rPr>
                    <a:t>متابعة</a:t>
                  </a:r>
                  <a:r>
                    <a:rPr lang="ar-SA" sz="1400" dirty="0">
                      <a:solidFill>
                        <a:schemeClr val="bg1"/>
                      </a:solidFill>
                      <a:latin typeface="Aljazeera" panose="02000000000000000000" pitchFamily="2" charset="-78"/>
                      <a:ea typeface="GE SS Two Medium" panose="020A0503020102020204" pitchFamily="18" charset="-78"/>
                      <a:cs typeface="Aljazeera" panose="02000000000000000000" pitchFamily="2" charset="-78"/>
                    </a:rPr>
                    <a:t> </a:t>
                  </a:r>
                  <a:r>
                    <a:rPr lang="ar-SA" sz="1600" dirty="0">
                      <a:solidFill>
                        <a:schemeClr val="bg1"/>
                      </a:solidFill>
                    </a:rPr>
                    <a:t>ورقابة</a:t>
                  </a:r>
                  <a:r>
                    <a:rPr lang="ar-SA" sz="1400" dirty="0">
                      <a:solidFill>
                        <a:schemeClr val="bg1"/>
                      </a:solidFill>
                      <a:latin typeface="Aljazeera" panose="02000000000000000000" pitchFamily="2" charset="-78"/>
                      <a:ea typeface="GE SS Two Medium" panose="020A0503020102020204" pitchFamily="18" charset="-78"/>
                      <a:cs typeface="Aljazeera" panose="02000000000000000000" pitchFamily="2" charset="-78"/>
                    </a:rPr>
                    <a:t> </a:t>
                  </a:r>
                  <a:r>
                    <a:rPr lang="ar-SA" sz="1600" dirty="0">
                      <a:solidFill>
                        <a:schemeClr val="bg1"/>
                      </a:solidFill>
                    </a:rPr>
                    <a:t>الخطة</a:t>
                  </a:r>
                  <a:r>
                    <a:rPr lang="ar-SA" sz="1400" dirty="0">
                      <a:solidFill>
                        <a:schemeClr val="bg1"/>
                      </a:solidFill>
                      <a:latin typeface="Aljazeera" panose="02000000000000000000" pitchFamily="2" charset="-78"/>
                      <a:ea typeface="GE SS Two Medium" panose="020A0503020102020204" pitchFamily="18" charset="-78"/>
                      <a:cs typeface="Aljazeera" panose="02000000000000000000" pitchFamily="2" charset="-78"/>
                    </a:rPr>
                    <a:t> </a:t>
                  </a:r>
                  <a:r>
                    <a:rPr lang="ar-SA" sz="1600" dirty="0">
                      <a:solidFill>
                        <a:schemeClr val="bg1"/>
                      </a:solidFill>
                    </a:rPr>
                    <a:t>الاستراتيجية</a:t>
                  </a:r>
                </a:p>
              </p:txBody>
            </p:sp>
            <p:sp>
              <p:nvSpPr>
                <p:cNvPr id="26" name="مستطيل 25">
                  <a:extLst>
                    <a:ext uri="{FF2B5EF4-FFF2-40B4-BE49-F238E27FC236}">
                      <a16:creationId xmlns:a16="http://schemas.microsoft.com/office/drawing/2014/main" id="{E110A7B2-DFAD-4A44-91FF-EEFE67A118B0}"/>
                    </a:ext>
                  </a:extLst>
                </p:cNvPr>
                <p:cNvSpPr/>
                <p:nvPr/>
              </p:nvSpPr>
              <p:spPr>
                <a:xfrm>
                  <a:off x="8302814" y="1674822"/>
                  <a:ext cx="1406336" cy="64568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dirty="0">
                      <a:solidFill>
                        <a:schemeClr val="bg1"/>
                      </a:solidFill>
                    </a:rPr>
                    <a:t>مراجعة</a:t>
                  </a:r>
                  <a:r>
                    <a:rPr lang="ar-SA" sz="1400" dirty="0">
                      <a:solidFill>
                        <a:schemeClr val="bg1"/>
                      </a:solidFill>
                      <a:latin typeface="Aljazeera" panose="02000000000000000000" pitchFamily="2" charset="-78"/>
                      <a:ea typeface="GE SS Two Medium" panose="020A0503020102020204" pitchFamily="18" charset="-78"/>
                      <a:cs typeface="Aljazeera" panose="02000000000000000000" pitchFamily="2" charset="-78"/>
                    </a:rPr>
                    <a:t> </a:t>
                  </a:r>
                  <a:r>
                    <a:rPr lang="ar-SA" sz="1600" dirty="0">
                      <a:solidFill>
                        <a:schemeClr val="bg1"/>
                      </a:solidFill>
                    </a:rPr>
                    <a:t>التوجه</a:t>
                  </a:r>
                  <a:r>
                    <a:rPr lang="ar-SA" sz="1400" dirty="0">
                      <a:solidFill>
                        <a:schemeClr val="bg1"/>
                      </a:solidFill>
                      <a:latin typeface="Aljazeera" panose="02000000000000000000" pitchFamily="2" charset="-78"/>
                      <a:ea typeface="GE SS Two Medium" panose="020A0503020102020204" pitchFamily="18" charset="-78"/>
                      <a:cs typeface="Aljazeera" panose="02000000000000000000" pitchFamily="2" charset="-78"/>
                    </a:rPr>
                    <a:t> </a:t>
                  </a:r>
                  <a:r>
                    <a:rPr lang="ar-SA" sz="1600" dirty="0">
                      <a:solidFill>
                        <a:schemeClr val="bg1"/>
                      </a:solidFill>
                    </a:rPr>
                    <a:t>الاستراتيجي</a:t>
                  </a:r>
                </a:p>
              </p:txBody>
            </p:sp>
            <p:sp>
              <p:nvSpPr>
                <p:cNvPr id="27" name="مستطيل 26">
                  <a:extLst>
                    <a:ext uri="{FF2B5EF4-FFF2-40B4-BE49-F238E27FC236}">
                      <a16:creationId xmlns:a16="http://schemas.microsoft.com/office/drawing/2014/main" id="{900E9DBB-6FA3-4CA9-A791-B8433FC252CC}"/>
                    </a:ext>
                  </a:extLst>
                </p:cNvPr>
                <p:cNvSpPr/>
                <p:nvPr/>
              </p:nvSpPr>
              <p:spPr>
                <a:xfrm>
                  <a:off x="8315514" y="2405062"/>
                  <a:ext cx="1393636" cy="2145103"/>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dirty="0">
                      <a:solidFill>
                        <a:schemeClr val="tx1"/>
                      </a:solidFill>
                    </a:rPr>
                    <a:t>التحليل</a:t>
                  </a:r>
                  <a:r>
                    <a:rPr lang="ar-SA" sz="1400" dirty="0">
                      <a:solidFill>
                        <a:schemeClr val="tx1"/>
                      </a:solidFill>
                      <a:latin typeface="Aljazeera" panose="02000000000000000000" pitchFamily="2" charset="-78"/>
                      <a:ea typeface="GE SS Two Medium" panose="020A0503020102020204" pitchFamily="18" charset="-78"/>
                      <a:cs typeface="Aljazeera" panose="02000000000000000000" pitchFamily="2" charset="-78"/>
                    </a:rPr>
                    <a:t> </a:t>
                  </a:r>
                  <a:r>
                    <a:rPr lang="ar-SA" sz="1600" dirty="0">
                      <a:solidFill>
                        <a:schemeClr val="tx1"/>
                      </a:solidFill>
                    </a:rPr>
                    <a:t>الاستراتيجي</a:t>
                  </a:r>
                </a:p>
              </p:txBody>
            </p:sp>
            <p:sp>
              <p:nvSpPr>
                <p:cNvPr id="28" name="سهم للأسفل 29">
                  <a:extLst>
                    <a:ext uri="{FF2B5EF4-FFF2-40B4-BE49-F238E27FC236}">
                      <a16:creationId xmlns:a16="http://schemas.microsoft.com/office/drawing/2014/main" id="{E6CE419F-4679-4685-9B85-FC33C4716278}"/>
                    </a:ext>
                  </a:extLst>
                </p:cNvPr>
                <p:cNvSpPr/>
                <p:nvPr/>
              </p:nvSpPr>
              <p:spPr>
                <a:xfrm>
                  <a:off x="6797375" y="3418725"/>
                  <a:ext cx="219075" cy="257175"/>
                </a:xfrm>
                <a:prstGeom prst="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9" name="سهم للأسفل 30">
                  <a:extLst>
                    <a:ext uri="{FF2B5EF4-FFF2-40B4-BE49-F238E27FC236}">
                      <a16:creationId xmlns:a16="http://schemas.microsoft.com/office/drawing/2014/main" id="{A0E8DB57-1818-479F-AC77-CEFDD1977E34}"/>
                    </a:ext>
                  </a:extLst>
                </p:cNvPr>
                <p:cNvSpPr/>
                <p:nvPr/>
              </p:nvSpPr>
              <p:spPr>
                <a:xfrm>
                  <a:off x="4197050" y="3418725"/>
                  <a:ext cx="219075" cy="257175"/>
                </a:xfrm>
                <a:prstGeom prst="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0" name="سهم للأسفل 36">
                  <a:extLst>
                    <a:ext uri="{FF2B5EF4-FFF2-40B4-BE49-F238E27FC236}">
                      <a16:creationId xmlns:a16="http://schemas.microsoft.com/office/drawing/2014/main" id="{5867BD67-852C-4F03-9F53-3AF6655B2444}"/>
                    </a:ext>
                  </a:extLst>
                </p:cNvPr>
                <p:cNvSpPr/>
                <p:nvPr/>
              </p:nvSpPr>
              <p:spPr>
                <a:xfrm rot="5400000">
                  <a:off x="7962792" y="1832035"/>
                  <a:ext cx="219075" cy="325717"/>
                </a:xfrm>
                <a:prstGeom prst="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سهم للأسفل 37">
                  <a:extLst>
                    <a:ext uri="{FF2B5EF4-FFF2-40B4-BE49-F238E27FC236}">
                      <a16:creationId xmlns:a16="http://schemas.microsoft.com/office/drawing/2014/main" id="{A20DB424-A4D4-44E8-AB79-3F7236709E24}"/>
                    </a:ext>
                  </a:extLst>
                </p:cNvPr>
                <p:cNvSpPr/>
                <p:nvPr/>
              </p:nvSpPr>
              <p:spPr>
                <a:xfrm rot="5400000">
                  <a:off x="7966169" y="2719546"/>
                  <a:ext cx="219075" cy="325717"/>
                </a:xfrm>
                <a:prstGeom prst="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2" name="سهم للأسفل 38">
                  <a:extLst>
                    <a:ext uri="{FF2B5EF4-FFF2-40B4-BE49-F238E27FC236}">
                      <a16:creationId xmlns:a16="http://schemas.microsoft.com/office/drawing/2014/main" id="{FE03CCDF-3A76-429A-8ACF-283E0FA37FC8}"/>
                    </a:ext>
                  </a:extLst>
                </p:cNvPr>
                <p:cNvSpPr/>
                <p:nvPr/>
              </p:nvSpPr>
              <p:spPr>
                <a:xfrm rot="5400000">
                  <a:off x="7969547" y="4748642"/>
                  <a:ext cx="219075" cy="325717"/>
                </a:xfrm>
                <a:prstGeom prst="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3" name="مستطيل 32">
                  <a:extLst>
                    <a:ext uri="{FF2B5EF4-FFF2-40B4-BE49-F238E27FC236}">
                      <a16:creationId xmlns:a16="http://schemas.microsoft.com/office/drawing/2014/main" id="{2BB20072-825B-42F5-AAC6-0184EB3F4759}"/>
                    </a:ext>
                  </a:extLst>
                </p:cNvPr>
                <p:cNvSpPr/>
                <p:nvPr/>
              </p:nvSpPr>
              <p:spPr>
                <a:xfrm>
                  <a:off x="8302814" y="4737621"/>
                  <a:ext cx="1393636" cy="89450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dirty="0">
                      <a:solidFill>
                        <a:schemeClr val="tx1"/>
                      </a:solidFill>
                    </a:rPr>
                    <a:t>الاختيار</a:t>
                  </a:r>
                </a:p>
                <a:p>
                  <a:pPr algn="ctr"/>
                  <a:r>
                    <a:rPr lang="ar-SA" sz="1600" dirty="0">
                      <a:solidFill>
                        <a:schemeClr val="tx1"/>
                      </a:solidFill>
                    </a:rPr>
                    <a:t>الاستراتيجي</a:t>
                  </a:r>
                </a:p>
              </p:txBody>
            </p:sp>
            <p:sp>
              <p:nvSpPr>
                <p:cNvPr id="34" name="مستطيل 33">
                  <a:extLst>
                    <a:ext uri="{FF2B5EF4-FFF2-40B4-BE49-F238E27FC236}">
                      <a16:creationId xmlns:a16="http://schemas.microsoft.com/office/drawing/2014/main" id="{FEBE2ED8-0B40-4B36-873C-889A3909370C}"/>
                    </a:ext>
                  </a:extLst>
                </p:cNvPr>
                <p:cNvSpPr/>
                <p:nvPr/>
              </p:nvSpPr>
              <p:spPr>
                <a:xfrm>
                  <a:off x="8302814" y="5754649"/>
                  <a:ext cx="1393636" cy="419313"/>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dirty="0">
                      <a:solidFill>
                        <a:schemeClr val="tx1"/>
                      </a:solidFill>
                    </a:rPr>
                    <a:t>تخطيط التنفيذ الاستراتيجي</a:t>
                  </a:r>
                </a:p>
              </p:txBody>
            </p:sp>
            <p:sp>
              <p:nvSpPr>
                <p:cNvPr id="35" name="سهم للأسفل 42">
                  <a:extLst>
                    <a:ext uri="{FF2B5EF4-FFF2-40B4-BE49-F238E27FC236}">
                      <a16:creationId xmlns:a16="http://schemas.microsoft.com/office/drawing/2014/main" id="{0CB983B1-ECC6-42DF-8B78-03A9579101AF}"/>
                    </a:ext>
                  </a:extLst>
                </p:cNvPr>
                <p:cNvSpPr/>
                <p:nvPr/>
              </p:nvSpPr>
              <p:spPr>
                <a:xfrm rot="5400000">
                  <a:off x="7979245" y="5819555"/>
                  <a:ext cx="219075" cy="325717"/>
                </a:xfrm>
                <a:prstGeom prst="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سهم للأسفل 44">
                  <a:extLst>
                    <a:ext uri="{FF2B5EF4-FFF2-40B4-BE49-F238E27FC236}">
                      <a16:creationId xmlns:a16="http://schemas.microsoft.com/office/drawing/2014/main" id="{E761BCCC-C309-40E4-B0D1-F01324945829}"/>
                    </a:ext>
                  </a:extLst>
                </p:cNvPr>
                <p:cNvSpPr/>
                <p:nvPr/>
              </p:nvSpPr>
              <p:spPr>
                <a:xfrm rot="5400000">
                  <a:off x="8000568" y="6477084"/>
                  <a:ext cx="219075" cy="325717"/>
                </a:xfrm>
                <a:prstGeom prst="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37" name="مجموعة 36">
                  <a:extLst>
                    <a:ext uri="{FF2B5EF4-FFF2-40B4-BE49-F238E27FC236}">
                      <a16:creationId xmlns:a16="http://schemas.microsoft.com/office/drawing/2014/main" id="{3C1CCD1D-B1CD-4389-8138-C46425F7BDC5}"/>
                    </a:ext>
                  </a:extLst>
                </p:cNvPr>
                <p:cNvGrpSpPr/>
                <p:nvPr/>
              </p:nvGrpSpPr>
              <p:grpSpPr>
                <a:xfrm>
                  <a:off x="2823818" y="1973973"/>
                  <a:ext cx="357532" cy="2976851"/>
                  <a:chOff x="2823818" y="1973973"/>
                  <a:chExt cx="357532" cy="2976851"/>
                </a:xfrm>
              </p:grpSpPr>
              <p:cxnSp>
                <p:nvCxnSpPr>
                  <p:cNvPr id="38" name="رابط مستقيم 37">
                    <a:extLst>
                      <a:ext uri="{FF2B5EF4-FFF2-40B4-BE49-F238E27FC236}">
                        <a16:creationId xmlns:a16="http://schemas.microsoft.com/office/drawing/2014/main" id="{AF142526-589C-4B44-99B3-76A6DC30A168}"/>
                      </a:ext>
                    </a:extLst>
                  </p:cNvPr>
                  <p:cNvCxnSpPr/>
                  <p:nvPr/>
                </p:nvCxnSpPr>
                <p:spPr>
                  <a:xfrm>
                    <a:off x="2823818" y="1973973"/>
                    <a:ext cx="0" cy="2973885"/>
                  </a:xfrm>
                  <a:prstGeom prst="line">
                    <a:avLst/>
                  </a:prstGeom>
                </p:spPr>
                <p:style>
                  <a:lnRef idx="3">
                    <a:schemeClr val="accent5"/>
                  </a:lnRef>
                  <a:fillRef idx="0">
                    <a:schemeClr val="accent5"/>
                  </a:fillRef>
                  <a:effectRef idx="2">
                    <a:schemeClr val="accent5"/>
                  </a:effectRef>
                  <a:fontRef idx="minor">
                    <a:schemeClr val="tx1"/>
                  </a:fontRef>
                </p:style>
              </p:cxnSp>
              <p:cxnSp>
                <p:nvCxnSpPr>
                  <p:cNvPr id="39" name="رابط مستقيم 38">
                    <a:extLst>
                      <a:ext uri="{FF2B5EF4-FFF2-40B4-BE49-F238E27FC236}">
                        <a16:creationId xmlns:a16="http://schemas.microsoft.com/office/drawing/2014/main" id="{37ED3397-4612-475B-97EE-D44FE878C110}"/>
                      </a:ext>
                    </a:extLst>
                  </p:cNvPr>
                  <p:cNvCxnSpPr>
                    <a:cxnSpLocks/>
                  </p:cNvCxnSpPr>
                  <p:nvPr/>
                </p:nvCxnSpPr>
                <p:spPr>
                  <a:xfrm flipH="1">
                    <a:off x="2823818" y="1976651"/>
                    <a:ext cx="357532" cy="0"/>
                  </a:xfrm>
                  <a:prstGeom prst="line">
                    <a:avLst/>
                  </a:prstGeom>
                </p:spPr>
                <p:style>
                  <a:lnRef idx="3">
                    <a:schemeClr val="accent5"/>
                  </a:lnRef>
                  <a:fillRef idx="0">
                    <a:schemeClr val="accent5"/>
                  </a:fillRef>
                  <a:effectRef idx="2">
                    <a:schemeClr val="accent5"/>
                  </a:effectRef>
                  <a:fontRef idx="minor">
                    <a:schemeClr val="tx1"/>
                  </a:fontRef>
                </p:style>
              </p:cxnSp>
              <p:cxnSp>
                <p:nvCxnSpPr>
                  <p:cNvPr id="40" name="رابط كسهم مستقيم 39">
                    <a:extLst>
                      <a:ext uri="{FF2B5EF4-FFF2-40B4-BE49-F238E27FC236}">
                        <a16:creationId xmlns:a16="http://schemas.microsoft.com/office/drawing/2014/main" id="{CE02B527-004F-4127-9FD7-C6B518505A90}"/>
                      </a:ext>
                    </a:extLst>
                  </p:cNvPr>
                  <p:cNvCxnSpPr/>
                  <p:nvPr/>
                </p:nvCxnSpPr>
                <p:spPr>
                  <a:xfrm>
                    <a:off x="2823818" y="4947858"/>
                    <a:ext cx="357531" cy="2966"/>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grpSp>
          </p:grpSp>
        </p:grpSp>
        <p:sp>
          <p:nvSpPr>
            <p:cNvPr id="17" name="سهم للأسفل 38">
              <a:extLst>
                <a:ext uri="{FF2B5EF4-FFF2-40B4-BE49-F238E27FC236}">
                  <a16:creationId xmlns:a16="http://schemas.microsoft.com/office/drawing/2014/main" id="{15310C57-3F4B-4A7F-ADCD-94DEFAC18405}"/>
                </a:ext>
              </a:extLst>
            </p:cNvPr>
            <p:cNvSpPr/>
            <p:nvPr/>
          </p:nvSpPr>
          <p:spPr>
            <a:xfrm rot="5400000">
              <a:off x="7834082" y="5305098"/>
              <a:ext cx="219075" cy="325717"/>
            </a:xfrm>
            <a:prstGeom prst="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nvGrpSpPr>
          <p:cNvPr id="47" name="مجموعة 46">
            <a:extLst>
              <a:ext uri="{FF2B5EF4-FFF2-40B4-BE49-F238E27FC236}">
                <a16:creationId xmlns:a16="http://schemas.microsoft.com/office/drawing/2014/main" id="{09B8D371-6A0A-44F3-82DB-CD306DC2D208}"/>
              </a:ext>
            </a:extLst>
          </p:cNvPr>
          <p:cNvGrpSpPr/>
          <p:nvPr/>
        </p:nvGrpSpPr>
        <p:grpSpPr>
          <a:xfrm>
            <a:off x="5019850" y="930970"/>
            <a:ext cx="4541839" cy="603924"/>
            <a:chOff x="5019850" y="976126"/>
            <a:chExt cx="4541839" cy="603924"/>
          </a:xfrm>
        </p:grpSpPr>
        <p:pic>
          <p:nvPicPr>
            <p:cNvPr id="48" name="صورة 47">
              <a:extLst>
                <a:ext uri="{FF2B5EF4-FFF2-40B4-BE49-F238E27FC236}">
                  <a16:creationId xmlns:a16="http://schemas.microsoft.com/office/drawing/2014/main" id="{8FCFA9DB-408A-4F83-8369-A614FC2508CA}"/>
                </a:ext>
              </a:extLst>
            </p:cNvPr>
            <p:cNvPicPr>
              <a:picLocks noChangeAspect="1"/>
            </p:cNvPicPr>
            <p:nvPr/>
          </p:nvPicPr>
          <p:blipFill>
            <a:blip r:embed="rId2"/>
            <a:stretch>
              <a:fillRect/>
            </a:stretch>
          </p:blipFill>
          <p:spPr>
            <a:xfrm>
              <a:off x="5019850" y="976126"/>
              <a:ext cx="4541839" cy="603924"/>
            </a:xfrm>
            <a:prstGeom prst="rect">
              <a:avLst/>
            </a:prstGeom>
          </p:spPr>
        </p:pic>
        <p:sp>
          <p:nvSpPr>
            <p:cNvPr id="49" name="مربع نص 48">
              <a:extLst>
                <a:ext uri="{FF2B5EF4-FFF2-40B4-BE49-F238E27FC236}">
                  <a16:creationId xmlns:a16="http://schemas.microsoft.com/office/drawing/2014/main" id="{A4ACDCA4-0145-491B-9FE2-C8BF01CA5514}"/>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إطار التخطيط الاستراتيجي</a:t>
              </a:r>
              <a:endParaRPr lang="ar-SA" sz="1600" dirty="0"/>
            </a:p>
          </p:txBody>
        </p:sp>
      </p:grpSp>
      <p:sp>
        <p:nvSpPr>
          <p:cNvPr id="50" name="مربع نص 49">
            <a:extLst>
              <a:ext uri="{FF2B5EF4-FFF2-40B4-BE49-F238E27FC236}">
                <a16:creationId xmlns:a16="http://schemas.microsoft.com/office/drawing/2014/main" id="{B9A540E2-1773-448D-AA79-75A9E0AB147A}"/>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17</a:t>
            </a:fld>
            <a:endParaRPr lang="ar-SA" sz="1600" dirty="0">
              <a:solidFill>
                <a:schemeClr val="bg1"/>
              </a:solidFill>
            </a:endParaRPr>
          </a:p>
        </p:txBody>
      </p:sp>
    </p:spTree>
    <p:extLst>
      <p:ext uri="{BB962C8B-B14F-4D97-AF65-F5344CB8AC3E}">
        <p14:creationId xmlns:p14="http://schemas.microsoft.com/office/powerpoint/2010/main" val="1552828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مجموعة 8">
            <a:extLst>
              <a:ext uri="{FF2B5EF4-FFF2-40B4-BE49-F238E27FC236}">
                <a16:creationId xmlns:a16="http://schemas.microsoft.com/office/drawing/2014/main" id="{5EC1E2E2-8E11-452E-BAF5-F8641F1AFD2E}"/>
              </a:ext>
            </a:extLst>
          </p:cNvPr>
          <p:cNvGrpSpPr/>
          <p:nvPr/>
        </p:nvGrpSpPr>
        <p:grpSpPr>
          <a:xfrm>
            <a:off x="5019850" y="930970"/>
            <a:ext cx="4541839" cy="603924"/>
            <a:chOff x="5019850" y="976126"/>
            <a:chExt cx="4541839" cy="603924"/>
          </a:xfrm>
        </p:grpSpPr>
        <p:pic>
          <p:nvPicPr>
            <p:cNvPr id="10" name="صورة 9">
              <a:extLst>
                <a:ext uri="{FF2B5EF4-FFF2-40B4-BE49-F238E27FC236}">
                  <a16:creationId xmlns:a16="http://schemas.microsoft.com/office/drawing/2014/main" id="{49CC71D0-D95D-4C7F-8E62-9B8CF662956B}"/>
                </a:ext>
              </a:extLst>
            </p:cNvPr>
            <p:cNvPicPr>
              <a:picLocks noChangeAspect="1"/>
            </p:cNvPicPr>
            <p:nvPr/>
          </p:nvPicPr>
          <p:blipFill>
            <a:blip r:embed="rId3"/>
            <a:stretch>
              <a:fillRect/>
            </a:stretch>
          </p:blipFill>
          <p:spPr>
            <a:xfrm>
              <a:off x="5019850" y="976126"/>
              <a:ext cx="4541839" cy="603924"/>
            </a:xfrm>
            <a:prstGeom prst="rect">
              <a:avLst/>
            </a:prstGeom>
          </p:spPr>
        </p:pic>
        <p:sp>
          <p:nvSpPr>
            <p:cNvPr id="11" name="مربع نص 10">
              <a:extLst>
                <a:ext uri="{FF2B5EF4-FFF2-40B4-BE49-F238E27FC236}">
                  <a16:creationId xmlns:a16="http://schemas.microsoft.com/office/drawing/2014/main" id="{5EBA4527-0166-4EED-B199-C49DA7178A09}"/>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إجراءات إعداد الخطة</a:t>
              </a:r>
              <a:endParaRPr lang="ar-SA" sz="1600" dirty="0"/>
            </a:p>
          </p:txBody>
        </p:sp>
      </p:grpSp>
      <p:sp>
        <p:nvSpPr>
          <p:cNvPr id="12" name="مربع نص 11">
            <a:extLst>
              <a:ext uri="{FF2B5EF4-FFF2-40B4-BE49-F238E27FC236}">
                <a16:creationId xmlns:a16="http://schemas.microsoft.com/office/drawing/2014/main" id="{C4DA6FE8-A62E-4475-AC7D-85DCA8863E9D}"/>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18</a:t>
            </a:fld>
            <a:endParaRPr lang="ar-SA" sz="1600" dirty="0">
              <a:solidFill>
                <a:schemeClr val="bg1"/>
              </a:solidFill>
            </a:endParaRPr>
          </a:p>
        </p:txBody>
      </p:sp>
      <p:sp>
        <p:nvSpPr>
          <p:cNvPr id="13" name="عنوان فرعي 4">
            <a:extLst>
              <a:ext uri="{FF2B5EF4-FFF2-40B4-BE49-F238E27FC236}">
                <a16:creationId xmlns:a16="http://schemas.microsoft.com/office/drawing/2014/main" id="{E2C5560D-2CF4-4338-846B-5ED3386D5F31}"/>
              </a:ext>
            </a:extLst>
          </p:cNvPr>
          <p:cNvSpPr txBox="1">
            <a:spLocks/>
          </p:cNvSpPr>
          <p:nvPr/>
        </p:nvSpPr>
        <p:spPr>
          <a:xfrm>
            <a:off x="935123" y="1840129"/>
            <a:ext cx="8626566" cy="5137614"/>
          </a:xfrm>
          <a:prstGeom prst="rect">
            <a:avLst/>
          </a:prstGeom>
        </p:spPr>
        <p:txBody>
          <a:bodyPr vert="horz" lIns="91440" tIns="45720" rIns="91440" bIns="45720" rtlCol="0" anchor="t">
            <a:noAutofit/>
          </a:bodyPr>
          <a:lstStyle>
            <a:lvl1pPr marL="0" indent="0" algn="r" defTabSz="1007943" rtl="1" eaLnBrk="1" latinLnBrk="0" hangingPunct="1">
              <a:lnSpc>
                <a:spcPct val="90000"/>
              </a:lnSpc>
              <a:spcBef>
                <a:spcPts val="1102"/>
              </a:spcBef>
              <a:buFont typeface="Arial" panose="020B0604020202020204" pitchFamily="34" charset="0"/>
              <a:buNone/>
              <a:defRPr sz="3527" kern="1200">
                <a:solidFill>
                  <a:schemeClr val="tx1"/>
                </a:solidFill>
                <a:latin typeface="+mn-lt"/>
                <a:ea typeface="+mn-ea"/>
                <a:cs typeface="+mn-cs"/>
              </a:defRPr>
            </a:lvl1pPr>
            <a:lvl2pPr marL="503972" indent="0" algn="r" defTabSz="1007943" rtl="1" eaLnBrk="1" latinLnBrk="0" hangingPunct="1">
              <a:lnSpc>
                <a:spcPct val="90000"/>
              </a:lnSpc>
              <a:spcBef>
                <a:spcPts val="551"/>
              </a:spcBef>
              <a:buFont typeface="Arial" panose="020B0604020202020204" pitchFamily="34" charset="0"/>
              <a:buNone/>
              <a:defRPr sz="3086" kern="1200">
                <a:solidFill>
                  <a:schemeClr val="tx1"/>
                </a:solidFill>
                <a:latin typeface="+mn-lt"/>
                <a:ea typeface="+mn-ea"/>
                <a:cs typeface="+mn-cs"/>
              </a:defRPr>
            </a:lvl2pPr>
            <a:lvl3pPr marL="1007943" indent="0" algn="r" defTabSz="1007943" rtl="1" eaLnBrk="1" latinLnBrk="0" hangingPunct="1">
              <a:lnSpc>
                <a:spcPct val="90000"/>
              </a:lnSpc>
              <a:spcBef>
                <a:spcPts val="551"/>
              </a:spcBef>
              <a:buFont typeface="Arial" panose="020B0604020202020204" pitchFamily="34" charset="0"/>
              <a:buNone/>
              <a:defRPr sz="2646" kern="1200">
                <a:solidFill>
                  <a:schemeClr val="tx1"/>
                </a:solidFill>
                <a:latin typeface="+mn-lt"/>
                <a:ea typeface="+mn-ea"/>
                <a:cs typeface="+mn-cs"/>
              </a:defRPr>
            </a:lvl3pPr>
            <a:lvl4pPr marL="1511915" indent="0" algn="r" defTabSz="1007943" rtl="1" eaLnBrk="1" latinLnBrk="0" hangingPunct="1">
              <a:lnSpc>
                <a:spcPct val="90000"/>
              </a:lnSpc>
              <a:spcBef>
                <a:spcPts val="551"/>
              </a:spcBef>
              <a:buFont typeface="Arial" panose="020B0604020202020204" pitchFamily="34" charset="0"/>
              <a:buNone/>
              <a:defRPr sz="2205" kern="1200">
                <a:solidFill>
                  <a:schemeClr val="tx1"/>
                </a:solidFill>
                <a:latin typeface="+mn-lt"/>
                <a:ea typeface="+mn-ea"/>
                <a:cs typeface="+mn-cs"/>
              </a:defRPr>
            </a:lvl4pPr>
            <a:lvl5pPr marL="2015886" indent="0" algn="r" defTabSz="1007943" rtl="1" eaLnBrk="1" latinLnBrk="0" hangingPunct="1">
              <a:lnSpc>
                <a:spcPct val="90000"/>
              </a:lnSpc>
              <a:spcBef>
                <a:spcPts val="551"/>
              </a:spcBef>
              <a:buFont typeface="Arial" panose="020B0604020202020204" pitchFamily="34" charset="0"/>
              <a:buNone/>
              <a:defRPr sz="2205" kern="1200">
                <a:solidFill>
                  <a:schemeClr val="tx1"/>
                </a:solidFill>
                <a:latin typeface="+mn-lt"/>
                <a:ea typeface="+mn-ea"/>
                <a:cs typeface="+mn-cs"/>
              </a:defRPr>
            </a:lvl5pPr>
            <a:lvl6pPr marL="2519858" indent="0" algn="r" defTabSz="1007943" rtl="1" eaLnBrk="1" latinLnBrk="0" hangingPunct="1">
              <a:lnSpc>
                <a:spcPct val="90000"/>
              </a:lnSpc>
              <a:spcBef>
                <a:spcPts val="551"/>
              </a:spcBef>
              <a:buFont typeface="Arial" panose="020B0604020202020204" pitchFamily="34" charset="0"/>
              <a:buNone/>
              <a:defRPr sz="2205" kern="1200">
                <a:solidFill>
                  <a:schemeClr val="tx1"/>
                </a:solidFill>
                <a:latin typeface="+mn-lt"/>
                <a:ea typeface="+mn-ea"/>
                <a:cs typeface="+mn-cs"/>
              </a:defRPr>
            </a:lvl6pPr>
            <a:lvl7pPr marL="3023829" indent="0" algn="r" defTabSz="1007943" rtl="1" eaLnBrk="1" latinLnBrk="0" hangingPunct="1">
              <a:lnSpc>
                <a:spcPct val="90000"/>
              </a:lnSpc>
              <a:spcBef>
                <a:spcPts val="551"/>
              </a:spcBef>
              <a:buFont typeface="Arial" panose="020B0604020202020204" pitchFamily="34" charset="0"/>
              <a:buNone/>
              <a:defRPr sz="2205" kern="1200">
                <a:solidFill>
                  <a:schemeClr val="tx1"/>
                </a:solidFill>
                <a:latin typeface="+mn-lt"/>
                <a:ea typeface="+mn-ea"/>
                <a:cs typeface="+mn-cs"/>
              </a:defRPr>
            </a:lvl7pPr>
            <a:lvl8pPr marL="3527801" indent="0" algn="r" defTabSz="1007943" rtl="1" eaLnBrk="1" latinLnBrk="0" hangingPunct="1">
              <a:lnSpc>
                <a:spcPct val="90000"/>
              </a:lnSpc>
              <a:spcBef>
                <a:spcPts val="551"/>
              </a:spcBef>
              <a:buFont typeface="Arial" panose="020B0604020202020204" pitchFamily="34" charset="0"/>
              <a:buNone/>
              <a:defRPr sz="2205" kern="1200">
                <a:solidFill>
                  <a:schemeClr val="tx1"/>
                </a:solidFill>
                <a:latin typeface="+mn-lt"/>
                <a:ea typeface="+mn-ea"/>
                <a:cs typeface="+mn-cs"/>
              </a:defRPr>
            </a:lvl8pPr>
            <a:lvl9pPr marL="4031772" indent="0" algn="r" defTabSz="1007943" rtl="1" eaLnBrk="1" latinLnBrk="0" hangingPunct="1">
              <a:lnSpc>
                <a:spcPct val="90000"/>
              </a:lnSpc>
              <a:spcBef>
                <a:spcPts val="551"/>
              </a:spcBef>
              <a:buFont typeface="Arial" panose="020B0604020202020204" pitchFamily="34" charset="0"/>
              <a:buNone/>
              <a:defRPr sz="2205" kern="1200">
                <a:solidFill>
                  <a:schemeClr val="tx1"/>
                </a:solidFill>
                <a:latin typeface="+mn-lt"/>
                <a:ea typeface="+mn-ea"/>
                <a:cs typeface="+mn-cs"/>
              </a:defRPr>
            </a:lvl9pPr>
          </a:lstStyle>
          <a:p>
            <a:pPr marL="228600" indent="-228600">
              <a:lnSpc>
                <a:spcPct val="100000"/>
              </a:lnSpc>
              <a:buFont typeface="+mj-lt"/>
              <a:buAutoNum type="arabicPeriod"/>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اعتماد قرار بناء خطة استراتيجية للجمعية من مجلس الإدارة .</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228600" indent="-228600">
              <a:lnSpc>
                <a:spcPct val="100000"/>
              </a:lnSpc>
              <a:buFont typeface="+mj-lt"/>
              <a:buAutoNum type="arabicPeriod"/>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تشكيل (فريق عمل التخطيط الاستراتيجي ).</a:t>
            </a:r>
          </a:p>
          <a:p>
            <a:pPr marL="228600" indent="-228600">
              <a:lnSpc>
                <a:spcPct val="100000"/>
              </a:lnSpc>
              <a:buFont typeface="+mj-lt"/>
              <a:buAutoNum type="arabicPeriod"/>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تنظيم ورشة عمل في مهارات إعداد الخطة الاستراتيجية.</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228600" indent="-228600">
              <a:lnSpc>
                <a:spcPct val="100000"/>
              </a:lnSpc>
              <a:buFont typeface="+mj-lt"/>
              <a:buAutoNum type="arabicPeriod"/>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 التحليل البيئي من خلال التحليل الرباعي، نقاط القوة والضعف والفرص والتحديات.</a:t>
            </a:r>
          </a:p>
          <a:p>
            <a:pPr marL="228600" indent="-228600">
              <a:lnSpc>
                <a:spcPct val="100000"/>
              </a:lnSpc>
              <a:buFont typeface="+mj-lt"/>
              <a:buAutoNum type="arabicPeriod"/>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المقارنة المرجعية والاطلاع على التجارب والممارسات المميزة وما تقدمه من خدمات</a:t>
            </a:r>
          </a:p>
          <a:p>
            <a:pPr marL="228600" indent="-228600">
              <a:lnSpc>
                <a:spcPct val="100000"/>
              </a:lnSpc>
              <a:buFont typeface="+mj-lt"/>
              <a:buAutoNum type="arabicPeriod"/>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تحديد التوجهات الاستراتيجية التي توجه بوصلة الجمعية نحو الفترة الزمنية المقبلة.</a:t>
            </a:r>
          </a:p>
          <a:p>
            <a:pPr marL="228600" indent="-228600">
              <a:lnSpc>
                <a:spcPct val="100000"/>
              </a:lnSpc>
              <a:buFont typeface="+mj-lt"/>
              <a:buAutoNum type="arabicPeriod"/>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صياغة الرؤية والرسالة والقيم.</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228600" indent="-228600">
              <a:lnSpc>
                <a:spcPct val="100000"/>
              </a:lnSpc>
              <a:buFont typeface="+mj-lt"/>
              <a:buAutoNum type="arabicPeriod"/>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تحديد الاستراتيجيات المناسبة التي ستساهم في تحقيق الأهداف المؤسسية.</a:t>
            </a:r>
          </a:p>
          <a:p>
            <a:pPr marL="228600" indent="-228600">
              <a:lnSpc>
                <a:spcPct val="100000"/>
              </a:lnSpc>
              <a:buFont typeface="+mj-lt"/>
              <a:buAutoNum type="arabicPeriod"/>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 تحديد الأهداف الفرعية التي سيتم تنفيذها في إطار الخطة الاستراتيجية.</a:t>
            </a:r>
          </a:p>
          <a:p>
            <a:pPr marL="228600" indent="-228600">
              <a:lnSpc>
                <a:spcPct val="100000"/>
              </a:lnSpc>
              <a:buFont typeface="+mj-lt"/>
              <a:buAutoNum type="arabicPeriod"/>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اعداد مصفوفة لمؤشرات الأداء التي ستعتمد في قياس الأداء المؤسسي.</a:t>
            </a:r>
          </a:p>
          <a:p>
            <a:pPr marL="342900" indent="-342900">
              <a:lnSpc>
                <a:spcPct val="100000"/>
              </a:lnSpc>
              <a:buFont typeface="+mj-lt"/>
              <a:buAutoNum type="arabicPeriod"/>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إعداد مسودة الخطة ومناقشتها مع لجنة التخطيط الاستراتيجي والتصديق عليها.</a:t>
            </a:r>
          </a:p>
          <a:p>
            <a:pPr marL="342900" indent="-342900">
              <a:lnSpc>
                <a:spcPct val="100000"/>
              </a:lnSpc>
              <a:buFont typeface="+mj-lt"/>
              <a:buAutoNum type="arabicPeriod"/>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رفع الخطة لاعتمادها من قبل مجلس الإدارة بصورتها النهائية.</a:t>
            </a:r>
          </a:p>
          <a:p>
            <a:pPr marL="342900" indent="-342900">
              <a:lnSpc>
                <a:spcPct val="100000"/>
              </a:lnSpc>
              <a:buFont typeface="+mj-lt"/>
              <a:buAutoNum type="arabicPeriod"/>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إعلان الخطة وتعميمها وإتاحتها للعاملين بالجمعية والبدء بالتنفيذ ومتابعة الأداء وقياس النتائج .</a:t>
            </a:r>
            <a:r>
              <a:rPr lang="ar-SA" sz="1600" dirty="0">
                <a:latin typeface="Simplified Arabic" panose="02020603050405020304" pitchFamily="18" charset="-78"/>
                <a:ea typeface="GE SS Two Medium" panose="020A0503020102020204" pitchFamily="18" charset="-78"/>
                <a:cs typeface="Simplified Arabic" panose="02020603050405020304" pitchFamily="18" charset="-78"/>
              </a:rPr>
              <a:t> </a:t>
            </a:r>
            <a:br>
              <a:rPr lang="ar-SA" sz="1600" dirty="0">
                <a:latin typeface="Simplified Arabic" panose="02020603050405020304" pitchFamily="18" charset="-78"/>
                <a:cs typeface="Simplified Arabic" panose="02020603050405020304" pitchFamily="18" charset="-78"/>
              </a:rPr>
            </a:br>
            <a:endParaRPr lang="ar-SA" sz="1200" dirty="0">
              <a:latin typeface="Simplified Arabic" panose="02020603050405020304" pitchFamily="18" charset="-78"/>
              <a:ea typeface="GE SS Two Medium" panose="020A0503020102020204" pitchFamily="18" charset="-78"/>
              <a:cs typeface="Simplified Arabic" panose="02020603050405020304" pitchFamily="18" charset="-78"/>
            </a:endParaRPr>
          </a:p>
          <a:p>
            <a:pPr>
              <a:lnSpc>
                <a:spcPct val="100000"/>
              </a:lnSpc>
            </a:pPr>
            <a:endParaRPr lang="ar-SA" sz="1200" dirty="0">
              <a:latin typeface="Simplified Arabic" panose="02020603050405020304" pitchFamily="18" charset="-78"/>
              <a:ea typeface="GE SS Two Medium" panose="020A0503020102020204" pitchFamily="18" charset="-78"/>
              <a:cs typeface="Simplified Arabic" panose="02020603050405020304" pitchFamily="18" charset="-78"/>
            </a:endParaRPr>
          </a:p>
          <a:p>
            <a:pPr fontAlgn="t">
              <a:lnSpc>
                <a:spcPct val="100000"/>
              </a:lnSpc>
            </a:pPr>
            <a:r>
              <a:rPr lang="ar-SA" sz="1400" dirty="0">
                <a:latin typeface="Simplified Arabic" panose="02020603050405020304" pitchFamily="18" charset="-78"/>
                <a:cs typeface="Simplified Arabic" panose="02020603050405020304" pitchFamily="18" charset="-78"/>
              </a:rPr>
              <a:t>   </a:t>
            </a:r>
            <a:endParaRPr lang="ar-SA" sz="1100" dirty="0">
              <a:latin typeface="Simplified Arabic" panose="02020603050405020304" pitchFamily="18" charset="-78"/>
              <a:ea typeface="GE SS Two Medium" panose="020A0503020102020204" pitchFamily="18" charset="-78"/>
              <a:cs typeface="Simplified Arabic" panose="02020603050405020304" pitchFamily="18" charset="-78"/>
            </a:endParaRPr>
          </a:p>
        </p:txBody>
      </p:sp>
    </p:spTree>
    <p:extLst>
      <p:ext uri="{BB962C8B-B14F-4D97-AF65-F5344CB8AC3E}">
        <p14:creationId xmlns:p14="http://schemas.microsoft.com/office/powerpoint/2010/main" val="1274537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a:extLst>
              <a:ext uri="{FF2B5EF4-FFF2-40B4-BE49-F238E27FC236}">
                <a16:creationId xmlns:a16="http://schemas.microsoft.com/office/drawing/2014/main" id="{743E335C-FFBB-487A-B548-2640542D3E4C}"/>
              </a:ext>
            </a:extLst>
          </p:cNvPr>
          <p:cNvGraphicFramePr>
            <a:graphicFrameLocks noGrp="1"/>
          </p:cNvGraphicFramePr>
          <p:nvPr>
            <p:extLst>
              <p:ext uri="{D42A27DB-BD31-4B8C-83A1-F6EECF244321}">
                <p14:modId xmlns:p14="http://schemas.microsoft.com/office/powerpoint/2010/main" val="3289955748"/>
              </p:ext>
            </p:extLst>
          </p:nvPr>
        </p:nvGraphicFramePr>
        <p:xfrm>
          <a:off x="914513" y="1868549"/>
          <a:ext cx="8610373" cy="4830431"/>
        </p:xfrm>
        <a:graphic>
          <a:graphicData uri="http://schemas.openxmlformats.org/drawingml/2006/table">
            <a:tbl>
              <a:tblPr rtl="1" firstRow="1" firstCol="1" bandRow="1">
                <a:tableStyleId>{7DF18680-E054-41AD-8BC1-D1AEF772440D}</a:tableStyleId>
              </a:tblPr>
              <a:tblGrid>
                <a:gridCol w="514236">
                  <a:extLst>
                    <a:ext uri="{9D8B030D-6E8A-4147-A177-3AD203B41FA5}">
                      <a16:colId xmlns:a16="http://schemas.microsoft.com/office/drawing/2014/main" val="3416153698"/>
                    </a:ext>
                  </a:extLst>
                </a:gridCol>
                <a:gridCol w="3766045">
                  <a:extLst>
                    <a:ext uri="{9D8B030D-6E8A-4147-A177-3AD203B41FA5}">
                      <a16:colId xmlns:a16="http://schemas.microsoft.com/office/drawing/2014/main" val="1643751663"/>
                    </a:ext>
                  </a:extLst>
                </a:gridCol>
                <a:gridCol w="4330092">
                  <a:extLst>
                    <a:ext uri="{9D8B030D-6E8A-4147-A177-3AD203B41FA5}">
                      <a16:colId xmlns:a16="http://schemas.microsoft.com/office/drawing/2014/main" val="876186630"/>
                    </a:ext>
                  </a:extLst>
                </a:gridCol>
              </a:tblGrid>
              <a:tr h="420083">
                <a:tc>
                  <a:txBody>
                    <a:bodyPr/>
                    <a:lstStyle/>
                    <a:p>
                      <a:pPr algn="ctr" rtl="1">
                        <a:lnSpc>
                          <a:spcPct val="107000"/>
                        </a:lnSpc>
                        <a:spcAft>
                          <a:spcPts val="800"/>
                        </a:spcAft>
                      </a:pPr>
                      <a:r>
                        <a:rPr lang="ar-SA" sz="1600" kern="1200" dirty="0">
                          <a:solidFill>
                            <a:schemeClr val="bg1"/>
                          </a:solidFill>
                        </a:rPr>
                        <a:t> م</a:t>
                      </a:r>
                      <a:endParaRPr lang="en-US" sz="1600" kern="1200" dirty="0">
                        <a:solidFill>
                          <a:schemeClr val="bg1"/>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marL="68580" marR="68580" marT="0" marB="0">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1270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نقاط القوة</a:t>
                      </a:r>
                      <a:endParaRPr lang="en-US"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1270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نقاط الضعف</a:t>
                      </a:r>
                      <a:endParaRPr lang="en-US"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extLst>
                  <a:ext uri="{0D108BD9-81ED-4DB2-BD59-A6C34878D82A}">
                    <a16:rowId xmlns:a16="http://schemas.microsoft.com/office/drawing/2014/main" val="1627600698"/>
                  </a:ext>
                </a:extLst>
              </a:tr>
              <a:tr h="367529">
                <a:tc>
                  <a:txBody>
                    <a:bodyPr/>
                    <a:lstStyle/>
                    <a:p>
                      <a:pPr algn="ctr" rtl="1">
                        <a:lnSpc>
                          <a:spcPct val="107000"/>
                        </a:lnSpc>
                        <a:spcAft>
                          <a:spcPts val="800"/>
                        </a:spcAft>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1</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وجود كوادر بمجلس الادارة ذات نفوذ مجتمعي</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07000"/>
                        </a:lnSpc>
                        <a:spcAft>
                          <a:spcPts val="800"/>
                        </a:spcAft>
                      </a:pPr>
                      <a:r>
                        <a:rPr lang="ar-SA" sz="16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ضعف التفاعل بين لجان مجلس الادارة</a:t>
                      </a:r>
                      <a:endParaRPr lang="en-US" sz="16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2579882982"/>
                  </a:ext>
                </a:extLst>
              </a:tr>
              <a:tr h="367529">
                <a:tc>
                  <a:txBody>
                    <a:bodyPr/>
                    <a:lstStyle/>
                    <a:p>
                      <a:pPr algn="ctr" rtl="1">
                        <a:lnSpc>
                          <a:spcPct val="107000"/>
                        </a:lnSpc>
                        <a:spcAft>
                          <a:spcPts val="800"/>
                        </a:spcAft>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2</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وجود كوادر بشرية وإدارية متميزة في الجمعية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07000"/>
                        </a:lnSpc>
                        <a:spcAft>
                          <a:spcPts val="800"/>
                        </a:spcAft>
                      </a:pPr>
                      <a:r>
                        <a:rPr lang="ar-SA" sz="16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قلة عدد العاملين بالعديد من الإدارات</a:t>
                      </a:r>
                      <a:endParaRPr lang="en-US" sz="16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1365490745"/>
                  </a:ext>
                </a:extLst>
              </a:tr>
              <a:tr h="367529">
                <a:tc>
                  <a:txBody>
                    <a:bodyPr/>
                    <a:lstStyle/>
                    <a:p>
                      <a:pPr algn="ctr" rtl="1">
                        <a:lnSpc>
                          <a:spcPct val="107000"/>
                        </a:lnSpc>
                        <a:spcAft>
                          <a:spcPts val="800"/>
                        </a:spcAft>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3</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تمتع الجمعية وخريجيها بسمعة طيبة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قلة المختبرين من الحفاظ والحافظات</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3106157131"/>
                  </a:ext>
                </a:extLst>
              </a:tr>
              <a:tr h="367529">
                <a:tc>
                  <a:txBody>
                    <a:bodyPr/>
                    <a:lstStyle/>
                    <a:p>
                      <a:pPr algn="ctr" rtl="1">
                        <a:lnSpc>
                          <a:spcPct val="107000"/>
                        </a:lnSpc>
                        <a:spcAft>
                          <a:spcPts val="800"/>
                        </a:spcAft>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4</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تنوع الطرق المستخدمة في العملية التعليمية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1007943" rtl="1" eaLnBrk="1" fontAlgn="auto" latinLnBrk="0" hangingPunct="1">
                        <a:lnSpc>
                          <a:spcPct val="107000"/>
                        </a:lnSpc>
                        <a:spcBef>
                          <a:spcPts val="0"/>
                        </a:spcBef>
                        <a:spcAft>
                          <a:spcPts val="80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ضعف التفاعل التسويقي في الاعلام عن الجمعية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2905317794"/>
                  </a:ext>
                </a:extLst>
              </a:tr>
              <a:tr h="367529">
                <a:tc>
                  <a:txBody>
                    <a:bodyPr/>
                    <a:lstStyle/>
                    <a:p>
                      <a:pPr algn="ctr" rtl="1">
                        <a:lnSpc>
                          <a:spcPct val="107000"/>
                        </a:lnSpc>
                        <a:spcAft>
                          <a:spcPts val="800"/>
                        </a:spcAft>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5</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التغطية الجغرافية المتميزة للجمعية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1007943" rtl="1" eaLnBrk="1" fontAlgn="auto" latinLnBrk="0" hangingPunct="1">
                        <a:lnSpc>
                          <a:spcPct val="107000"/>
                        </a:lnSpc>
                        <a:spcBef>
                          <a:spcPts val="0"/>
                        </a:spcBef>
                        <a:spcAft>
                          <a:spcPts val="80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ضعف سلم الرواتب لمنسوبي الجمعية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1194770164"/>
                  </a:ext>
                </a:extLst>
              </a:tr>
              <a:tr h="367529">
                <a:tc>
                  <a:txBody>
                    <a:bodyPr/>
                    <a:lstStyle/>
                    <a:p>
                      <a:pPr algn="ctr" rtl="1">
                        <a:lnSpc>
                          <a:spcPct val="107000"/>
                        </a:lnSpc>
                        <a:spcAft>
                          <a:spcPts val="800"/>
                        </a:spcAft>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6</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توافر تجهيزات مناسبة للتشغيل بالجمعية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ضعف التواصل بين الادارة العليا والعاملين بالجمعية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3016706167"/>
                  </a:ext>
                </a:extLst>
              </a:tr>
              <a:tr h="367529">
                <a:tc>
                  <a:txBody>
                    <a:bodyPr/>
                    <a:lstStyle/>
                    <a:p>
                      <a:pPr algn="ctr" rtl="1">
                        <a:lnSpc>
                          <a:spcPct val="107000"/>
                        </a:lnSpc>
                        <a:spcAft>
                          <a:spcPts val="800"/>
                        </a:spcAft>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7</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تبنى الجمعية لأنظمة وبرامج الكترونية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عدم وجود صف ثاني للإدارة والقيادة </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1918330821"/>
                  </a:ext>
                </a:extLst>
              </a:tr>
              <a:tr h="367529">
                <a:tc>
                  <a:txBody>
                    <a:bodyPr/>
                    <a:lstStyle/>
                    <a:p>
                      <a:pPr algn="ctr" rtl="1">
                        <a:lnSpc>
                          <a:spcPct val="107000"/>
                        </a:lnSpc>
                        <a:spcAft>
                          <a:spcPts val="800"/>
                        </a:spcAft>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8</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تنوع وسائل الاعلام المستخدمة في الجمعية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عدم وضوح الصلاحيات لمنسوبي الجمعية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3455948754"/>
                  </a:ext>
                </a:extLst>
              </a:tr>
              <a:tr h="367529">
                <a:tc>
                  <a:txBody>
                    <a:bodyPr/>
                    <a:lstStyle/>
                    <a:p>
                      <a:pPr algn="ctr" rtl="1">
                        <a:lnSpc>
                          <a:spcPct val="107000"/>
                        </a:lnSpc>
                        <a:spcAft>
                          <a:spcPts val="800"/>
                        </a:spcAft>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9</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وجود شراكات فاعلة مع العديد من جهات </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عدم وجود مؤشرات قياس أداء لمنسوبي الجمعية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2476352669"/>
                  </a:ext>
                </a:extLst>
              </a:tr>
              <a:tr h="367529">
                <a:tc>
                  <a:txBody>
                    <a:bodyPr/>
                    <a:lstStyle/>
                    <a:p>
                      <a:pPr algn="ctr" rtl="1">
                        <a:lnSpc>
                          <a:spcPct val="107000"/>
                        </a:lnSpc>
                        <a:spcAft>
                          <a:spcPts val="800"/>
                        </a:spcAft>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10</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سهولة عملية التواصل الإداري داخل الجمعية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ضعف الحوافز  المادية والمعنوية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3233148131"/>
                  </a:ext>
                </a:extLst>
              </a:tr>
              <a:tr h="367529">
                <a:tc>
                  <a:txBody>
                    <a:bodyPr/>
                    <a:lstStyle/>
                    <a:p>
                      <a:pPr algn="ctr" rtl="1">
                        <a:lnSpc>
                          <a:spcPct val="107000"/>
                        </a:lnSpc>
                        <a:spcAft>
                          <a:spcPts val="800"/>
                        </a:spcAft>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11</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وجود عقارات استثمارية واوقاف للجمعية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ضعف المهارات في بعض الكوادر البشرية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698814486"/>
                  </a:ext>
                </a:extLst>
              </a:tr>
              <a:tr h="367529">
                <a:tc>
                  <a:txBody>
                    <a:bodyPr/>
                    <a:lstStyle/>
                    <a:p>
                      <a:pPr algn="ctr" rtl="1">
                        <a:lnSpc>
                          <a:spcPct val="107000"/>
                        </a:lnSpc>
                        <a:spcAft>
                          <a:spcPts val="800"/>
                        </a:spcAft>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12</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12700" cap="flat" cmpd="sng" algn="ctr">
                      <a:solidFill>
                        <a:srgbClr val="002060"/>
                      </a:solidFill>
                      <a:prstDash val="solid"/>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النسبة المرتفعة للسعوديين للمحفظين والمحفظات </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lvl="0" indent="0" algn="ctr" defTabSz="1007943" rtl="1" eaLnBrk="1" fontAlgn="auto" latinLnBrk="0" hangingPunct="1">
                        <a:lnSpc>
                          <a:spcPct val="107000"/>
                        </a:lnSpc>
                        <a:spcBef>
                          <a:spcPts val="0"/>
                        </a:spcBef>
                        <a:spcAft>
                          <a:spcPts val="80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عدم وجود ادارة الجودة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1270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808711934"/>
                  </a:ext>
                </a:extLst>
              </a:tr>
            </a:tbl>
          </a:graphicData>
        </a:graphic>
      </p:graphicFrame>
      <p:grpSp>
        <p:nvGrpSpPr>
          <p:cNvPr id="8" name="مجموعة 7">
            <a:extLst>
              <a:ext uri="{FF2B5EF4-FFF2-40B4-BE49-F238E27FC236}">
                <a16:creationId xmlns:a16="http://schemas.microsoft.com/office/drawing/2014/main" id="{13229E9B-7554-4BD8-A709-CF764BA30C7B}"/>
              </a:ext>
            </a:extLst>
          </p:cNvPr>
          <p:cNvGrpSpPr/>
          <p:nvPr/>
        </p:nvGrpSpPr>
        <p:grpSpPr>
          <a:xfrm>
            <a:off x="3718560" y="930970"/>
            <a:ext cx="5843129" cy="603924"/>
            <a:chOff x="5019850" y="976126"/>
            <a:chExt cx="4541839" cy="603924"/>
          </a:xfrm>
        </p:grpSpPr>
        <p:pic>
          <p:nvPicPr>
            <p:cNvPr id="9" name="صورة 8">
              <a:extLst>
                <a:ext uri="{FF2B5EF4-FFF2-40B4-BE49-F238E27FC236}">
                  <a16:creationId xmlns:a16="http://schemas.microsoft.com/office/drawing/2014/main" id="{680180FA-5092-4527-AAA8-C5100E677C1F}"/>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0" name="مربع نص 9">
              <a:extLst>
                <a:ext uri="{FF2B5EF4-FFF2-40B4-BE49-F238E27FC236}">
                  <a16:creationId xmlns:a16="http://schemas.microsoft.com/office/drawing/2014/main" id="{AB3813FA-082C-45C9-9700-C87C6F24C59B}"/>
                </a:ext>
              </a:extLst>
            </p:cNvPr>
            <p:cNvSpPr txBox="1"/>
            <p:nvPr/>
          </p:nvSpPr>
          <p:spPr>
            <a:xfrm>
              <a:off x="5932038" y="1108811"/>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التحليل الاستراتيجي - تحليل البيئة الداخلية</a:t>
              </a:r>
              <a:endParaRPr lang="ar-SA" sz="1600" dirty="0"/>
            </a:p>
          </p:txBody>
        </p:sp>
      </p:grpSp>
      <p:sp>
        <p:nvSpPr>
          <p:cNvPr id="11" name="مربع نص 10">
            <a:extLst>
              <a:ext uri="{FF2B5EF4-FFF2-40B4-BE49-F238E27FC236}">
                <a16:creationId xmlns:a16="http://schemas.microsoft.com/office/drawing/2014/main" id="{66849D83-B5E5-48B4-BC47-F3A5AE642588}"/>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19</a:t>
            </a:fld>
            <a:endParaRPr lang="ar-SA" sz="1600" dirty="0">
              <a:solidFill>
                <a:schemeClr val="bg1"/>
              </a:solidFill>
            </a:endParaRPr>
          </a:p>
        </p:txBody>
      </p:sp>
    </p:spTree>
    <p:extLst>
      <p:ext uri="{BB962C8B-B14F-4D97-AF65-F5344CB8AC3E}">
        <p14:creationId xmlns:p14="http://schemas.microsoft.com/office/powerpoint/2010/main" val="4119555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p:nvPr/>
        </p:nvPicPr>
        <p:blipFill>
          <a:blip r:embed="rId2" cstate="print">
            <a:extLst>
              <a:ext uri="{28A0092B-C50C-407E-A947-70E740481C1C}">
                <a14:useLocalDpi xmlns:a14="http://schemas.microsoft.com/office/drawing/2010/main" val="0"/>
              </a:ext>
            </a:extLst>
          </a:blip>
          <a:stretch>
            <a:fillRect/>
          </a:stretch>
        </p:blipFill>
        <p:spPr>
          <a:xfrm>
            <a:off x="3299424" y="1424614"/>
            <a:ext cx="4064883" cy="4710445"/>
          </a:xfrm>
          <a:prstGeom prst="rect">
            <a:avLst/>
          </a:prstGeom>
        </p:spPr>
      </p:pic>
      <p:sp>
        <p:nvSpPr>
          <p:cNvPr id="5" name="مربع نص 4">
            <a:extLst>
              <a:ext uri="{FF2B5EF4-FFF2-40B4-BE49-F238E27FC236}">
                <a16:creationId xmlns:a16="http://schemas.microsoft.com/office/drawing/2014/main" id="{79C3E7BE-C9BD-48AF-A089-166712E1BC17}"/>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2</a:t>
            </a:fld>
            <a:endParaRPr lang="ar-SA" sz="1600" dirty="0">
              <a:solidFill>
                <a:schemeClr val="bg1"/>
              </a:solidFill>
            </a:endParaRPr>
          </a:p>
        </p:txBody>
      </p:sp>
    </p:spTree>
    <p:extLst>
      <p:ext uri="{BB962C8B-B14F-4D97-AF65-F5344CB8AC3E}">
        <p14:creationId xmlns:p14="http://schemas.microsoft.com/office/powerpoint/2010/main" val="39078525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a:extLst>
              <a:ext uri="{FF2B5EF4-FFF2-40B4-BE49-F238E27FC236}">
                <a16:creationId xmlns:a16="http://schemas.microsoft.com/office/drawing/2014/main" id="{743E335C-FFBB-487A-B548-2640542D3E4C}"/>
              </a:ext>
            </a:extLst>
          </p:cNvPr>
          <p:cNvGraphicFramePr>
            <a:graphicFrameLocks noGrp="1"/>
          </p:cNvGraphicFramePr>
          <p:nvPr>
            <p:extLst>
              <p:ext uri="{D42A27DB-BD31-4B8C-83A1-F6EECF244321}">
                <p14:modId xmlns:p14="http://schemas.microsoft.com/office/powerpoint/2010/main" val="3630791495"/>
              </p:ext>
            </p:extLst>
          </p:nvPr>
        </p:nvGraphicFramePr>
        <p:xfrm>
          <a:off x="961847" y="1967332"/>
          <a:ext cx="8515705" cy="4392000"/>
        </p:xfrm>
        <a:graphic>
          <a:graphicData uri="http://schemas.openxmlformats.org/drawingml/2006/table">
            <a:tbl>
              <a:tblPr rtl="1" firstRow="1" firstCol="1" bandRow="1">
                <a:tableStyleId>{7DF18680-E054-41AD-8BC1-D1AEF772440D}</a:tableStyleId>
              </a:tblPr>
              <a:tblGrid>
                <a:gridCol w="476427">
                  <a:extLst>
                    <a:ext uri="{9D8B030D-6E8A-4147-A177-3AD203B41FA5}">
                      <a16:colId xmlns:a16="http://schemas.microsoft.com/office/drawing/2014/main" val="3416153698"/>
                    </a:ext>
                  </a:extLst>
                </a:gridCol>
                <a:gridCol w="3781425">
                  <a:extLst>
                    <a:ext uri="{9D8B030D-6E8A-4147-A177-3AD203B41FA5}">
                      <a16:colId xmlns:a16="http://schemas.microsoft.com/office/drawing/2014/main" val="1643751663"/>
                    </a:ext>
                  </a:extLst>
                </a:gridCol>
                <a:gridCol w="4257853">
                  <a:extLst>
                    <a:ext uri="{9D8B030D-6E8A-4147-A177-3AD203B41FA5}">
                      <a16:colId xmlns:a16="http://schemas.microsoft.com/office/drawing/2014/main" val="876186630"/>
                    </a:ext>
                  </a:extLst>
                </a:gridCol>
              </a:tblGrid>
              <a:tr h="366000">
                <a:tc>
                  <a:txBody>
                    <a:bodyPr/>
                    <a:lstStyle/>
                    <a:p>
                      <a:pPr algn="ctr" rtl="1">
                        <a:lnSpc>
                          <a:spcPct val="107000"/>
                        </a:lnSpc>
                        <a:spcAft>
                          <a:spcPts val="800"/>
                        </a:spcAft>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 م</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1270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الفرص</a:t>
                      </a:r>
                      <a:endParaRPr lang="en-US"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1270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07000"/>
                        </a:lnSpc>
                        <a:spcAft>
                          <a:spcPts val="800"/>
                        </a:spcAft>
                      </a:pPr>
                      <a:r>
                        <a:rPr lang="ar-SA"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التهديدات</a:t>
                      </a:r>
                      <a:endParaRPr lang="en-US"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extLst>
                  <a:ext uri="{0D108BD9-81ED-4DB2-BD59-A6C34878D82A}">
                    <a16:rowId xmlns:a16="http://schemas.microsoft.com/office/drawing/2014/main" val="1627600698"/>
                  </a:ext>
                </a:extLst>
              </a:tr>
              <a:tr h="366000">
                <a:tc>
                  <a:txBody>
                    <a:bodyPr/>
                    <a:lstStyle/>
                    <a:p>
                      <a:pPr marL="0" indent="0" algn="ctr" rtl="1">
                        <a:lnSpc>
                          <a:spcPct val="107000"/>
                        </a:lnSpc>
                        <a:spcAft>
                          <a:spcPts val="800"/>
                        </a:spcAft>
                        <a:buFont typeface="+mj-lt"/>
                        <a:buNone/>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1</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ارتفاع الكثافة السكانية والتمدد الجغرافي لمنطقة الاحساء</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رفض بعض العائلات الانضمام الى الحلقات العامة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2579882982"/>
                  </a:ext>
                </a:extLst>
              </a:tr>
              <a:tr h="366000">
                <a:tc>
                  <a:txBody>
                    <a:bodyPr/>
                    <a:lstStyle/>
                    <a:p>
                      <a:pPr marL="0" indent="0" algn="ctr" rtl="1">
                        <a:lnSpc>
                          <a:spcPct val="107000"/>
                        </a:lnSpc>
                        <a:spcAft>
                          <a:spcPts val="800"/>
                        </a:spcAft>
                        <a:buFont typeface="+mj-lt"/>
                        <a:buNone/>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2</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ارتفاع نسبة الاقبال النسائي على أنشطة الجمعية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r" rtl="1">
                        <a:lnSpc>
                          <a:spcPct val="107000"/>
                        </a:lnSpc>
                        <a:spcAft>
                          <a:spcPts val="800"/>
                        </a:spcAft>
                      </a:pPr>
                      <a:r>
                        <a:rPr lang="ar-SA" sz="16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قلة اقبال الحفاظ والحافظات </a:t>
                      </a:r>
                      <a:endParaRPr lang="en-US" sz="16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1365490745"/>
                  </a:ext>
                </a:extLst>
              </a:tr>
              <a:tr h="366000">
                <a:tc>
                  <a:txBody>
                    <a:bodyPr/>
                    <a:lstStyle/>
                    <a:p>
                      <a:pPr marL="0" indent="0" algn="ctr" rtl="1">
                        <a:lnSpc>
                          <a:spcPct val="107000"/>
                        </a:lnSpc>
                        <a:spcAft>
                          <a:spcPts val="800"/>
                        </a:spcAft>
                        <a:buFont typeface="+mj-lt"/>
                        <a:buNone/>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3</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تعاون الائمة والخطباء والدعاة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r" rtl="1">
                        <a:lnSpc>
                          <a:spcPct val="107000"/>
                        </a:lnSpc>
                        <a:spcAft>
                          <a:spcPts val="800"/>
                        </a:spcAft>
                      </a:pPr>
                      <a:r>
                        <a:rPr lang="ar-SA" sz="16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التأثيرات الاقتصادية على أنشطة الجمعية</a:t>
                      </a:r>
                      <a:endParaRPr lang="en-US" sz="16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3106157131"/>
                  </a:ext>
                </a:extLst>
              </a:tr>
              <a:tr h="366000">
                <a:tc>
                  <a:txBody>
                    <a:bodyPr/>
                    <a:lstStyle/>
                    <a:p>
                      <a:pPr marL="0" indent="0" algn="ctr" rtl="1">
                        <a:lnSpc>
                          <a:spcPct val="107000"/>
                        </a:lnSpc>
                        <a:spcAft>
                          <a:spcPts val="800"/>
                        </a:spcAft>
                        <a:buFont typeface="+mj-lt"/>
                        <a:buNone/>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4</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الاستفادة من نظام التوظيف الممول من الشركات</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الاعلام المحارب والمسيء لأنشطة الجمعيات الخيرية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2905317794"/>
                  </a:ext>
                </a:extLst>
              </a:tr>
              <a:tr h="366000">
                <a:tc>
                  <a:txBody>
                    <a:bodyPr/>
                    <a:lstStyle/>
                    <a:p>
                      <a:pPr marL="0" indent="0" algn="ctr" rtl="1">
                        <a:lnSpc>
                          <a:spcPct val="107000"/>
                        </a:lnSpc>
                        <a:spcAft>
                          <a:spcPts val="800"/>
                        </a:spcAft>
                        <a:buFont typeface="+mj-lt"/>
                        <a:buNone/>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5</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إمكانية تنويع مصادر التمويل </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التغيير المستمر في أنشطة ولوائح عمل الجمعيات الخيرية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1194770164"/>
                  </a:ext>
                </a:extLst>
              </a:tr>
              <a:tr h="366000">
                <a:tc>
                  <a:txBody>
                    <a:bodyPr/>
                    <a:lstStyle/>
                    <a:p>
                      <a:pPr marL="0" indent="0" algn="ctr" rtl="1">
                        <a:lnSpc>
                          <a:spcPct val="107000"/>
                        </a:lnSpc>
                        <a:spcAft>
                          <a:spcPts val="800"/>
                        </a:spcAft>
                        <a:buFont typeface="+mj-lt"/>
                        <a:buNone/>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6</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تنوع وسائل التواصل الاجتماعي وزيادة تأثيرها المجتمعي</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r" rtl="1">
                        <a:lnSpc>
                          <a:spcPct val="107000"/>
                        </a:lnSpc>
                        <a:spcAft>
                          <a:spcPts val="800"/>
                        </a:spcAft>
                      </a:pPr>
                      <a:r>
                        <a:rPr lang="ar-SA" sz="16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تعدد وتنوع الجهات الخيرية</a:t>
                      </a:r>
                      <a:endParaRPr lang="en-US" sz="16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3016706167"/>
                  </a:ext>
                </a:extLst>
              </a:tr>
              <a:tr h="366000">
                <a:tc>
                  <a:txBody>
                    <a:bodyPr/>
                    <a:lstStyle/>
                    <a:p>
                      <a:pPr marL="0" indent="0" algn="ctr" rtl="1">
                        <a:lnSpc>
                          <a:spcPct val="107000"/>
                        </a:lnSpc>
                        <a:spcAft>
                          <a:spcPts val="800"/>
                        </a:spcAft>
                        <a:buFont typeface="+mj-lt"/>
                        <a:buNone/>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7</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رغبة أفراد المجتمع في الأوقاف والعمل الخيري</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r" rtl="1">
                        <a:lnSpc>
                          <a:spcPct val="107000"/>
                        </a:lnSpc>
                        <a:spcAft>
                          <a:spcPts val="800"/>
                        </a:spcAft>
                      </a:pPr>
                      <a:r>
                        <a:rPr lang="ar-SA" sz="16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وجود بيئات ترفيهية جاذبة خاصة لصغار السن</a:t>
                      </a:r>
                      <a:endParaRPr lang="en-US" sz="16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1918330821"/>
                  </a:ext>
                </a:extLst>
              </a:tr>
              <a:tr h="366000">
                <a:tc>
                  <a:txBody>
                    <a:bodyPr/>
                    <a:lstStyle/>
                    <a:p>
                      <a:pPr marL="0" indent="0" algn="ctr" rtl="1">
                        <a:lnSpc>
                          <a:spcPct val="107000"/>
                        </a:lnSpc>
                        <a:spcAft>
                          <a:spcPts val="800"/>
                        </a:spcAft>
                        <a:buFont typeface="+mj-lt"/>
                        <a:buNone/>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8</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التحول الى وزارة العمل والأنشطة الاجتماعية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r" rtl="1">
                        <a:lnSpc>
                          <a:spcPct val="107000"/>
                        </a:lnSpc>
                        <a:spcAft>
                          <a:spcPts val="800"/>
                        </a:spcAft>
                      </a:pPr>
                      <a:r>
                        <a:rPr lang="ar-SA" sz="16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التغيير السريع في البيئة الخارجية</a:t>
                      </a:r>
                      <a:endParaRPr lang="en-US" sz="16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3455948754"/>
                  </a:ext>
                </a:extLst>
              </a:tr>
              <a:tr h="366000">
                <a:tc>
                  <a:txBody>
                    <a:bodyPr/>
                    <a:lstStyle/>
                    <a:p>
                      <a:pPr marL="0" indent="0" algn="ctr" rtl="1">
                        <a:lnSpc>
                          <a:spcPct val="107000"/>
                        </a:lnSpc>
                        <a:spcAft>
                          <a:spcPts val="800"/>
                        </a:spcAft>
                        <a:buFont typeface="+mj-lt"/>
                        <a:buNone/>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9</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سهولة التواصل مع الجهات الحكومية والخاصة </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r" rtl="1">
                        <a:lnSpc>
                          <a:spcPct val="107000"/>
                        </a:lnSpc>
                        <a:spcAft>
                          <a:spcPts val="800"/>
                        </a:spcAft>
                      </a:pPr>
                      <a:r>
                        <a:rPr lang="ar-SA" sz="16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صعوبة توفير أنشطة ترفيهيه للجمعية</a:t>
                      </a:r>
                      <a:endParaRPr lang="en-US" sz="16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2476352669"/>
                  </a:ext>
                </a:extLst>
              </a:tr>
              <a:tr h="366000">
                <a:tc>
                  <a:txBody>
                    <a:bodyPr/>
                    <a:lstStyle/>
                    <a:p>
                      <a:pPr marL="0" indent="0" algn="ctr" rtl="1">
                        <a:lnSpc>
                          <a:spcPct val="107000"/>
                        </a:lnSpc>
                        <a:spcAft>
                          <a:spcPts val="800"/>
                        </a:spcAft>
                        <a:buFont typeface="+mj-lt"/>
                        <a:buNone/>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10</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إمكانية عقد شراكات مجتمعية جديدة مع جهات متنوعة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 </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3233148131"/>
                  </a:ext>
                </a:extLst>
              </a:tr>
              <a:tr h="366000">
                <a:tc>
                  <a:txBody>
                    <a:bodyPr/>
                    <a:lstStyle/>
                    <a:p>
                      <a:pPr marL="0" indent="0" algn="ctr" rtl="1">
                        <a:lnSpc>
                          <a:spcPct val="107000"/>
                        </a:lnSpc>
                        <a:spcAft>
                          <a:spcPts val="800"/>
                        </a:spcAft>
                        <a:buFont typeface="+mj-lt"/>
                        <a:buNone/>
                      </a:pPr>
                      <a:r>
                        <a:rPr lang="ar-SA"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11</a:t>
                      </a:r>
                      <a:endParaRPr lang="en-US" sz="16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1270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12700" cap="flat" cmpd="sng" algn="ctr">
                      <a:solidFill>
                        <a:srgbClr val="002060"/>
                      </a:solidFill>
                      <a:prstDash val="solid"/>
                      <a:round/>
                      <a:headEnd type="none" w="med" len="med"/>
                      <a:tailEnd type="none" w="med" len="med"/>
                    </a:lnB>
                    <a:solidFill>
                      <a:srgbClr val="5484D6"/>
                    </a:solidFill>
                  </a:tcPr>
                </a:tc>
                <a:tc>
                  <a:txBody>
                    <a:bodyPr/>
                    <a:lstStyle/>
                    <a:p>
                      <a:pPr algn="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التحول الرقمي في عمل الجهات المختلفة بالمملكة </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algn="r" rtl="1">
                        <a:lnSpc>
                          <a:spcPct val="107000"/>
                        </a:lnSpc>
                        <a:spcAft>
                          <a:spcPts val="8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 </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1270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1270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698814486"/>
                  </a:ext>
                </a:extLst>
              </a:tr>
            </a:tbl>
          </a:graphicData>
        </a:graphic>
      </p:graphicFrame>
      <p:grpSp>
        <p:nvGrpSpPr>
          <p:cNvPr id="8" name="مجموعة 7">
            <a:extLst>
              <a:ext uri="{FF2B5EF4-FFF2-40B4-BE49-F238E27FC236}">
                <a16:creationId xmlns:a16="http://schemas.microsoft.com/office/drawing/2014/main" id="{73C95B1D-0B97-4642-AC5D-926FA01C88C2}"/>
              </a:ext>
            </a:extLst>
          </p:cNvPr>
          <p:cNvGrpSpPr/>
          <p:nvPr/>
        </p:nvGrpSpPr>
        <p:grpSpPr>
          <a:xfrm>
            <a:off x="4944533" y="930970"/>
            <a:ext cx="4617156" cy="603924"/>
            <a:chOff x="4944533" y="976126"/>
            <a:chExt cx="4617156" cy="603924"/>
          </a:xfrm>
        </p:grpSpPr>
        <p:pic>
          <p:nvPicPr>
            <p:cNvPr id="9" name="صورة 8">
              <a:extLst>
                <a:ext uri="{FF2B5EF4-FFF2-40B4-BE49-F238E27FC236}">
                  <a16:creationId xmlns:a16="http://schemas.microsoft.com/office/drawing/2014/main" id="{B670F837-2C7E-480B-979F-E8BF8C847252}"/>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0" name="مربع نص 9">
              <a:extLst>
                <a:ext uri="{FF2B5EF4-FFF2-40B4-BE49-F238E27FC236}">
                  <a16:creationId xmlns:a16="http://schemas.microsoft.com/office/drawing/2014/main" id="{723F750B-8B39-4979-84A0-8CBB7854A648}"/>
                </a:ext>
              </a:extLst>
            </p:cNvPr>
            <p:cNvSpPr txBox="1"/>
            <p:nvPr/>
          </p:nvSpPr>
          <p:spPr>
            <a:xfrm>
              <a:off x="4944533" y="1112152"/>
              <a:ext cx="4125788"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التحليل الاستراتيجي - تحليل البيئة الخارجية</a:t>
              </a:r>
              <a:endParaRPr lang="ar-SA" sz="1600" dirty="0"/>
            </a:p>
          </p:txBody>
        </p:sp>
      </p:grpSp>
      <p:sp>
        <p:nvSpPr>
          <p:cNvPr id="11" name="مربع نص 10">
            <a:extLst>
              <a:ext uri="{FF2B5EF4-FFF2-40B4-BE49-F238E27FC236}">
                <a16:creationId xmlns:a16="http://schemas.microsoft.com/office/drawing/2014/main" id="{AEEFDCFE-22A9-4E31-9604-478D3E2068BB}"/>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20</a:t>
            </a:fld>
            <a:endParaRPr lang="ar-SA" sz="1600" dirty="0">
              <a:solidFill>
                <a:schemeClr val="bg1"/>
              </a:solidFill>
            </a:endParaRPr>
          </a:p>
        </p:txBody>
      </p:sp>
    </p:spTree>
    <p:extLst>
      <p:ext uri="{BB962C8B-B14F-4D97-AF65-F5344CB8AC3E}">
        <p14:creationId xmlns:p14="http://schemas.microsoft.com/office/powerpoint/2010/main" val="3088594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جدول 7">
            <a:extLst>
              <a:ext uri="{FF2B5EF4-FFF2-40B4-BE49-F238E27FC236}">
                <a16:creationId xmlns:a16="http://schemas.microsoft.com/office/drawing/2014/main" id="{E2D52C8F-CCAD-4768-8D8C-E1971D4D1081}"/>
              </a:ext>
            </a:extLst>
          </p:cNvPr>
          <p:cNvGraphicFramePr>
            <a:graphicFrameLocks noGrp="1"/>
          </p:cNvGraphicFramePr>
          <p:nvPr>
            <p:extLst>
              <p:ext uri="{D42A27DB-BD31-4B8C-83A1-F6EECF244321}">
                <p14:modId xmlns:p14="http://schemas.microsoft.com/office/powerpoint/2010/main" val="227351229"/>
              </p:ext>
            </p:extLst>
          </p:nvPr>
        </p:nvGraphicFramePr>
        <p:xfrm>
          <a:off x="746012" y="1687854"/>
          <a:ext cx="8947375" cy="5184000"/>
        </p:xfrm>
        <a:graphic>
          <a:graphicData uri="http://schemas.openxmlformats.org/drawingml/2006/table">
            <a:tbl>
              <a:tblPr rtl="1" firstRow="1" firstCol="1" bandRow="1">
                <a:tableStyleId>{7DF18680-E054-41AD-8BC1-D1AEF772440D}</a:tableStyleId>
              </a:tblPr>
              <a:tblGrid>
                <a:gridCol w="2559162">
                  <a:extLst>
                    <a:ext uri="{9D8B030D-6E8A-4147-A177-3AD203B41FA5}">
                      <a16:colId xmlns:a16="http://schemas.microsoft.com/office/drawing/2014/main" val="2291911812"/>
                    </a:ext>
                  </a:extLst>
                </a:gridCol>
                <a:gridCol w="3263265">
                  <a:extLst>
                    <a:ext uri="{9D8B030D-6E8A-4147-A177-3AD203B41FA5}">
                      <a16:colId xmlns:a16="http://schemas.microsoft.com/office/drawing/2014/main" val="2096735092"/>
                    </a:ext>
                  </a:extLst>
                </a:gridCol>
                <a:gridCol w="3124948">
                  <a:extLst>
                    <a:ext uri="{9D8B030D-6E8A-4147-A177-3AD203B41FA5}">
                      <a16:colId xmlns:a16="http://schemas.microsoft.com/office/drawing/2014/main" val="4292085176"/>
                    </a:ext>
                  </a:extLst>
                </a:gridCol>
              </a:tblGrid>
              <a:tr h="345600">
                <a:tc>
                  <a:txBody>
                    <a:bodyPr/>
                    <a:lstStyle/>
                    <a:p>
                      <a:pPr algn="ctr" rtl="1">
                        <a:lnSpc>
                          <a:spcPct val="115000"/>
                        </a:lnSpc>
                        <a:spcAft>
                          <a:spcPts val="10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الجهات ذات العلاقة</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15000"/>
                        </a:lnSpc>
                        <a:spcAft>
                          <a:spcPts val="10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ماذا يريدون منا</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15000"/>
                        </a:lnSpc>
                        <a:spcAft>
                          <a:spcPts val="10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ماذا نريد منهم</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extLst>
                  <a:ext uri="{0D108BD9-81ED-4DB2-BD59-A6C34878D82A}">
                    <a16:rowId xmlns:a16="http://schemas.microsoft.com/office/drawing/2014/main" val="2706019021"/>
                  </a:ext>
                </a:extLst>
              </a:tr>
              <a:tr h="345600">
                <a:tc>
                  <a:txBody>
                    <a:bodyPr/>
                    <a:lstStyle/>
                    <a:p>
                      <a:pPr algn="ctr" rtl="1">
                        <a:lnSpc>
                          <a:spcPct val="115000"/>
                        </a:lnSpc>
                        <a:spcAft>
                          <a:spcPts val="10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وزارة الموارد البشرية والتنمية الاجتماعية</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الحوكمة – تعظيم الأثر</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تلبية متطلبات الجمعية – الدعم المادي والمعنوي</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163295551"/>
                  </a:ext>
                </a:extLst>
              </a:tr>
              <a:tr h="345600">
                <a:tc>
                  <a:txBody>
                    <a:bodyPr/>
                    <a:lstStyle/>
                    <a:p>
                      <a:pPr algn="ctr" rtl="1">
                        <a:lnSpc>
                          <a:spcPct val="115000"/>
                        </a:lnSpc>
                        <a:spcAft>
                          <a:spcPts val="10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وزارة الشؤون الإسلامية والدعوة والإرشاد</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برامج متميزة - الالتزام بالأنظمة</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15000"/>
                        </a:lnSpc>
                        <a:spcAft>
                          <a:spcPts val="1000"/>
                        </a:spcAft>
                      </a:pPr>
                      <a:r>
                        <a:rPr lang="ar-SA" sz="14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الموافقات الرسمية</a:t>
                      </a:r>
                      <a:endParaRPr lang="en-US" sz="14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1519269144"/>
                  </a:ext>
                </a:extLst>
              </a:tr>
              <a:tr h="345600">
                <a:tc>
                  <a:txBody>
                    <a:bodyPr/>
                    <a:lstStyle/>
                    <a:p>
                      <a:pPr algn="ctr" rtl="1">
                        <a:lnSpc>
                          <a:spcPct val="115000"/>
                        </a:lnSpc>
                        <a:spcAft>
                          <a:spcPts val="10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المحافظة</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برامج متميزة - الالتزام بالأنظمة</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15000"/>
                        </a:lnSpc>
                        <a:spcAft>
                          <a:spcPts val="1000"/>
                        </a:spcAft>
                      </a:pPr>
                      <a:r>
                        <a:rPr lang="ar-SA" sz="14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رعاية البرامج</a:t>
                      </a:r>
                      <a:endParaRPr lang="en-US" sz="14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625739511"/>
                  </a:ext>
                </a:extLst>
              </a:tr>
              <a:tr h="345600">
                <a:tc>
                  <a:txBody>
                    <a:bodyPr/>
                    <a:lstStyle/>
                    <a:p>
                      <a:pPr algn="ctr" rtl="1">
                        <a:lnSpc>
                          <a:spcPct val="115000"/>
                        </a:lnSpc>
                        <a:spcAft>
                          <a:spcPts val="10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الجمعية العمومية</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تحقيق رؤية الجمعية وأهدافها- التواصل الفعال</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التفاعل مع المشاريع – طرح الأفكار والمقترحات</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3111339088"/>
                  </a:ext>
                </a:extLst>
              </a:tr>
              <a:tr h="345600">
                <a:tc>
                  <a:txBody>
                    <a:bodyPr/>
                    <a:lstStyle/>
                    <a:p>
                      <a:pPr algn="ctr" rtl="1">
                        <a:lnSpc>
                          <a:spcPct val="115000"/>
                        </a:lnSpc>
                        <a:spcAft>
                          <a:spcPts val="10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مجلس الإدارة</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تحقيق الأهداف –التطوير المستمر- الالتزام</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15000"/>
                        </a:lnSpc>
                        <a:spcAft>
                          <a:spcPts val="1000"/>
                        </a:spcAft>
                      </a:pPr>
                      <a:r>
                        <a:rPr lang="ar-SA" sz="14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المشاركة في الدعم – الإشراف الفعال</a:t>
                      </a:r>
                      <a:endParaRPr lang="en-US" sz="14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2889166981"/>
                  </a:ext>
                </a:extLst>
              </a:tr>
              <a:tr h="345600">
                <a:tc>
                  <a:txBody>
                    <a:bodyPr/>
                    <a:lstStyle/>
                    <a:p>
                      <a:pPr algn="ctr" rtl="1">
                        <a:lnSpc>
                          <a:spcPct val="115000"/>
                        </a:lnSpc>
                        <a:spcAft>
                          <a:spcPts val="10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الداعمون</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الإنجاز – الشفافية – التواصل الفعال</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الدعم والتبرع – المشاركة بالأفكار</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2482067057"/>
                  </a:ext>
                </a:extLst>
              </a:tr>
              <a:tr h="345600">
                <a:tc>
                  <a:txBody>
                    <a:bodyPr/>
                    <a:lstStyle/>
                    <a:p>
                      <a:pPr algn="ctr" rtl="1">
                        <a:lnSpc>
                          <a:spcPct val="115000"/>
                        </a:lnSpc>
                        <a:spcAft>
                          <a:spcPts val="10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المؤسسات المانحة</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البرامج النوعية – الالتزام بالشروط</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تيسير آلية المنح – وضوح استراتيجية المنح - المنح</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968495375"/>
                  </a:ext>
                </a:extLst>
              </a:tr>
              <a:tr h="345600">
                <a:tc>
                  <a:txBody>
                    <a:bodyPr/>
                    <a:lstStyle/>
                    <a:p>
                      <a:pPr algn="ctr" rtl="1">
                        <a:lnSpc>
                          <a:spcPct val="115000"/>
                        </a:lnSpc>
                        <a:spcAft>
                          <a:spcPts val="10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الشركاء المنفذون</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المشاركة الفعالة – الالتزام المالي</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15000"/>
                        </a:lnSpc>
                        <a:spcAft>
                          <a:spcPts val="1000"/>
                        </a:spcAft>
                      </a:pPr>
                      <a:r>
                        <a:rPr lang="ar-SA" sz="14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تحسين جودة التنفيذ – تعظيم الأثر</a:t>
                      </a:r>
                      <a:endParaRPr lang="en-US" sz="14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1058191853"/>
                  </a:ext>
                </a:extLst>
              </a:tr>
              <a:tr h="345600">
                <a:tc>
                  <a:txBody>
                    <a:bodyPr/>
                    <a:lstStyle/>
                    <a:p>
                      <a:pPr algn="ctr" rtl="1">
                        <a:lnSpc>
                          <a:spcPct val="115000"/>
                        </a:lnSpc>
                        <a:spcAft>
                          <a:spcPts val="10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المجتمع</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برامج نوعية تحقق رغبات المستفيدين</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التفاعل والمساهمة</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2231232738"/>
                  </a:ext>
                </a:extLst>
              </a:tr>
              <a:tr h="345600">
                <a:tc>
                  <a:txBody>
                    <a:bodyPr/>
                    <a:lstStyle/>
                    <a:p>
                      <a:pPr algn="ctr" rtl="1">
                        <a:lnSpc>
                          <a:spcPct val="115000"/>
                        </a:lnSpc>
                        <a:spcAft>
                          <a:spcPts val="10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الموظفون</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الأمان الوظيفي – بيئة عمل آمنة - التحفيز</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الإنجاز – روح الفريق – الإبداع - الالتزام</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693197485"/>
                  </a:ext>
                </a:extLst>
              </a:tr>
              <a:tr h="345600">
                <a:tc>
                  <a:txBody>
                    <a:bodyPr/>
                    <a:lstStyle/>
                    <a:p>
                      <a:pPr algn="ctr" rtl="1">
                        <a:lnSpc>
                          <a:spcPct val="115000"/>
                        </a:lnSpc>
                        <a:spcAft>
                          <a:spcPts val="10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المتطوعون</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وضوح الفرص التطوعية  -التقدير- بيئة عمل مناسبة</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الالتزام – التفاعل</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3864050982"/>
                  </a:ext>
                </a:extLst>
              </a:tr>
              <a:tr h="345600">
                <a:tc>
                  <a:txBody>
                    <a:bodyPr/>
                    <a:lstStyle/>
                    <a:p>
                      <a:pPr algn="ctr" rtl="1">
                        <a:lnSpc>
                          <a:spcPct val="115000"/>
                        </a:lnSpc>
                        <a:spcAft>
                          <a:spcPts val="10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الجهات الإعلامية</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15000"/>
                        </a:lnSpc>
                        <a:spcAft>
                          <a:spcPts val="1000"/>
                        </a:spcAft>
                      </a:pPr>
                      <a:r>
                        <a:rPr lang="ar-SA" sz="14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التقارير الدورية - الإنجازات - التواصل</a:t>
                      </a:r>
                      <a:endParaRPr lang="en-US" sz="14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إبراز الجمعية</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2031640628"/>
                  </a:ext>
                </a:extLst>
              </a:tr>
              <a:tr h="345600">
                <a:tc>
                  <a:txBody>
                    <a:bodyPr/>
                    <a:lstStyle/>
                    <a:p>
                      <a:pPr algn="ctr" rtl="1">
                        <a:lnSpc>
                          <a:spcPct val="115000"/>
                        </a:lnSpc>
                        <a:spcAft>
                          <a:spcPts val="10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الدوائر الحكومية</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برامج مبتكرة – تحقيق الأهداف التعليمية</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تسهيل الاجراءات – المشاركة الفاعلة</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2826845388"/>
                  </a:ext>
                </a:extLst>
              </a:tr>
              <a:tr h="345600">
                <a:tc>
                  <a:txBody>
                    <a:bodyPr/>
                    <a:lstStyle/>
                    <a:p>
                      <a:pPr algn="ctr" rtl="1">
                        <a:lnSpc>
                          <a:spcPct val="115000"/>
                        </a:lnSpc>
                        <a:spcAft>
                          <a:spcPts val="10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الجمعيات الخيرية</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5484D6"/>
                    </a:solidFill>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برامج مبتكرة – تحقيق الأهداف التعليمية</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rtl="1">
                        <a:lnSpc>
                          <a:spcPct val="115000"/>
                        </a:lnSpc>
                        <a:spcAft>
                          <a:spcPts val="10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المشاركة الفاعلة</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53998" marR="53998"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2651338394"/>
                  </a:ext>
                </a:extLst>
              </a:tr>
            </a:tbl>
          </a:graphicData>
        </a:graphic>
      </p:graphicFrame>
      <p:grpSp>
        <p:nvGrpSpPr>
          <p:cNvPr id="9" name="مجموعة 8">
            <a:extLst>
              <a:ext uri="{FF2B5EF4-FFF2-40B4-BE49-F238E27FC236}">
                <a16:creationId xmlns:a16="http://schemas.microsoft.com/office/drawing/2014/main" id="{567E7856-3729-418D-96B9-934EBD31028E}"/>
              </a:ext>
            </a:extLst>
          </p:cNvPr>
          <p:cNvGrpSpPr/>
          <p:nvPr/>
        </p:nvGrpSpPr>
        <p:grpSpPr>
          <a:xfrm>
            <a:off x="5019850" y="930970"/>
            <a:ext cx="4541839" cy="603924"/>
            <a:chOff x="5019850" y="976126"/>
            <a:chExt cx="4541839" cy="603924"/>
          </a:xfrm>
        </p:grpSpPr>
        <p:pic>
          <p:nvPicPr>
            <p:cNvPr id="10" name="صورة 9">
              <a:extLst>
                <a:ext uri="{FF2B5EF4-FFF2-40B4-BE49-F238E27FC236}">
                  <a16:creationId xmlns:a16="http://schemas.microsoft.com/office/drawing/2014/main" id="{10B12658-234C-4ED1-9F1B-EE3316F9E840}"/>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1" name="مربع نص 10">
              <a:extLst>
                <a:ext uri="{FF2B5EF4-FFF2-40B4-BE49-F238E27FC236}">
                  <a16:creationId xmlns:a16="http://schemas.microsoft.com/office/drawing/2014/main" id="{95C87A35-4F9C-4C21-816B-C65358822676}"/>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الشركاء وأصحاب المصلحة</a:t>
              </a:r>
              <a:endParaRPr lang="ar-SA" sz="1600" dirty="0"/>
            </a:p>
          </p:txBody>
        </p:sp>
      </p:grpSp>
      <p:sp>
        <p:nvSpPr>
          <p:cNvPr id="12" name="مربع نص 11">
            <a:extLst>
              <a:ext uri="{FF2B5EF4-FFF2-40B4-BE49-F238E27FC236}">
                <a16:creationId xmlns:a16="http://schemas.microsoft.com/office/drawing/2014/main" id="{A5A7790B-93DC-4944-BA30-AE453BEC0E6F}"/>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21</a:t>
            </a:fld>
            <a:endParaRPr lang="ar-SA" sz="1600" dirty="0">
              <a:solidFill>
                <a:schemeClr val="bg1"/>
              </a:solidFill>
            </a:endParaRPr>
          </a:p>
        </p:txBody>
      </p:sp>
    </p:spTree>
    <p:extLst>
      <p:ext uri="{BB962C8B-B14F-4D97-AF65-F5344CB8AC3E}">
        <p14:creationId xmlns:p14="http://schemas.microsoft.com/office/powerpoint/2010/main" val="38945521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ربع نص 7">
            <a:extLst>
              <a:ext uri="{FF2B5EF4-FFF2-40B4-BE49-F238E27FC236}">
                <a16:creationId xmlns:a16="http://schemas.microsoft.com/office/drawing/2014/main" id="{1F8078DC-0C08-4766-8970-16D27F05E315}"/>
              </a:ext>
            </a:extLst>
          </p:cNvPr>
          <p:cNvSpPr txBox="1"/>
          <p:nvPr/>
        </p:nvSpPr>
        <p:spPr>
          <a:xfrm>
            <a:off x="638175" y="1553528"/>
            <a:ext cx="8930005" cy="1538883"/>
          </a:xfrm>
          <a:prstGeom prst="rect">
            <a:avLst/>
          </a:prstGeom>
          <a:noFill/>
        </p:spPr>
        <p:txBody>
          <a:bodyPr wrap="square">
            <a:spAutoFit/>
          </a:bodyPr>
          <a:lstStyle/>
          <a:p>
            <a:pPr algn="just" rtl="1">
              <a:lnSpc>
                <a:spcPct val="150000"/>
              </a:lnSpc>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المقارنة المرجعية من التطبيقات المعاصرة التي تستخدم لتحسين وتطوير أداء المؤسسات للوصول إلى التميز وتحقيق رضا المستفيدين من هذا المنطلق قام فريق الخطة الاستراتيجية بإجراء دراسة للمقارنة المرجعية مع عدد من الجمعيات العلمية المماثلة وبعض الجمعيات والمؤسسات الخيرية والجهات الخاصة بحثاً عن الميزة التنافسية لتلك الجهات بهدف التعرف على أفكار جديدة تسهم في بناء التوجه الاستراتيجي للجمعية حيث تناولت الدراسة سبعة مجالات رئيسية مبينه في الشكل الآتي :</a:t>
            </a:r>
          </a:p>
        </p:txBody>
      </p:sp>
      <p:grpSp>
        <p:nvGrpSpPr>
          <p:cNvPr id="10" name="مجموعة 9">
            <a:extLst>
              <a:ext uri="{FF2B5EF4-FFF2-40B4-BE49-F238E27FC236}">
                <a16:creationId xmlns:a16="http://schemas.microsoft.com/office/drawing/2014/main" id="{89DC0003-07E2-422A-AF6B-BC764C483A89}"/>
              </a:ext>
            </a:extLst>
          </p:cNvPr>
          <p:cNvGrpSpPr/>
          <p:nvPr/>
        </p:nvGrpSpPr>
        <p:grpSpPr>
          <a:xfrm>
            <a:off x="1700996" y="3596890"/>
            <a:ext cx="7288229" cy="2958193"/>
            <a:chOff x="1827996" y="3360248"/>
            <a:chExt cx="6967150" cy="2958193"/>
          </a:xfrm>
        </p:grpSpPr>
        <p:pic>
          <p:nvPicPr>
            <p:cNvPr id="11" name="صورة 10">
              <a:extLst>
                <a:ext uri="{FF2B5EF4-FFF2-40B4-BE49-F238E27FC236}">
                  <a16:creationId xmlns:a16="http://schemas.microsoft.com/office/drawing/2014/main" id="{164778DE-257E-46C5-8280-7F4D7A84D6F2}"/>
                </a:ext>
              </a:extLst>
            </p:cNvPr>
            <p:cNvPicPr>
              <a:picLocks noChangeAspect="1"/>
            </p:cNvPicPr>
            <p:nvPr/>
          </p:nvPicPr>
          <p:blipFill>
            <a:blip r:embed="rId2"/>
            <a:stretch>
              <a:fillRect/>
            </a:stretch>
          </p:blipFill>
          <p:spPr>
            <a:xfrm flipH="1">
              <a:off x="1827996" y="3360248"/>
              <a:ext cx="6967149" cy="2930991"/>
            </a:xfrm>
            <a:prstGeom prst="rect">
              <a:avLst/>
            </a:prstGeom>
          </p:spPr>
        </p:pic>
        <p:grpSp>
          <p:nvGrpSpPr>
            <p:cNvPr id="12" name="مجموعة 11">
              <a:extLst>
                <a:ext uri="{FF2B5EF4-FFF2-40B4-BE49-F238E27FC236}">
                  <a16:creationId xmlns:a16="http://schemas.microsoft.com/office/drawing/2014/main" id="{3270EC9D-F563-429C-9FAB-7BAF595D7233}"/>
                </a:ext>
              </a:extLst>
            </p:cNvPr>
            <p:cNvGrpSpPr/>
            <p:nvPr/>
          </p:nvGrpSpPr>
          <p:grpSpPr>
            <a:xfrm>
              <a:off x="1887126" y="3659520"/>
              <a:ext cx="6908020" cy="2658921"/>
              <a:chOff x="1847561" y="3111677"/>
              <a:chExt cx="7798558" cy="3001692"/>
            </a:xfrm>
          </p:grpSpPr>
          <p:sp>
            <p:nvSpPr>
              <p:cNvPr id="13" name="مستطيل 12">
                <a:extLst>
                  <a:ext uri="{FF2B5EF4-FFF2-40B4-BE49-F238E27FC236}">
                    <a16:creationId xmlns:a16="http://schemas.microsoft.com/office/drawing/2014/main" id="{AD9E3CBD-FC3E-4866-A55E-7FD2DB0BFB0F}"/>
                  </a:ext>
                </a:extLst>
              </p:cNvPr>
              <p:cNvSpPr/>
              <p:nvPr/>
            </p:nvSpPr>
            <p:spPr>
              <a:xfrm>
                <a:off x="8521319" y="3250658"/>
                <a:ext cx="1124800" cy="382198"/>
              </a:xfrm>
              <a:prstGeom prst="rect">
                <a:avLst/>
              </a:prstGeom>
            </p:spPr>
            <p:txBody>
              <a:bodyPr wrap="none">
                <a:spAutoFit/>
              </a:bodyPr>
              <a:lstStyle/>
              <a:p>
                <a:pPr lvl="0" rtl="1"/>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الاستراتيجيات</a:t>
                </a:r>
              </a:p>
            </p:txBody>
          </p:sp>
          <p:sp>
            <p:nvSpPr>
              <p:cNvPr id="14" name="مستطيل 13">
                <a:extLst>
                  <a:ext uri="{FF2B5EF4-FFF2-40B4-BE49-F238E27FC236}">
                    <a16:creationId xmlns:a16="http://schemas.microsoft.com/office/drawing/2014/main" id="{8179EA70-914C-4291-91C7-7047482D9408}"/>
                  </a:ext>
                </a:extLst>
              </p:cNvPr>
              <p:cNvSpPr/>
              <p:nvPr/>
            </p:nvSpPr>
            <p:spPr>
              <a:xfrm>
                <a:off x="6473917" y="3111677"/>
                <a:ext cx="706157" cy="660160"/>
              </a:xfrm>
              <a:prstGeom prst="rect">
                <a:avLst/>
              </a:prstGeom>
            </p:spPr>
            <p:txBody>
              <a:bodyPr wrap="none">
                <a:spAutoFit/>
              </a:bodyPr>
              <a:lstStyle/>
              <a:p>
                <a:pPr lvl="0" rtl="1"/>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المـوارد</a:t>
                </a:r>
              </a:p>
              <a:p>
                <a:pPr lvl="0" rtl="1"/>
                <a:r>
                  <a:rPr lang="ar-SA" sz="1400" dirty="0">
                    <a:solidFill>
                      <a:schemeClr val="dk1"/>
                    </a:solidFill>
                    <a:latin typeface="GE SS Two Light" panose="020A0503020102020204" pitchFamily="18" charset="-78"/>
                    <a:ea typeface="GE SS Two Light" panose="020A0503020102020204" pitchFamily="18" charset="-78"/>
                    <a:cs typeface="GE SS Two Light" panose="020A0503020102020204" pitchFamily="18" charset="-78"/>
                  </a:rPr>
                  <a:t> </a:t>
                </a: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البشرية</a:t>
                </a:r>
              </a:p>
            </p:txBody>
          </p:sp>
          <p:sp>
            <p:nvSpPr>
              <p:cNvPr id="15" name="مستطيل 14">
                <a:extLst>
                  <a:ext uri="{FF2B5EF4-FFF2-40B4-BE49-F238E27FC236}">
                    <a16:creationId xmlns:a16="http://schemas.microsoft.com/office/drawing/2014/main" id="{44E65984-3A9B-4E66-97B0-BFEEB445BDC0}"/>
                  </a:ext>
                </a:extLst>
              </p:cNvPr>
              <p:cNvSpPr/>
              <p:nvPr/>
            </p:nvSpPr>
            <p:spPr>
              <a:xfrm>
                <a:off x="5298973" y="5175246"/>
                <a:ext cx="828982" cy="660160"/>
              </a:xfrm>
              <a:prstGeom prst="rect">
                <a:avLst/>
              </a:prstGeom>
            </p:spPr>
            <p:txBody>
              <a:bodyPr wrap="none">
                <a:spAutoFit/>
              </a:bodyPr>
              <a:lstStyle/>
              <a:p>
                <a:pPr lvl="0" algn="ctr" rtl="1"/>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الاستدامة</a:t>
                </a:r>
              </a:p>
              <a:p>
                <a:pPr lvl="0" algn="ctr" rtl="1"/>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المالية</a:t>
                </a:r>
              </a:p>
            </p:txBody>
          </p:sp>
          <p:sp>
            <p:nvSpPr>
              <p:cNvPr id="16" name="مستطيل 15">
                <a:extLst>
                  <a:ext uri="{FF2B5EF4-FFF2-40B4-BE49-F238E27FC236}">
                    <a16:creationId xmlns:a16="http://schemas.microsoft.com/office/drawing/2014/main" id="{00DB8A0C-83BA-4534-809F-70FD7C3C7724}"/>
                  </a:ext>
                </a:extLst>
              </p:cNvPr>
              <p:cNvSpPr/>
              <p:nvPr/>
            </p:nvSpPr>
            <p:spPr>
              <a:xfrm>
                <a:off x="4208669" y="3250659"/>
                <a:ext cx="725186" cy="382198"/>
              </a:xfrm>
              <a:prstGeom prst="rect">
                <a:avLst/>
              </a:prstGeom>
            </p:spPr>
            <p:txBody>
              <a:bodyPr wrap="none">
                <a:spAutoFit/>
              </a:bodyPr>
              <a:lstStyle/>
              <a:p>
                <a:pPr lvl="0" rtl="1"/>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التسويق</a:t>
                </a:r>
              </a:p>
            </p:txBody>
          </p:sp>
          <p:sp>
            <p:nvSpPr>
              <p:cNvPr id="17" name="مستطيل 16">
                <a:extLst>
                  <a:ext uri="{FF2B5EF4-FFF2-40B4-BE49-F238E27FC236}">
                    <a16:creationId xmlns:a16="http://schemas.microsoft.com/office/drawing/2014/main" id="{BA9EEAAA-0AD3-4A95-BCB7-D3CAAE64E597}"/>
                  </a:ext>
                </a:extLst>
              </p:cNvPr>
              <p:cNvSpPr/>
              <p:nvPr/>
            </p:nvSpPr>
            <p:spPr>
              <a:xfrm>
                <a:off x="3044427" y="4897283"/>
                <a:ext cx="813413" cy="1216086"/>
              </a:xfrm>
              <a:prstGeom prst="rect">
                <a:avLst/>
              </a:prstGeom>
            </p:spPr>
            <p:txBody>
              <a:bodyPr wrap="none">
                <a:spAutoFit/>
              </a:bodyPr>
              <a:lstStyle/>
              <a:p>
                <a:pPr lvl="0" algn="ctr" rtl="1">
                  <a:lnSpc>
                    <a:spcPct val="100000"/>
                  </a:lnSpc>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الخدمات</a:t>
                </a:r>
                <a:r>
                  <a:rPr lang="ar-SA" sz="1400" dirty="0">
                    <a:solidFill>
                      <a:schemeClr val="dk1"/>
                    </a:solidFill>
                    <a:latin typeface="GE SS Two Light" panose="020A0503020102020204" pitchFamily="18" charset="-78"/>
                    <a:ea typeface="GE SS Two Light" panose="020A0503020102020204" pitchFamily="18" charset="-78"/>
                    <a:cs typeface="GE SS Two Light" panose="020A0503020102020204" pitchFamily="18" charset="-78"/>
                  </a:rPr>
                  <a:t> </a:t>
                </a:r>
              </a:p>
              <a:p>
                <a:pPr lvl="0" algn="ctr" rtl="1">
                  <a:lnSpc>
                    <a:spcPct val="100000"/>
                  </a:lnSpc>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والبنية</a:t>
                </a:r>
                <a:r>
                  <a:rPr lang="ar-SA" sz="1400" dirty="0">
                    <a:solidFill>
                      <a:schemeClr val="dk1"/>
                    </a:solidFill>
                    <a:latin typeface="GE SS Two Light" panose="020A0503020102020204" pitchFamily="18" charset="-78"/>
                    <a:ea typeface="GE SS Two Light" panose="020A0503020102020204" pitchFamily="18" charset="-78"/>
                    <a:cs typeface="GE SS Two Light" panose="020A0503020102020204" pitchFamily="18" charset="-78"/>
                  </a:rPr>
                  <a:t> </a:t>
                </a:r>
              </a:p>
              <a:p>
                <a:pPr lvl="0" algn="ctr" rtl="1">
                  <a:lnSpc>
                    <a:spcPct val="100000"/>
                  </a:lnSpc>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التحتية</a:t>
                </a:r>
              </a:p>
              <a:p>
                <a:pPr lvl="0" algn="ctr" rtl="1">
                  <a:lnSpc>
                    <a:spcPct val="100000"/>
                  </a:lnSpc>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والتقنية</a:t>
                </a:r>
              </a:p>
            </p:txBody>
          </p:sp>
          <p:sp>
            <p:nvSpPr>
              <p:cNvPr id="18" name="مستطيل 17">
                <a:extLst>
                  <a:ext uri="{FF2B5EF4-FFF2-40B4-BE49-F238E27FC236}">
                    <a16:creationId xmlns:a16="http://schemas.microsoft.com/office/drawing/2014/main" id="{8C00429B-2FBB-4591-8DD5-C4D6FE09E5A2}"/>
                  </a:ext>
                </a:extLst>
              </p:cNvPr>
              <p:cNvSpPr/>
              <p:nvPr/>
            </p:nvSpPr>
            <p:spPr>
              <a:xfrm>
                <a:off x="7569087" y="5156423"/>
                <a:ext cx="752865" cy="660160"/>
              </a:xfrm>
              <a:prstGeom prst="rect">
                <a:avLst/>
              </a:prstGeom>
            </p:spPr>
            <p:txBody>
              <a:bodyPr wrap="none">
                <a:spAutoFit/>
              </a:bodyPr>
              <a:lstStyle/>
              <a:p>
                <a:pPr lvl="0" rtl="1"/>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الأنظمة</a:t>
                </a:r>
                <a:r>
                  <a:rPr lang="ar-SA" sz="1400" dirty="0">
                    <a:solidFill>
                      <a:schemeClr val="dk1"/>
                    </a:solidFill>
                    <a:latin typeface="GE SS Two Light" panose="020A0503020102020204" pitchFamily="18" charset="-78"/>
                    <a:ea typeface="GE SS Two Light" panose="020A0503020102020204" pitchFamily="18" charset="-78"/>
                    <a:cs typeface="GE SS Two Light" panose="020A0503020102020204" pitchFamily="18" charset="-78"/>
                  </a:rPr>
                  <a:t> </a:t>
                </a:r>
              </a:p>
              <a:p>
                <a:pPr lvl="0" rtl="1"/>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الإدارية</a:t>
                </a:r>
                <a:r>
                  <a:rPr lang="ar-SA" sz="1400" dirty="0">
                    <a:solidFill>
                      <a:schemeClr val="dk1"/>
                    </a:solidFill>
                    <a:latin typeface="GE SS Two Light" panose="020A0503020102020204" pitchFamily="18" charset="-78"/>
                    <a:ea typeface="GE SS Two Light" panose="020A0503020102020204" pitchFamily="18" charset="-78"/>
                    <a:cs typeface="GE SS Two Light" panose="020A0503020102020204" pitchFamily="18" charset="-78"/>
                  </a:rPr>
                  <a:t> </a:t>
                </a:r>
              </a:p>
            </p:txBody>
          </p:sp>
          <p:sp>
            <p:nvSpPr>
              <p:cNvPr id="19" name="مستطيل 18">
                <a:extLst>
                  <a:ext uri="{FF2B5EF4-FFF2-40B4-BE49-F238E27FC236}">
                    <a16:creationId xmlns:a16="http://schemas.microsoft.com/office/drawing/2014/main" id="{8B042782-824A-4CC8-81CB-6C2576E43B4F}"/>
                  </a:ext>
                </a:extLst>
              </p:cNvPr>
              <p:cNvSpPr/>
              <p:nvPr/>
            </p:nvSpPr>
            <p:spPr>
              <a:xfrm>
                <a:off x="1847561" y="3111677"/>
                <a:ext cx="887799" cy="660160"/>
              </a:xfrm>
              <a:prstGeom prst="rect">
                <a:avLst/>
              </a:prstGeom>
            </p:spPr>
            <p:txBody>
              <a:bodyPr wrap="none">
                <a:spAutoFit/>
              </a:bodyPr>
              <a:lstStyle/>
              <a:p>
                <a:pPr lvl="0" rtl="1"/>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المخرجات</a:t>
                </a:r>
              </a:p>
              <a:p>
                <a:pPr lvl="0" algn="ctr" rtl="1"/>
                <a:r>
                  <a:rPr lang="ar-SA" sz="1400" dirty="0">
                    <a:solidFill>
                      <a:schemeClr val="dk1"/>
                    </a:solidFill>
                    <a:latin typeface="GE SS Two Light" panose="020A0503020102020204" pitchFamily="18" charset="-78"/>
                    <a:ea typeface="GE SS Two Light" panose="020A0503020102020204" pitchFamily="18" charset="-78"/>
                    <a:cs typeface="GE SS Two Light" panose="020A0503020102020204" pitchFamily="18" charset="-78"/>
                  </a:rPr>
                  <a:t> </a:t>
                </a: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والأثر</a:t>
                </a:r>
              </a:p>
            </p:txBody>
          </p:sp>
        </p:grpSp>
      </p:grpSp>
      <p:grpSp>
        <p:nvGrpSpPr>
          <p:cNvPr id="20" name="مجموعة 19">
            <a:extLst>
              <a:ext uri="{FF2B5EF4-FFF2-40B4-BE49-F238E27FC236}">
                <a16:creationId xmlns:a16="http://schemas.microsoft.com/office/drawing/2014/main" id="{D452D79D-1FE4-425F-9942-8A1F2FBEC748}"/>
              </a:ext>
            </a:extLst>
          </p:cNvPr>
          <p:cNvGrpSpPr/>
          <p:nvPr/>
        </p:nvGrpSpPr>
        <p:grpSpPr>
          <a:xfrm>
            <a:off x="5019850" y="930970"/>
            <a:ext cx="4541839" cy="603924"/>
            <a:chOff x="5019850" y="976126"/>
            <a:chExt cx="4541839" cy="603924"/>
          </a:xfrm>
        </p:grpSpPr>
        <p:pic>
          <p:nvPicPr>
            <p:cNvPr id="21" name="صورة 20">
              <a:extLst>
                <a:ext uri="{FF2B5EF4-FFF2-40B4-BE49-F238E27FC236}">
                  <a16:creationId xmlns:a16="http://schemas.microsoft.com/office/drawing/2014/main" id="{66FDB73D-42D4-41C9-ACD1-A88C89D87096}"/>
                </a:ext>
              </a:extLst>
            </p:cNvPr>
            <p:cNvPicPr>
              <a:picLocks noChangeAspect="1"/>
            </p:cNvPicPr>
            <p:nvPr/>
          </p:nvPicPr>
          <p:blipFill>
            <a:blip r:embed="rId3"/>
            <a:stretch>
              <a:fillRect/>
            </a:stretch>
          </p:blipFill>
          <p:spPr>
            <a:xfrm>
              <a:off x="5019850" y="976126"/>
              <a:ext cx="4541839" cy="603924"/>
            </a:xfrm>
            <a:prstGeom prst="rect">
              <a:avLst/>
            </a:prstGeom>
          </p:spPr>
        </p:pic>
        <p:sp>
          <p:nvSpPr>
            <p:cNvPr id="22" name="مربع نص 21">
              <a:extLst>
                <a:ext uri="{FF2B5EF4-FFF2-40B4-BE49-F238E27FC236}">
                  <a16:creationId xmlns:a16="http://schemas.microsoft.com/office/drawing/2014/main" id="{5E8E9B27-D8C9-40E0-BD57-6E596ED6B176}"/>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المقارنة المرجعية</a:t>
              </a:r>
              <a:endParaRPr lang="ar-SA" sz="1600" dirty="0"/>
            </a:p>
          </p:txBody>
        </p:sp>
      </p:grpSp>
      <p:sp>
        <p:nvSpPr>
          <p:cNvPr id="23" name="مربع نص 22">
            <a:extLst>
              <a:ext uri="{FF2B5EF4-FFF2-40B4-BE49-F238E27FC236}">
                <a16:creationId xmlns:a16="http://schemas.microsoft.com/office/drawing/2014/main" id="{ED01CD03-83F4-44EE-BDE8-48A85D3B09CF}"/>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22</a:t>
            </a:fld>
            <a:endParaRPr lang="ar-SA" sz="1600" dirty="0">
              <a:solidFill>
                <a:schemeClr val="bg1"/>
              </a:solidFill>
            </a:endParaRPr>
          </a:p>
        </p:txBody>
      </p:sp>
    </p:spTree>
    <p:extLst>
      <p:ext uri="{BB962C8B-B14F-4D97-AF65-F5344CB8AC3E}">
        <p14:creationId xmlns:p14="http://schemas.microsoft.com/office/powerpoint/2010/main" val="3022577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ستطيل 7">
            <a:extLst>
              <a:ext uri="{FF2B5EF4-FFF2-40B4-BE49-F238E27FC236}">
                <a16:creationId xmlns:a16="http://schemas.microsoft.com/office/drawing/2014/main" id="{71BE66A7-2437-4F60-BBFB-15E559BBB124}"/>
              </a:ext>
            </a:extLst>
          </p:cNvPr>
          <p:cNvSpPr/>
          <p:nvPr/>
        </p:nvSpPr>
        <p:spPr>
          <a:xfrm>
            <a:off x="680567" y="1534894"/>
            <a:ext cx="8867304" cy="1169551"/>
          </a:xfrm>
          <a:prstGeom prst="rect">
            <a:avLst/>
          </a:prstGeom>
        </p:spPr>
        <p:txBody>
          <a:bodyPr wrap="square">
            <a:spAutoFit/>
          </a:bodyPr>
          <a:lstStyle/>
          <a:p>
            <a:pPr algn="just" rtl="1">
              <a:lnSpc>
                <a:spcPct val="150000"/>
              </a:lnSpc>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للاستفادة من أفضل الممارسات قام فريق الاستراتيجية بإجراء دراسة للمقارنة المرجعية مع عدد من الجمعيات المماثلة وبعض الجمعيات الخيرية المتميزة بواسطة الزيارة والاطلاع المباشر وعن طريق البحث الإلكتروني في مواقع الإنترنت والجدول التالي يوضح أبرز الجهات التي شملتها عملية المقارنة المرجعية وجانب التميز  في كل جهة :</a:t>
            </a:r>
          </a:p>
        </p:txBody>
      </p:sp>
      <p:graphicFrame>
        <p:nvGraphicFramePr>
          <p:cNvPr id="9" name="جدول 34">
            <a:extLst>
              <a:ext uri="{FF2B5EF4-FFF2-40B4-BE49-F238E27FC236}">
                <a16:creationId xmlns:a16="http://schemas.microsoft.com/office/drawing/2014/main" id="{E32B53DE-6070-4D07-A4C8-59A24C110FEC}"/>
              </a:ext>
            </a:extLst>
          </p:cNvPr>
          <p:cNvGraphicFramePr>
            <a:graphicFrameLocks noGrp="1"/>
          </p:cNvGraphicFramePr>
          <p:nvPr>
            <p:extLst>
              <p:ext uri="{D42A27DB-BD31-4B8C-83A1-F6EECF244321}">
                <p14:modId xmlns:p14="http://schemas.microsoft.com/office/powerpoint/2010/main" val="2633670098"/>
              </p:ext>
            </p:extLst>
          </p:nvPr>
        </p:nvGraphicFramePr>
        <p:xfrm>
          <a:off x="766761" y="2816855"/>
          <a:ext cx="8694915" cy="3919442"/>
        </p:xfrm>
        <a:graphic>
          <a:graphicData uri="http://schemas.openxmlformats.org/drawingml/2006/table">
            <a:tbl>
              <a:tblPr rtl="1" firstRow="1" bandRow="1">
                <a:tableStyleId>{7DF18680-E054-41AD-8BC1-D1AEF772440D}</a:tableStyleId>
              </a:tblPr>
              <a:tblGrid>
                <a:gridCol w="1340008">
                  <a:extLst>
                    <a:ext uri="{9D8B030D-6E8A-4147-A177-3AD203B41FA5}">
                      <a16:colId xmlns:a16="http://schemas.microsoft.com/office/drawing/2014/main" val="3154412989"/>
                    </a:ext>
                  </a:extLst>
                </a:gridCol>
                <a:gridCol w="968393">
                  <a:extLst>
                    <a:ext uri="{9D8B030D-6E8A-4147-A177-3AD203B41FA5}">
                      <a16:colId xmlns:a16="http://schemas.microsoft.com/office/drawing/2014/main" val="3412486190"/>
                    </a:ext>
                  </a:extLst>
                </a:gridCol>
                <a:gridCol w="991371">
                  <a:extLst>
                    <a:ext uri="{9D8B030D-6E8A-4147-A177-3AD203B41FA5}">
                      <a16:colId xmlns:a16="http://schemas.microsoft.com/office/drawing/2014/main" val="3993569109"/>
                    </a:ext>
                  </a:extLst>
                </a:gridCol>
                <a:gridCol w="1119035">
                  <a:extLst>
                    <a:ext uri="{9D8B030D-6E8A-4147-A177-3AD203B41FA5}">
                      <a16:colId xmlns:a16="http://schemas.microsoft.com/office/drawing/2014/main" val="2641081554"/>
                    </a:ext>
                  </a:extLst>
                </a:gridCol>
                <a:gridCol w="979156">
                  <a:extLst>
                    <a:ext uri="{9D8B030D-6E8A-4147-A177-3AD203B41FA5}">
                      <a16:colId xmlns:a16="http://schemas.microsoft.com/office/drawing/2014/main" val="1515663435"/>
                    </a:ext>
                  </a:extLst>
                </a:gridCol>
                <a:gridCol w="1044433">
                  <a:extLst>
                    <a:ext uri="{9D8B030D-6E8A-4147-A177-3AD203B41FA5}">
                      <a16:colId xmlns:a16="http://schemas.microsoft.com/office/drawing/2014/main" val="2326314122"/>
                    </a:ext>
                  </a:extLst>
                </a:gridCol>
                <a:gridCol w="1007131">
                  <a:extLst>
                    <a:ext uri="{9D8B030D-6E8A-4147-A177-3AD203B41FA5}">
                      <a16:colId xmlns:a16="http://schemas.microsoft.com/office/drawing/2014/main" val="671650972"/>
                    </a:ext>
                  </a:extLst>
                </a:gridCol>
                <a:gridCol w="1245388">
                  <a:extLst>
                    <a:ext uri="{9D8B030D-6E8A-4147-A177-3AD203B41FA5}">
                      <a16:colId xmlns:a16="http://schemas.microsoft.com/office/drawing/2014/main" val="4193807097"/>
                    </a:ext>
                  </a:extLst>
                </a:gridCol>
              </a:tblGrid>
              <a:tr h="747530">
                <a:tc>
                  <a:txBody>
                    <a:bodyPr/>
                    <a:lstStyle/>
                    <a:p>
                      <a:pPr algn="ctr" rtl="1"/>
                      <a:r>
                        <a:rPr lang="ar-SA" sz="14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مجال المقارنة</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4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جمعية التحفيظ بالرياض</a:t>
                      </a: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r>
                        <a:rPr lang="ar-SA" sz="14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جمعية التحفيظ بالطائف</a:t>
                      </a: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4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جمعية التحفيظ ببريده</a:t>
                      </a: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4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جمعية التحفيظ بجده</a:t>
                      </a: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4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جمعية التحفيظ بالقنفذة</a:t>
                      </a: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4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جمعية الدعوة بالأحساء</a:t>
                      </a: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4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جمعية التنمية الأسرية</a:t>
                      </a: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extLst>
                  <a:ext uri="{0D108BD9-81ED-4DB2-BD59-A6C34878D82A}">
                    <a16:rowId xmlns:a16="http://schemas.microsoft.com/office/drawing/2014/main" val="930314885"/>
                  </a:ext>
                </a:extLst>
              </a:tr>
              <a:tr h="424004">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الأنظمة الإدارية </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1874138389"/>
                  </a:ext>
                </a:extLst>
              </a:tr>
              <a:tr h="427160">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الاستراتيجيات</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1585709370"/>
                  </a:ext>
                </a:extLst>
              </a:tr>
              <a:tr h="449152">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الموارد البشرية</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1487354354"/>
                  </a:ext>
                </a:extLst>
              </a:tr>
              <a:tr h="438156">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الاستدامة المالية</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86076207"/>
                  </a:ext>
                </a:extLst>
              </a:tr>
              <a:tr h="427160">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التسويق</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2562653899"/>
                  </a:ext>
                </a:extLst>
              </a:tr>
              <a:tr h="427160">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المخرجات والأثر</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824105940"/>
                  </a:ext>
                </a:extLst>
              </a:tr>
              <a:tr h="427160">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الخدمات والبنية التحتية والتقنية</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5484D6"/>
                    </a:solidFill>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endParaRPr lang="ar-SA" sz="1600" kern="1200" noProof="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endParaRPr lang="ar-SA" sz="1600" kern="1200" noProof="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sym typeface="Wingdings" panose="05000000000000000000" pitchFamily="2" charset="2"/>
                        </a:rPr>
                        <a:t></a:t>
                      </a: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endParaRPr lang="ar-SA" sz="1600" kern="1200" noProof="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275365241"/>
                  </a:ext>
                </a:extLst>
              </a:tr>
            </a:tbl>
          </a:graphicData>
        </a:graphic>
      </p:graphicFrame>
      <p:grpSp>
        <p:nvGrpSpPr>
          <p:cNvPr id="10" name="مجموعة 9">
            <a:extLst>
              <a:ext uri="{FF2B5EF4-FFF2-40B4-BE49-F238E27FC236}">
                <a16:creationId xmlns:a16="http://schemas.microsoft.com/office/drawing/2014/main" id="{7DE30082-C6F0-4CC5-9321-8DC871021590}"/>
              </a:ext>
            </a:extLst>
          </p:cNvPr>
          <p:cNvGrpSpPr/>
          <p:nvPr/>
        </p:nvGrpSpPr>
        <p:grpSpPr>
          <a:xfrm>
            <a:off x="5019850" y="930970"/>
            <a:ext cx="4541839" cy="603924"/>
            <a:chOff x="5019850" y="976126"/>
            <a:chExt cx="4541839" cy="603924"/>
          </a:xfrm>
        </p:grpSpPr>
        <p:pic>
          <p:nvPicPr>
            <p:cNvPr id="11" name="صورة 10">
              <a:extLst>
                <a:ext uri="{FF2B5EF4-FFF2-40B4-BE49-F238E27FC236}">
                  <a16:creationId xmlns:a16="http://schemas.microsoft.com/office/drawing/2014/main" id="{518E58C9-1224-4AAC-A707-74B57EA81166}"/>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2" name="مربع نص 11">
              <a:extLst>
                <a:ext uri="{FF2B5EF4-FFF2-40B4-BE49-F238E27FC236}">
                  <a16:creationId xmlns:a16="http://schemas.microsoft.com/office/drawing/2014/main" id="{C9872114-7D15-4351-BEAA-8B815DDC23BA}"/>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تابع المقارنة المرجعية</a:t>
              </a:r>
              <a:endParaRPr lang="ar-SA" sz="1600" dirty="0"/>
            </a:p>
          </p:txBody>
        </p:sp>
      </p:grpSp>
      <p:sp>
        <p:nvSpPr>
          <p:cNvPr id="13" name="مربع نص 12">
            <a:extLst>
              <a:ext uri="{FF2B5EF4-FFF2-40B4-BE49-F238E27FC236}">
                <a16:creationId xmlns:a16="http://schemas.microsoft.com/office/drawing/2014/main" id="{ADD1C512-69F3-42C6-9A37-AA5131C2EE1E}"/>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23</a:t>
            </a:fld>
            <a:endParaRPr lang="ar-SA" sz="1600" dirty="0">
              <a:solidFill>
                <a:schemeClr val="bg1"/>
              </a:solidFill>
            </a:endParaRPr>
          </a:p>
        </p:txBody>
      </p:sp>
    </p:spTree>
    <p:extLst>
      <p:ext uri="{BB962C8B-B14F-4D97-AF65-F5344CB8AC3E}">
        <p14:creationId xmlns:p14="http://schemas.microsoft.com/office/powerpoint/2010/main" val="41280741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مجموعة 12">
            <a:extLst>
              <a:ext uri="{FF2B5EF4-FFF2-40B4-BE49-F238E27FC236}">
                <a16:creationId xmlns:a16="http://schemas.microsoft.com/office/drawing/2014/main" id="{86205387-C405-4403-B875-0CA1FEB93045}"/>
              </a:ext>
            </a:extLst>
          </p:cNvPr>
          <p:cNvGrpSpPr/>
          <p:nvPr/>
        </p:nvGrpSpPr>
        <p:grpSpPr>
          <a:xfrm>
            <a:off x="880977" y="1984616"/>
            <a:ext cx="8680712" cy="3866031"/>
            <a:chOff x="842452" y="1323430"/>
            <a:chExt cx="8680712" cy="3488584"/>
          </a:xfrm>
        </p:grpSpPr>
        <p:sp>
          <p:nvSpPr>
            <p:cNvPr id="14" name="مربع نص 13">
              <a:extLst>
                <a:ext uri="{FF2B5EF4-FFF2-40B4-BE49-F238E27FC236}">
                  <a16:creationId xmlns:a16="http://schemas.microsoft.com/office/drawing/2014/main" id="{0DC0E804-518B-4923-AA44-0DB6F5668E3A}"/>
                </a:ext>
              </a:extLst>
            </p:cNvPr>
            <p:cNvSpPr txBox="1"/>
            <p:nvPr/>
          </p:nvSpPr>
          <p:spPr>
            <a:xfrm>
              <a:off x="4050556" y="3145648"/>
              <a:ext cx="5472608" cy="1666366"/>
            </a:xfrm>
            <a:prstGeom prst="rect">
              <a:avLst/>
            </a:prstGeom>
            <a:noFill/>
          </p:spPr>
          <p:txBody>
            <a:bodyPr wrap="square" rtlCol="1">
              <a:spAutoFit/>
            </a:bodyPr>
            <a:lstStyle/>
            <a:p>
              <a:pPr marL="285750" indent="-285750" algn="r" rtl="1">
                <a:lnSpc>
                  <a:spcPct val="250000"/>
                </a:lnSpc>
                <a:buFont typeface="Arial" panose="020B0604020202020204" pitchFamily="34" charset="0"/>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جودة وتميز البرامج والخدمات </a:t>
              </a:r>
            </a:p>
            <a:p>
              <a:pPr marL="285750" indent="-285750" algn="r" rtl="1">
                <a:lnSpc>
                  <a:spcPct val="250000"/>
                </a:lnSpc>
                <a:buFont typeface="Arial" panose="020B0604020202020204" pitchFamily="34" charset="0"/>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التخصص النوعي للجمعية</a:t>
              </a:r>
            </a:p>
            <a:p>
              <a:pPr marL="285750" indent="-285750" algn="r" rtl="1">
                <a:lnSpc>
                  <a:spcPct val="250000"/>
                </a:lnSpc>
                <a:buFont typeface="Arial" panose="020B0604020202020204" pitchFamily="34" charset="0"/>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الانتشار وسهولة الوصول للبرامج والخدمات</a:t>
              </a:r>
            </a:p>
          </p:txBody>
        </p:sp>
        <p:sp>
          <p:nvSpPr>
            <p:cNvPr id="15" name="مربع نص 14">
              <a:extLst>
                <a:ext uri="{FF2B5EF4-FFF2-40B4-BE49-F238E27FC236}">
                  <a16:creationId xmlns:a16="http://schemas.microsoft.com/office/drawing/2014/main" id="{BAB16CB0-81CC-4948-AE80-0905F96EDDD3}"/>
                </a:ext>
              </a:extLst>
            </p:cNvPr>
            <p:cNvSpPr txBox="1"/>
            <p:nvPr/>
          </p:nvSpPr>
          <p:spPr>
            <a:xfrm>
              <a:off x="842452" y="1323430"/>
              <a:ext cx="8568952" cy="1360866"/>
            </a:xfrm>
            <a:prstGeom prst="rect">
              <a:avLst/>
            </a:prstGeom>
            <a:noFill/>
          </p:spPr>
          <p:txBody>
            <a:bodyPr wrap="square">
              <a:spAutoFit/>
            </a:bodyPr>
            <a:lstStyle/>
            <a:p>
              <a:pPr algn="r">
                <a:lnSpc>
                  <a:spcPct val="200000"/>
                </a:lnSpc>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تسعى الجمعية بشكل أساسي من خلال بناء التوجه الاستراتيجية إلى تحقيق الميزة التنافسية والتي تمكنها من تقديم خدماتها ومنتجاتها باحترافية عالية وبصورة تحقق رغبات وتطلعات المستفيدين وبكلفة مالية قليلة  من خلال تقديم قيمه مضافة لتعميق وتعظيم الأثر  حيث تم تحديد ثلاثة أنواع من الخيارات الاستراتيجية من أجل تحقيق الميزة التنافسية وهي:</a:t>
              </a:r>
            </a:p>
          </p:txBody>
        </p:sp>
      </p:grpSp>
      <p:grpSp>
        <p:nvGrpSpPr>
          <p:cNvPr id="9" name="مجموعة 8">
            <a:extLst>
              <a:ext uri="{FF2B5EF4-FFF2-40B4-BE49-F238E27FC236}">
                <a16:creationId xmlns:a16="http://schemas.microsoft.com/office/drawing/2014/main" id="{6AD9146F-03DA-4501-8A3C-890456923EB2}"/>
              </a:ext>
            </a:extLst>
          </p:cNvPr>
          <p:cNvGrpSpPr/>
          <p:nvPr/>
        </p:nvGrpSpPr>
        <p:grpSpPr>
          <a:xfrm>
            <a:off x="5019850" y="930970"/>
            <a:ext cx="4541839" cy="603924"/>
            <a:chOff x="5019850" y="976126"/>
            <a:chExt cx="4541839" cy="603924"/>
          </a:xfrm>
        </p:grpSpPr>
        <p:pic>
          <p:nvPicPr>
            <p:cNvPr id="10" name="صورة 9">
              <a:extLst>
                <a:ext uri="{FF2B5EF4-FFF2-40B4-BE49-F238E27FC236}">
                  <a16:creationId xmlns:a16="http://schemas.microsoft.com/office/drawing/2014/main" id="{66A696FE-DF2A-4270-95C9-C66A2E52FE14}"/>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1" name="مربع نص 10">
              <a:extLst>
                <a:ext uri="{FF2B5EF4-FFF2-40B4-BE49-F238E27FC236}">
                  <a16:creationId xmlns:a16="http://schemas.microsoft.com/office/drawing/2014/main" id="{8CB6FD7D-65A8-4CA9-81E0-80F84914C654}"/>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الميزة التنافسية</a:t>
              </a:r>
              <a:endParaRPr lang="ar-SA" sz="1600" dirty="0"/>
            </a:p>
          </p:txBody>
        </p:sp>
      </p:grpSp>
      <p:sp>
        <p:nvSpPr>
          <p:cNvPr id="12" name="مربع نص 11">
            <a:extLst>
              <a:ext uri="{FF2B5EF4-FFF2-40B4-BE49-F238E27FC236}">
                <a16:creationId xmlns:a16="http://schemas.microsoft.com/office/drawing/2014/main" id="{816ADF20-A790-4610-92DE-9CB48D0AD2E4}"/>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24</a:t>
            </a:fld>
            <a:endParaRPr lang="ar-SA" sz="1600" dirty="0">
              <a:solidFill>
                <a:schemeClr val="bg1"/>
              </a:solidFill>
            </a:endParaRPr>
          </a:p>
        </p:txBody>
      </p:sp>
    </p:spTree>
    <p:extLst>
      <p:ext uri="{BB962C8B-B14F-4D97-AF65-F5344CB8AC3E}">
        <p14:creationId xmlns:p14="http://schemas.microsoft.com/office/powerpoint/2010/main" val="427202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مستطيل 9">
            <a:extLst>
              <a:ext uri="{FF2B5EF4-FFF2-40B4-BE49-F238E27FC236}">
                <a16:creationId xmlns:a16="http://schemas.microsoft.com/office/drawing/2014/main" id="{1FAFA09D-0282-4D56-9E3F-0A057F40D5E1}"/>
              </a:ext>
            </a:extLst>
          </p:cNvPr>
          <p:cNvSpPr/>
          <p:nvPr/>
        </p:nvSpPr>
        <p:spPr>
          <a:xfrm>
            <a:off x="667966" y="1534894"/>
            <a:ext cx="8988091" cy="5232202"/>
          </a:xfrm>
          <a:prstGeom prst="rect">
            <a:avLst/>
          </a:prstGeom>
        </p:spPr>
        <p:txBody>
          <a:bodyPr wrap="square">
            <a:spAutoFit/>
          </a:bodyPr>
          <a:lstStyle/>
          <a:p>
            <a:pPr algn="just" rtl="1">
              <a:lnSpc>
                <a:spcPct val="150000"/>
              </a:lnSpc>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استناداً إلى نتائج التحليل الاستراتيجي ( تحليل البيئة الداخلية وتحليل البيئة الخارجية والمقارنة المرجعية ونتائج تحليل الشركاء وأصحاب المصلحة ومرئيات المستفيدين الخارجيين والداخليين ) قام فريق الخطة الاستراتيجية بتحليل الموقف الراهن وتحديد القضايا الاستراتيجية والنظر في معالجتها ضمن عملية صياغة الخطة الاستراتيجية) وضمن هذا الاطار تم تحديد أهم العناصر الأساسية في التحليل الرباعي ممثلة في أهم نقاط القوة والضعف وكذلك أهم الفرص والتهديدات للجمعية ، وفقا لذلك تم استخلاص أهم القضايا الاستراتيجية وهي كالتالي:</a:t>
            </a:r>
          </a:p>
          <a:p>
            <a:pPr marL="285750" indent="-285750" algn="r" rtl="1">
              <a:lnSpc>
                <a:spcPct val="150000"/>
              </a:lnSpc>
              <a:buFont typeface="Arial" panose="020B0604020202020204" pitchFamily="34" charset="0"/>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المخرجات التعليمية المتميزة</a:t>
            </a:r>
          </a:p>
          <a:p>
            <a:pPr marL="285750" indent="-285750" algn="r" rtl="1">
              <a:lnSpc>
                <a:spcPct val="150000"/>
              </a:lnSpc>
              <a:buFont typeface="Arial" panose="020B0604020202020204" pitchFamily="34" charset="0"/>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رضا المستفيدين بفئاتهم المختلفة</a:t>
            </a:r>
          </a:p>
          <a:p>
            <a:pPr marL="285750" indent="-285750" algn="r" rtl="1">
              <a:lnSpc>
                <a:spcPct val="150000"/>
              </a:lnSpc>
              <a:buFont typeface="Arial" panose="020B0604020202020204" pitchFamily="34" charset="0"/>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الصورة الذهنية</a:t>
            </a:r>
          </a:p>
          <a:p>
            <a:pPr marL="285750" indent="-285750" algn="r" rtl="1">
              <a:lnSpc>
                <a:spcPct val="150000"/>
              </a:lnSpc>
              <a:buFont typeface="Arial" panose="020B0604020202020204" pitchFamily="34" charset="0"/>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الشراكات الاستراتيجية</a:t>
            </a:r>
          </a:p>
          <a:p>
            <a:pPr marL="285750" indent="-285750" algn="r" rtl="1">
              <a:lnSpc>
                <a:spcPct val="150000"/>
              </a:lnSpc>
              <a:buFont typeface="Arial" panose="020B0604020202020204" pitchFamily="34" charset="0"/>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الحوكمة والبناء المؤسسي </a:t>
            </a:r>
          </a:p>
          <a:p>
            <a:pPr marL="285750" indent="-285750" algn="r" rtl="1">
              <a:lnSpc>
                <a:spcPct val="150000"/>
              </a:lnSpc>
              <a:buFont typeface="Arial" panose="020B0604020202020204" pitchFamily="34" charset="0"/>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الجودة والتميز المؤسسي</a:t>
            </a:r>
          </a:p>
          <a:p>
            <a:pPr marL="285750" indent="-285750" algn="r" rtl="1">
              <a:lnSpc>
                <a:spcPct val="150000"/>
              </a:lnSpc>
              <a:buFont typeface="Arial" panose="020B0604020202020204" pitchFamily="34" charset="0"/>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التحول التقني</a:t>
            </a:r>
          </a:p>
          <a:p>
            <a:pPr marL="285750" indent="-285750" algn="r" rtl="1">
              <a:lnSpc>
                <a:spcPct val="150000"/>
              </a:lnSpc>
              <a:buFont typeface="Arial" panose="020B0604020202020204" pitchFamily="34" charset="0"/>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استدامة الموارد المالية </a:t>
            </a:r>
          </a:p>
          <a:p>
            <a:pPr marL="285750" indent="-285750" algn="r" rtl="1">
              <a:lnSpc>
                <a:spcPct val="150000"/>
              </a:lnSpc>
              <a:buFont typeface="Arial" panose="020B0604020202020204" pitchFamily="34" charset="0"/>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استقطاب وتطوير الكفاءات</a:t>
            </a:r>
          </a:p>
          <a:p>
            <a:pPr marL="285750" indent="-285750" algn="r" rtl="1">
              <a:lnSpc>
                <a:spcPct val="150000"/>
              </a:lnSpc>
              <a:buFont typeface="Arial" panose="020B0604020202020204" pitchFamily="34" charset="0"/>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تطوير البنية التحتية </a:t>
            </a:r>
          </a:p>
        </p:txBody>
      </p:sp>
      <p:grpSp>
        <p:nvGrpSpPr>
          <p:cNvPr id="8" name="مجموعة 7">
            <a:extLst>
              <a:ext uri="{FF2B5EF4-FFF2-40B4-BE49-F238E27FC236}">
                <a16:creationId xmlns:a16="http://schemas.microsoft.com/office/drawing/2014/main" id="{B7BE6459-5C05-495B-8CF9-F31E4604348E}"/>
              </a:ext>
            </a:extLst>
          </p:cNvPr>
          <p:cNvGrpSpPr/>
          <p:nvPr/>
        </p:nvGrpSpPr>
        <p:grpSpPr>
          <a:xfrm>
            <a:off x="5019850" y="930970"/>
            <a:ext cx="4541839" cy="603924"/>
            <a:chOff x="5019850" y="976126"/>
            <a:chExt cx="4541839" cy="603924"/>
          </a:xfrm>
        </p:grpSpPr>
        <p:pic>
          <p:nvPicPr>
            <p:cNvPr id="9" name="صورة 8">
              <a:extLst>
                <a:ext uri="{FF2B5EF4-FFF2-40B4-BE49-F238E27FC236}">
                  <a16:creationId xmlns:a16="http://schemas.microsoft.com/office/drawing/2014/main" id="{0B116E6B-8EAA-43D2-B871-CE0519EE8C3B}"/>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1" name="مربع نص 10">
              <a:extLst>
                <a:ext uri="{FF2B5EF4-FFF2-40B4-BE49-F238E27FC236}">
                  <a16:creationId xmlns:a16="http://schemas.microsoft.com/office/drawing/2014/main" id="{F5A4D733-552A-497B-AAC8-1E74D31CBC6C}"/>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القضايا الرئيسية</a:t>
              </a:r>
              <a:endParaRPr lang="ar-SA" sz="1600" dirty="0"/>
            </a:p>
          </p:txBody>
        </p:sp>
      </p:grpSp>
      <p:sp>
        <p:nvSpPr>
          <p:cNvPr id="12" name="مربع نص 11">
            <a:extLst>
              <a:ext uri="{FF2B5EF4-FFF2-40B4-BE49-F238E27FC236}">
                <a16:creationId xmlns:a16="http://schemas.microsoft.com/office/drawing/2014/main" id="{0C23BAE2-C7CD-47AA-9DDB-9AE3529C1C3F}"/>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25</a:t>
            </a:fld>
            <a:endParaRPr lang="ar-SA" sz="1600" dirty="0">
              <a:solidFill>
                <a:schemeClr val="bg1"/>
              </a:solidFill>
            </a:endParaRPr>
          </a:p>
        </p:txBody>
      </p:sp>
    </p:spTree>
    <p:extLst>
      <p:ext uri="{BB962C8B-B14F-4D97-AF65-F5344CB8AC3E}">
        <p14:creationId xmlns:p14="http://schemas.microsoft.com/office/powerpoint/2010/main" val="3804771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0B74AA55-4E50-40E1-B836-C553EA2FC3D8}"/>
              </a:ext>
            </a:extLst>
          </p:cNvPr>
          <p:cNvGrpSpPr/>
          <p:nvPr/>
        </p:nvGrpSpPr>
        <p:grpSpPr>
          <a:xfrm>
            <a:off x="1062726" y="2490960"/>
            <a:ext cx="8696942" cy="3607876"/>
            <a:chOff x="1288298" y="1741040"/>
            <a:chExt cx="8696942" cy="3607876"/>
          </a:xfrm>
        </p:grpSpPr>
        <p:grpSp>
          <p:nvGrpSpPr>
            <p:cNvPr id="11" name="مجموعة 10">
              <a:extLst>
                <a:ext uri="{FF2B5EF4-FFF2-40B4-BE49-F238E27FC236}">
                  <a16:creationId xmlns:a16="http://schemas.microsoft.com/office/drawing/2014/main" id="{E5D6B336-D0A9-40ED-B0BD-8DB8235DBC0E}"/>
                </a:ext>
              </a:extLst>
            </p:cNvPr>
            <p:cNvGrpSpPr/>
            <p:nvPr/>
          </p:nvGrpSpPr>
          <p:grpSpPr>
            <a:xfrm>
              <a:off x="1288298" y="1741040"/>
              <a:ext cx="8271042" cy="2394493"/>
              <a:chOff x="1906813" y="4255293"/>
              <a:chExt cx="7196584" cy="2056415"/>
            </a:xfrm>
          </p:grpSpPr>
          <p:pic>
            <p:nvPicPr>
              <p:cNvPr id="12" name="صورة 11">
                <a:extLst>
                  <a:ext uri="{FF2B5EF4-FFF2-40B4-BE49-F238E27FC236}">
                    <a16:creationId xmlns:a16="http://schemas.microsoft.com/office/drawing/2014/main" id="{0583A5DF-8EBD-4BBF-8D36-B7D23CDA84FE}"/>
                  </a:ext>
                </a:extLst>
              </p:cNvPr>
              <p:cNvPicPr>
                <a:picLocks noChangeAspect="1"/>
              </p:cNvPicPr>
              <p:nvPr/>
            </p:nvPicPr>
            <p:blipFill>
              <a:blip r:embed="rId2"/>
              <a:stretch>
                <a:fillRect/>
              </a:stretch>
            </p:blipFill>
            <p:spPr>
              <a:xfrm>
                <a:off x="1906813" y="4255293"/>
                <a:ext cx="7196584" cy="2056415"/>
              </a:xfrm>
              <a:prstGeom prst="rect">
                <a:avLst/>
              </a:prstGeom>
            </p:spPr>
          </p:pic>
          <p:sp>
            <p:nvSpPr>
              <p:cNvPr id="13" name="مربع نص 12">
                <a:extLst>
                  <a:ext uri="{FF2B5EF4-FFF2-40B4-BE49-F238E27FC236}">
                    <a16:creationId xmlns:a16="http://schemas.microsoft.com/office/drawing/2014/main" id="{9D73F573-A837-433D-B0F5-9DCB5C2D9DA6}"/>
                  </a:ext>
                </a:extLst>
              </p:cNvPr>
              <p:cNvSpPr txBox="1"/>
              <p:nvPr/>
            </p:nvSpPr>
            <p:spPr>
              <a:xfrm>
                <a:off x="7258399" y="5113704"/>
                <a:ext cx="1450238" cy="305567"/>
              </a:xfrm>
              <a:prstGeom prst="rect">
                <a:avLst/>
              </a:prstGeom>
              <a:noFill/>
            </p:spPr>
            <p:txBody>
              <a:bodyPr wrap="square">
                <a:spAutoFit/>
              </a:bodyPr>
              <a:lstStyle/>
              <a:p>
                <a:pPr algn="ctr" rtl="1">
                  <a:lnSpc>
                    <a:spcPct val="107000"/>
                  </a:lnSpc>
                  <a:spcAft>
                    <a:spcPts val="800"/>
                  </a:spcAft>
                </a:pPr>
                <a:r>
                  <a:rPr lang="ar-SA" sz="1600" dirty="0">
                    <a:solidFill>
                      <a:srgbClr val="0070C0"/>
                    </a:solidFill>
                    <a:latin typeface="Simplified Arabic" panose="02020603050405020304" pitchFamily="18" charset="-78"/>
                    <a:ea typeface="GE SS Two Light" panose="020A0503020102020204" pitchFamily="18" charset="-78"/>
                    <a:cs typeface="Simplified Arabic" panose="02020603050405020304" pitchFamily="18" charset="-78"/>
                  </a:rPr>
                  <a:t>الرؤية</a:t>
                </a:r>
                <a:endParaRPr lang="en-US" sz="1600" dirty="0">
                  <a:solidFill>
                    <a:srgbClr val="0070C0"/>
                  </a:solidFill>
                  <a:latin typeface="Simplified Arabic" panose="02020603050405020304" pitchFamily="18" charset="-78"/>
                  <a:ea typeface="GE SS Two Light" panose="020A0503020102020204" pitchFamily="18" charset="-78"/>
                  <a:cs typeface="Simplified Arabic" panose="02020603050405020304" pitchFamily="18" charset="-78"/>
                </a:endParaRPr>
              </a:p>
            </p:txBody>
          </p:sp>
          <p:sp>
            <p:nvSpPr>
              <p:cNvPr id="14" name="مربع نص 13">
                <a:extLst>
                  <a:ext uri="{FF2B5EF4-FFF2-40B4-BE49-F238E27FC236}">
                    <a16:creationId xmlns:a16="http://schemas.microsoft.com/office/drawing/2014/main" id="{F997B50D-5A80-42EF-BE4F-1DD6E0E976E1}"/>
                  </a:ext>
                </a:extLst>
              </p:cNvPr>
              <p:cNvSpPr txBox="1"/>
              <p:nvPr/>
            </p:nvSpPr>
            <p:spPr>
              <a:xfrm>
                <a:off x="4930656" y="5181673"/>
                <a:ext cx="1062578" cy="317186"/>
              </a:xfrm>
              <a:prstGeom prst="rect">
                <a:avLst/>
              </a:prstGeom>
              <a:noFill/>
            </p:spPr>
            <p:txBody>
              <a:bodyPr wrap="square">
                <a:spAutoFit/>
              </a:bodyPr>
              <a:lstStyle/>
              <a:p>
                <a:pPr algn="ctr"/>
                <a:r>
                  <a:rPr lang="ar-SA" dirty="0">
                    <a:solidFill>
                      <a:srgbClr val="0070C0"/>
                    </a:solidFill>
                    <a:latin typeface="Simplified Arabic" panose="02020603050405020304" pitchFamily="18" charset="-78"/>
                    <a:ea typeface="GE SS Two Light" panose="020A0503020102020204" pitchFamily="18" charset="-78"/>
                    <a:cs typeface="Simplified Arabic" panose="02020603050405020304" pitchFamily="18" charset="-78"/>
                  </a:rPr>
                  <a:t>الرسالة</a:t>
                </a:r>
                <a:endParaRPr lang="ar-SA" sz="1600" dirty="0">
                  <a:latin typeface="Simplified Arabic" panose="02020603050405020304" pitchFamily="18" charset="-78"/>
                  <a:cs typeface="Simplified Arabic" panose="02020603050405020304" pitchFamily="18" charset="-78"/>
                </a:endParaRPr>
              </a:p>
            </p:txBody>
          </p:sp>
          <p:sp>
            <p:nvSpPr>
              <p:cNvPr id="15" name="مربع نص 14">
                <a:extLst>
                  <a:ext uri="{FF2B5EF4-FFF2-40B4-BE49-F238E27FC236}">
                    <a16:creationId xmlns:a16="http://schemas.microsoft.com/office/drawing/2014/main" id="{A8AEDFA5-C2A1-4C1D-99CC-77383CEC1176}"/>
                  </a:ext>
                </a:extLst>
              </p:cNvPr>
              <p:cNvSpPr txBox="1"/>
              <p:nvPr/>
            </p:nvSpPr>
            <p:spPr>
              <a:xfrm>
                <a:off x="2410262" y="5125649"/>
                <a:ext cx="1100276" cy="317186"/>
              </a:xfrm>
              <a:prstGeom prst="rect">
                <a:avLst/>
              </a:prstGeom>
              <a:noFill/>
            </p:spPr>
            <p:txBody>
              <a:bodyPr wrap="square">
                <a:spAutoFit/>
              </a:bodyPr>
              <a:lstStyle/>
              <a:p>
                <a:pPr algn="ctr"/>
                <a:r>
                  <a:rPr lang="ar-SA" dirty="0">
                    <a:solidFill>
                      <a:srgbClr val="0070C0"/>
                    </a:solidFill>
                    <a:latin typeface="Simplified Arabic" panose="02020603050405020304" pitchFamily="18" charset="-78"/>
                    <a:ea typeface="GE SS Two Light" panose="020A0503020102020204" pitchFamily="18" charset="-78"/>
                    <a:cs typeface="Simplified Arabic" panose="02020603050405020304" pitchFamily="18" charset="-78"/>
                  </a:rPr>
                  <a:t>القيم</a:t>
                </a:r>
                <a:endParaRPr lang="ar-SA" sz="1600" dirty="0">
                  <a:latin typeface="Simplified Arabic" panose="02020603050405020304" pitchFamily="18" charset="-78"/>
                  <a:cs typeface="Simplified Arabic" panose="02020603050405020304" pitchFamily="18" charset="-78"/>
                </a:endParaRPr>
              </a:p>
            </p:txBody>
          </p:sp>
        </p:grpSp>
        <p:sp>
          <p:nvSpPr>
            <p:cNvPr id="10" name="مربع نص 9">
              <a:extLst>
                <a:ext uri="{FF2B5EF4-FFF2-40B4-BE49-F238E27FC236}">
                  <a16:creationId xmlns:a16="http://schemas.microsoft.com/office/drawing/2014/main" id="{BC6272FD-D4B0-49F7-B3F9-77AFEBFB12EC}"/>
                </a:ext>
              </a:extLst>
            </p:cNvPr>
            <p:cNvSpPr txBox="1"/>
            <p:nvPr/>
          </p:nvSpPr>
          <p:spPr>
            <a:xfrm>
              <a:off x="7233789" y="4430205"/>
              <a:ext cx="2751451" cy="584775"/>
            </a:xfrm>
            <a:prstGeom prst="rect">
              <a:avLst/>
            </a:prstGeom>
            <a:noFill/>
          </p:spPr>
          <p:txBody>
            <a:bodyPr wrap="square">
              <a:spAutoFit/>
            </a:bodyPr>
            <a:lstStyle/>
            <a:p>
              <a:pPr algn="ct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الريادة في تعليم وتعلم القرآن الكريم على مستوى المملكة العربية السعودية </a:t>
              </a:r>
            </a:p>
          </p:txBody>
        </p:sp>
        <p:sp>
          <p:nvSpPr>
            <p:cNvPr id="8" name="مربع نص 7">
              <a:extLst>
                <a:ext uri="{FF2B5EF4-FFF2-40B4-BE49-F238E27FC236}">
                  <a16:creationId xmlns:a16="http://schemas.microsoft.com/office/drawing/2014/main" id="{581A1BE7-9125-4D99-B953-B54A74DAD9C8}"/>
                </a:ext>
              </a:extLst>
            </p:cNvPr>
            <p:cNvSpPr txBox="1"/>
            <p:nvPr/>
          </p:nvSpPr>
          <p:spPr>
            <a:xfrm>
              <a:off x="1499962" y="4496916"/>
              <a:ext cx="1998447" cy="584775"/>
            </a:xfrm>
            <a:prstGeom prst="rect">
              <a:avLst/>
            </a:prstGeom>
            <a:noFill/>
          </p:spPr>
          <p:txBody>
            <a:bodyPr wrap="square">
              <a:spAutoFit/>
            </a:bodyPr>
            <a:lstStyle/>
            <a:p>
              <a:pPr algn="ctr" rtl="1" fontAlgn="b"/>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العمل الجماعي. الجودة. الشفافية. الأمانة. القدوة</a:t>
              </a:r>
            </a:p>
          </p:txBody>
        </p:sp>
        <p:sp>
          <p:nvSpPr>
            <p:cNvPr id="9" name="مربع نص 8">
              <a:extLst>
                <a:ext uri="{FF2B5EF4-FFF2-40B4-BE49-F238E27FC236}">
                  <a16:creationId xmlns:a16="http://schemas.microsoft.com/office/drawing/2014/main" id="{27E1F9AC-3F5E-4798-A2E2-1A6C54241412}"/>
                </a:ext>
              </a:extLst>
            </p:cNvPr>
            <p:cNvSpPr txBox="1"/>
            <p:nvPr/>
          </p:nvSpPr>
          <p:spPr>
            <a:xfrm>
              <a:off x="4217371" y="4271698"/>
              <a:ext cx="2848185" cy="1077218"/>
            </a:xfrm>
            <a:prstGeom prst="rect">
              <a:avLst/>
            </a:prstGeom>
            <a:noFill/>
          </p:spPr>
          <p:txBody>
            <a:bodyPr wrap="square">
              <a:spAutoFit/>
            </a:bodyPr>
            <a:lstStyle/>
            <a:p>
              <a:pPr algn="ct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تعليم القرآن الكريم وعلومه لكافة فئات المجتمع وفق منظومة مؤسسية من خلال كفاءات متخصصة ومنهجية علمية ووسائل حديثة. </a:t>
              </a:r>
            </a:p>
          </p:txBody>
        </p:sp>
      </p:grpSp>
      <p:cxnSp>
        <p:nvCxnSpPr>
          <p:cNvPr id="16" name="رابط مستقيم 15">
            <a:extLst>
              <a:ext uri="{FF2B5EF4-FFF2-40B4-BE49-F238E27FC236}">
                <a16:creationId xmlns:a16="http://schemas.microsoft.com/office/drawing/2014/main" id="{D4FD6368-6440-4012-9F64-1898ACA4ADC6}"/>
              </a:ext>
            </a:extLst>
          </p:cNvPr>
          <p:cNvCxnSpPr/>
          <p:nvPr/>
        </p:nvCxnSpPr>
        <p:spPr>
          <a:xfrm>
            <a:off x="7074892" y="4296482"/>
            <a:ext cx="0" cy="136620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رابط مستقيم 16">
            <a:extLst>
              <a:ext uri="{FF2B5EF4-FFF2-40B4-BE49-F238E27FC236}">
                <a16:creationId xmlns:a16="http://schemas.microsoft.com/office/drawing/2014/main" id="{FB590281-7097-454E-B4C7-A83DDC2DC39C}"/>
              </a:ext>
            </a:extLst>
          </p:cNvPr>
          <p:cNvCxnSpPr/>
          <p:nvPr/>
        </p:nvCxnSpPr>
        <p:spPr>
          <a:xfrm>
            <a:off x="3978548" y="4358640"/>
            <a:ext cx="0" cy="1366207"/>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مجموعة 17">
            <a:extLst>
              <a:ext uri="{FF2B5EF4-FFF2-40B4-BE49-F238E27FC236}">
                <a16:creationId xmlns:a16="http://schemas.microsoft.com/office/drawing/2014/main" id="{F6DE2ACC-56EE-4680-A4B1-29F1F656A94F}"/>
              </a:ext>
            </a:extLst>
          </p:cNvPr>
          <p:cNvGrpSpPr/>
          <p:nvPr/>
        </p:nvGrpSpPr>
        <p:grpSpPr>
          <a:xfrm>
            <a:off x="5019850" y="930970"/>
            <a:ext cx="4541839" cy="603924"/>
            <a:chOff x="5019850" y="976126"/>
            <a:chExt cx="4541839" cy="603924"/>
          </a:xfrm>
        </p:grpSpPr>
        <p:pic>
          <p:nvPicPr>
            <p:cNvPr id="19" name="صورة 18">
              <a:extLst>
                <a:ext uri="{FF2B5EF4-FFF2-40B4-BE49-F238E27FC236}">
                  <a16:creationId xmlns:a16="http://schemas.microsoft.com/office/drawing/2014/main" id="{2E520594-D0EC-4A14-BB6A-4602DD10C06D}"/>
                </a:ext>
              </a:extLst>
            </p:cNvPr>
            <p:cNvPicPr>
              <a:picLocks noChangeAspect="1"/>
            </p:cNvPicPr>
            <p:nvPr/>
          </p:nvPicPr>
          <p:blipFill>
            <a:blip r:embed="rId3"/>
            <a:stretch>
              <a:fillRect/>
            </a:stretch>
          </p:blipFill>
          <p:spPr>
            <a:xfrm>
              <a:off x="5019850" y="976126"/>
              <a:ext cx="4541839" cy="603924"/>
            </a:xfrm>
            <a:prstGeom prst="rect">
              <a:avLst/>
            </a:prstGeom>
          </p:spPr>
        </p:pic>
        <p:sp>
          <p:nvSpPr>
            <p:cNvPr id="20" name="مربع نص 19">
              <a:extLst>
                <a:ext uri="{FF2B5EF4-FFF2-40B4-BE49-F238E27FC236}">
                  <a16:creationId xmlns:a16="http://schemas.microsoft.com/office/drawing/2014/main" id="{3906E46F-8919-4C6E-9DEF-50A8C7019BB0}"/>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الرؤية – الرسالة - القيم</a:t>
              </a:r>
              <a:endParaRPr lang="ar-SA" sz="1600" dirty="0"/>
            </a:p>
          </p:txBody>
        </p:sp>
      </p:grpSp>
      <p:sp>
        <p:nvSpPr>
          <p:cNvPr id="21" name="مربع نص 20">
            <a:extLst>
              <a:ext uri="{FF2B5EF4-FFF2-40B4-BE49-F238E27FC236}">
                <a16:creationId xmlns:a16="http://schemas.microsoft.com/office/drawing/2014/main" id="{09425574-14DD-4A66-808A-30AF05E14DF4}"/>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26</a:t>
            </a:fld>
            <a:endParaRPr lang="ar-SA" sz="1600" dirty="0">
              <a:solidFill>
                <a:schemeClr val="bg1"/>
              </a:solidFill>
            </a:endParaRPr>
          </a:p>
        </p:txBody>
      </p:sp>
    </p:spTree>
    <p:extLst>
      <p:ext uri="{BB962C8B-B14F-4D97-AF65-F5344CB8AC3E}">
        <p14:creationId xmlns:p14="http://schemas.microsoft.com/office/powerpoint/2010/main" val="31296903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مربع نص 9">
            <a:extLst>
              <a:ext uri="{FF2B5EF4-FFF2-40B4-BE49-F238E27FC236}">
                <a16:creationId xmlns:a16="http://schemas.microsoft.com/office/drawing/2014/main" id="{BC6272FD-D4B0-49F7-B3F9-77AFEBFB12EC}"/>
              </a:ext>
            </a:extLst>
          </p:cNvPr>
          <p:cNvSpPr txBox="1"/>
          <p:nvPr/>
        </p:nvSpPr>
        <p:spPr>
          <a:xfrm>
            <a:off x="1259864" y="1880633"/>
            <a:ext cx="7719010" cy="369332"/>
          </a:xfrm>
          <a:prstGeom prst="rect">
            <a:avLst/>
          </a:prstGeom>
          <a:noFill/>
        </p:spPr>
        <p:txBody>
          <a:bodyPr wrap="square">
            <a:spAutoFit/>
          </a:bodyPr>
          <a:lstStyle/>
          <a:p>
            <a:pPr algn="ctr"/>
            <a:r>
              <a:rPr lang="ar-SA"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rPr>
              <a:t>الريادة والإتقان في تعليم وتعلم القرآن الكريم على مستوى المملكة العربية السعودية </a:t>
            </a:r>
          </a:p>
        </p:txBody>
      </p:sp>
      <p:graphicFrame>
        <p:nvGraphicFramePr>
          <p:cNvPr id="2" name="جدول 1">
            <a:extLst>
              <a:ext uri="{FF2B5EF4-FFF2-40B4-BE49-F238E27FC236}">
                <a16:creationId xmlns:a16="http://schemas.microsoft.com/office/drawing/2014/main" id="{9398EAF8-7117-46F0-AF76-149435D1613C}"/>
              </a:ext>
            </a:extLst>
          </p:cNvPr>
          <p:cNvGraphicFramePr>
            <a:graphicFrameLocks noGrp="1"/>
          </p:cNvGraphicFramePr>
          <p:nvPr>
            <p:extLst>
              <p:ext uri="{D42A27DB-BD31-4B8C-83A1-F6EECF244321}">
                <p14:modId xmlns:p14="http://schemas.microsoft.com/office/powerpoint/2010/main" val="235853748"/>
              </p:ext>
            </p:extLst>
          </p:nvPr>
        </p:nvGraphicFramePr>
        <p:xfrm>
          <a:off x="909954" y="2469800"/>
          <a:ext cx="8418829" cy="4067999"/>
        </p:xfrm>
        <a:graphic>
          <a:graphicData uri="http://schemas.openxmlformats.org/drawingml/2006/table">
            <a:tbl>
              <a:tblPr rtl="1" firstRow="1" bandRow="1">
                <a:tableStyleId>{7DF18680-E054-41AD-8BC1-D1AEF772440D}</a:tableStyleId>
              </a:tblPr>
              <a:tblGrid>
                <a:gridCol w="2004058">
                  <a:extLst>
                    <a:ext uri="{9D8B030D-6E8A-4147-A177-3AD203B41FA5}">
                      <a16:colId xmlns:a16="http://schemas.microsoft.com/office/drawing/2014/main" val="1535648859"/>
                    </a:ext>
                  </a:extLst>
                </a:gridCol>
                <a:gridCol w="6414771">
                  <a:extLst>
                    <a:ext uri="{9D8B030D-6E8A-4147-A177-3AD203B41FA5}">
                      <a16:colId xmlns:a16="http://schemas.microsoft.com/office/drawing/2014/main" val="1872916535"/>
                    </a:ext>
                  </a:extLst>
                </a:gridCol>
              </a:tblGrid>
              <a:tr h="585872">
                <a:tc gridSpan="2">
                  <a:txBody>
                    <a:bodyPr/>
                    <a:lstStyle/>
                    <a:p>
                      <a:pPr algn="ctr" rtl="1">
                        <a:lnSpc>
                          <a:spcPct val="115000"/>
                        </a:lnSpc>
                        <a:spcAft>
                          <a:spcPts val="1000"/>
                        </a:spcAft>
                      </a:pPr>
                      <a:r>
                        <a:rPr lang="ar-SA"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شرح الرؤية</a:t>
                      </a:r>
                      <a:endParaRPr lang="en-US"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tcPr>
                </a:tc>
                <a:tc hMerge="1">
                  <a:txBody>
                    <a:bodyPr/>
                    <a:lstStyle/>
                    <a:p>
                      <a:pPr rtl="1"/>
                      <a:endParaRPr lang="ar-SA"/>
                    </a:p>
                  </a:txBody>
                  <a:tcPr/>
                </a:tc>
                <a:extLst>
                  <a:ext uri="{0D108BD9-81ED-4DB2-BD59-A6C34878D82A}">
                    <a16:rowId xmlns:a16="http://schemas.microsoft.com/office/drawing/2014/main" val="2506267732"/>
                  </a:ext>
                </a:extLst>
              </a:tr>
              <a:tr h="792473">
                <a:tc>
                  <a:txBody>
                    <a:bodyPr/>
                    <a:lstStyle/>
                    <a:p>
                      <a:pPr algn="ctr" rtl="1">
                        <a:lnSpc>
                          <a:spcPct val="115000"/>
                        </a:lnSpc>
                        <a:spcAft>
                          <a:spcPts val="10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الريادة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15000"/>
                        </a:lnSpc>
                        <a:spcAft>
                          <a:spcPts val="10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تحقيق مخرجات ونتائج ذات جودة عالية بشكل مستمر ترضي العاملين والمستفيدين  </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3499069250"/>
                  </a:ext>
                </a:extLst>
              </a:tr>
              <a:tr h="797994">
                <a:tc>
                  <a:txBody>
                    <a:bodyPr/>
                    <a:lstStyle/>
                    <a:p>
                      <a:pPr algn="ctr" rtl="1">
                        <a:lnSpc>
                          <a:spcPct val="115000"/>
                        </a:lnSpc>
                        <a:spcAft>
                          <a:spcPts val="10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الإتقان</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15000"/>
                        </a:lnSpc>
                        <a:spcAft>
                          <a:spcPts val="10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إتمام وإنجاز العمل المطلوب دون نقص في الوقت المطلوب</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1766665603"/>
                  </a:ext>
                </a:extLst>
              </a:tr>
              <a:tr h="797994">
                <a:tc>
                  <a:txBody>
                    <a:bodyPr/>
                    <a:lstStyle/>
                    <a:p>
                      <a:pPr algn="ctr" rtl="1">
                        <a:lnSpc>
                          <a:spcPct val="115000"/>
                        </a:lnSpc>
                        <a:spcAft>
                          <a:spcPts val="10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تعليم وتعلم القرآن الكريم</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15000"/>
                        </a:lnSpc>
                        <a:spcAft>
                          <a:spcPts val="10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تحفيظ القرآن الكريم وتعليمه بأفضل الطرق والوسائل التعليمية والمساندة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4148652423"/>
                  </a:ext>
                </a:extLst>
              </a:tr>
              <a:tr h="1093666">
                <a:tc>
                  <a:txBody>
                    <a:bodyPr/>
                    <a:lstStyle/>
                    <a:p>
                      <a:pPr algn="ctr" rtl="1">
                        <a:lnSpc>
                          <a:spcPct val="115000"/>
                        </a:lnSpc>
                        <a:spcAft>
                          <a:spcPts val="10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على مستوى المملكة العربية السعودية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rtl="1">
                        <a:lnSpc>
                          <a:spcPct val="115000"/>
                        </a:lnSpc>
                        <a:spcAft>
                          <a:spcPts val="10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جمعية نموذجية متميزة في كافة أعمالها الإدارية والفنية يستفاد من تجربتها على مستوى المملكة </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3983857326"/>
                  </a:ext>
                </a:extLst>
              </a:tr>
            </a:tbl>
          </a:graphicData>
        </a:graphic>
      </p:graphicFrame>
      <p:grpSp>
        <p:nvGrpSpPr>
          <p:cNvPr id="8" name="مجموعة 7">
            <a:extLst>
              <a:ext uri="{FF2B5EF4-FFF2-40B4-BE49-F238E27FC236}">
                <a16:creationId xmlns:a16="http://schemas.microsoft.com/office/drawing/2014/main" id="{3DC0E902-B510-4F60-A490-18BF363DD08C}"/>
              </a:ext>
            </a:extLst>
          </p:cNvPr>
          <p:cNvGrpSpPr/>
          <p:nvPr/>
        </p:nvGrpSpPr>
        <p:grpSpPr>
          <a:xfrm>
            <a:off x="5019850" y="930970"/>
            <a:ext cx="4541839" cy="603924"/>
            <a:chOff x="5019850" y="976126"/>
            <a:chExt cx="4541839" cy="603924"/>
          </a:xfrm>
        </p:grpSpPr>
        <p:pic>
          <p:nvPicPr>
            <p:cNvPr id="9" name="صورة 8">
              <a:extLst>
                <a:ext uri="{FF2B5EF4-FFF2-40B4-BE49-F238E27FC236}">
                  <a16:creationId xmlns:a16="http://schemas.microsoft.com/office/drawing/2014/main" id="{85AA99E8-E869-414E-89B4-14A9C2B49F74}"/>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1" name="مربع نص 10">
              <a:extLst>
                <a:ext uri="{FF2B5EF4-FFF2-40B4-BE49-F238E27FC236}">
                  <a16:creationId xmlns:a16="http://schemas.microsoft.com/office/drawing/2014/main" id="{0DDAE76A-7BEE-433E-97E7-9F909FE28D10}"/>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شرح الرؤية</a:t>
              </a:r>
              <a:endParaRPr lang="ar-SA" sz="1600" dirty="0"/>
            </a:p>
          </p:txBody>
        </p:sp>
      </p:grpSp>
      <p:sp>
        <p:nvSpPr>
          <p:cNvPr id="12" name="مربع نص 11">
            <a:extLst>
              <a:ext uri="{FF2B5EF4-FFF2-40B4-BE49-F238E27FC236}">
                <a16:creationId xmlns:a16="http://schemas.microsoft.com/office/drawing/2014/main" id="{7C9EDBA6-E243-4E5F-993D-81585C3C428A}"/>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27</a:t>
            </a:fld>
            <a:endParaRPr lang="ar-SA" sz="1600" dirty="0">
              <a:solidFill>
                <a:schemeClr val="bg1"/>
              </a:solidFill>
            </a:endParaRPr>
          </a:p>
        </p:txBody>
      </p:sp>
    </p:spTree>
    <p:extLst>
      <p:ext uri="{BB962C8B-B14F-4D97-AF65-F5344CB8AC3E}">
        <p14:creationId xmlns:p14="http://schemas.microsoft.com/office/powerpoint/2010/main" val="41426075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مربع نص 9">
            <a:extLst>
              <a:ext uri="{FF2B5EF4-FFF2-40B4-BE49-F238E27FC236}">
                <a16:creationId xmlns:a16="http://schemas.microsoft.com/office/drawing/2014/main" id="{BC6272FD-D4B0-49F7-B3F9-77AFEBFB12EC}"/>
              </a:ext>
            </a:extLst>
          </p:cNvPr>
          <p:cNvSpPr txBox="1"/>
          <p:nvPr/>
        </p:nvSpPr>
        <p:spPr>
          <a:xfrm>
            <a:off x="1997920" y="1679897"/>
            <a:ext cx="6625591" cy="769441"/>
          </a:xfrm>
          <a:prstGeom prst="rect">
            <a:avLst/>
          </a:prstGeom>
          <a:noFill/>
        </p:spPr>
        <p:txBody>
          <a:bodyPr wrap="square">
            <a:spAutoFit/>
          </a:bodyPr>
          <a:lstStyle/>
          <a:p>
            <a:pPr algn="ct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تعليم القرآن الكريم وعلومه لكافة فئات المجتمع وفق منظومة مؤسسية من خلال كفاءات متخصصة ومنهجية علمية ووسائل حديثة</a:t>
            </a:r>
            <a:r>
              <a:rPr lang="ar-SA" sz="28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rPr>
              <a:t>. </a:t>
            </a:r>
          </a:p>
        </p:txBody>
      </p:sp>
      <p:graphicFrame>
        <p:nvGraphicFramePr>
          <p:cNvPr id="2" name="جدول 1">
            <a:extLst>
              <a:ext uri="{FF2B5EF4-FFF2-40B4-BE49-F238E27FC236}">
                <a16:creationId xmlns:a16="http://schemas.microsoft.com/office/drawing/2014/main" id="{74948E41-D8D2-4231-AD27-251B324CA51E}"/>
              </a:ext>
            </a:extLst>
          </p:cNvPr>
          <p:cNvGraphicFramePr>
            <a:graphicFrameLocks noGrp="1"/>
          </p:cNvGraphicFramePr>
          <p:nvPr>
            <p:extLst>
              <p:ext uri="{D42A27DB-BD31-4B8C-83A1-F6EECF244321}">
                <p14:modId xmlns:p14="http://schemas.microsoft.com/office/powerpoint/2010/main" val="1136669827"/>
              </p:ext>
            </p:extLst>
          </p:nvPr>
        </p:nvGraphicFramePr>
        <p:xfrm>
          <a:off x="1002341" y="2449338"/>
          <a:ext cx="8788197" cy="4356002"/>
        </p:xfrm>
        <a:graphic>
          <a:graphicData uri="http://schemas.openxmlformats.org/drawingml/2006/table">
            <a:tbl>
              <a:tblPr rtl="1" firstRow="1" bandRow="1">
                <a:tableStyleId>{7DF18680-E054-41AD-8BC1-D1AEF772440D}</a:tableStyleId>
              </a:tblPr>
              <a:tblGrid>
                <a:gridCol w="2915924">
                  <a:extLst>
                    <a:ext uri="{9D8B030D-6E8A-4147-A177-3AD203B41FA5}">
                      <a16:colId xmlns:a16="http://schemas.microsoft.com/office/drawing/2014/main" val="2105930445"/>
                    </a:ext>
                  </a:extLst>
                </a:gridCol>
                <a:gridCol w="5872273">
                  <a:extLst>
                    <a:ext uri="{9D8B030D-6E8A-4147-A177-3AD203B41FA5}">
                      <a16:colId xmlns:a16="http://schemas.microsoft.com/office/drawing/2014/main" val="3655176999"/>
                    </a:ext>
                  </a:extLst>
                </a:gridCol>
              </a:tblGrid>
              <a:tr h="622286">
                <a:tc gridSpan="2">
                  <a:txBody>
                    <a:bodyPr/>
                    <a:lstStyle/>
                    <a:p>
                      <a:pPr algn="ctr" rtl="1">
                        <a:lnSpc>
                          <a:spcPct val="115000"/>
                        </a:lnSpc>
                        <a:spcAft>
                          <a:spcPts val="1000"/>
                        </a:spcAft>
                      </a:pPr>
                      <a:r>
                        <a:rPr lang="ar-SA"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شرح الرسالة</a:t>
                      </a:r>
                      <a:endParaRPr lang="en-US"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hMerge="1">
                  <a:txBody>
                    <a:bodyPr/>
                    <a:lstStyle/>
                    <a:p>
                      <a:pPr rtl="1"/>
                      <a:endParaRPr lang="ar-SA"/>
                    </a:p>
                  </a:txBody>
                  <a:tcPr/>
                </a:tc>
                <a:extLst>
                  <a:ext uri="{0D108BD9-81ED-4DB2-BD59-A6C34878D82A}">
                    <a16:rowId xmlns:a16="http://schemas.microsoft.com/office/drawing/2014/main" val="2848263616"/>
                  </a:ext>
                </a:extLst>
              </a:tr>
              <a:tr h="622286">
                <a:tc>
                  <a:txBody>
                    <a:bodyPr/>
                    <a:lstStyle/>
                    <a:p>
                      <a:pPr algn="ctr" rtl="1">
                        <a:lnSpc>
                          <a:spcPct val="115000"/>
                        </a:lnSpc>
                        <a:spcAft>
                          <a:spcPts val="10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تعليم القرآن الكريم وعلومه</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15000"/>
                        </a:lnSpc>
                        <a:spcAft>
                          <a:spcPts val="10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تحفيظ القرآن الكريم وتعليمه بأفضل الطرق والوسائل التعليمية والمساندة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1230750015"/>
                  </a:ext>
                </a:extLst>
              </a:tr>
              <a:tr h="622286">
                <a:tc>
                  <a:txBody>
                    <a:bodyPr/>
                    <a:lstStyle/>
                    <a:p>
                      <a:pPr algn="ctr" rtl="1">
                        <a:lnSpc>
                          <a:spcPct val="115000"/>
                        </a:lnSpc>
                        <a:spcAft>
                          <a:spcPts val="10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فئات المجتمع </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15000"/>
                        </a:lnSpc>
                        <a:spcAft>
                          <a:spcPts val="10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الذكور والإناث والصغار والكبار وجميع القطاعات المتنوعة </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2895259428"/>
                  </a:ext>
                </a:extLst>
              </a:tr>
              <a:tr h="622286">
                <a:tc>
                  <a:txBody>
                    <a:bodyPr/>
                    <a:lstStyle/>
                    <a:p>
                      <a:pPr algn="ctr" rtl="1">
                        <a:lnSpc>
                          <a:spcPct val="115000"/>
                        </a:lnSpc>
                        <a:spcAft>
                          <a:spcPts val="10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منظومة مؤسسية </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1007943" rtl="1" eaLnBrk="1" fontAlgn="auto" latinLnBrk="0" hangingPunct="1">
                        <a:lnSpc>
                          <a:spcPct val="115000"/>
                        </a:lnSpc>
                        <a:spcBef>
                          <a:spcPts val="0"/>
                        </a:spcBef>
                        <a:spcAft>
                          <a:spcPts val="100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عمل جماعي تعاوني منظم ينطلق من مبادئ وقيم ورؤية ورسالة وخطط محددة وواضحة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3979591976"/>
                  </a:ext>
                </a:extLst>
              </a:tr>
              <a:tr h="622286">
                <a:tc>
                  <a:txBody>
                    <a:bodyPr/>
                    <a:lstStyle/>
                    <a:p>
                      <a:pPr algn="ctr" rtl="1">
                        <a:lnSpc>
                          <a:spcPct val="115000"/>
                        </a:lnSpc>
                        <a:spcAft>
                          <a:spcPts val="10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كفاءات متخصصة</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15000"/>
                        </a:lnSpc>
                        <a:spcAft>
                          <a:spcPts val="10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الموارد البشرية بالجمعية المدربة والمؤهلة لممارسة العمل حسب متطلبات محددة </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1299483173"/>
                  </a:ext>
                </a:extLst>
              </a:tr>
              <a:tr h="622286">
                <a:tc>
                  <a:txBody>
                    <a:bodyPr/>
                    <a:lstStyle/>
                    <a:p>
                      <a:pPr algn="ctr" rtl="1">
                        <a:lnSpc>
                          <a:spcPct val="115000"/>
                        </a:lnSpc>
                        <a:spcAft>
                          <a:spcPts val="10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منهجية علمية </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lnSpc>
                          <a:spcPct val="115000"/>
                        </a:lnSpc>
                        <a:spcAft>
                          <a:spcPts val="10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خطط دقيقة محكمة مبنية على معلومات وبيانات صحيحة </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2828537184"/>
                  </a:ext>
                </a:extLst>
              </a:tr>
              <a:tr h="622286">
                <a:tc>
                  <a:txBody>
                    <a:bodyPr/>
                    <a:lstStyle/>
                    <a:p>
                      <a:pPr algn="ctr" rtl="1">
                        <a:lnSpc>
                          <a:spcPct val="115000"/>
                        </a:lnSpc>
                        <a:spcAft>
                          <a:spcPts val="1000"/>
                        </a:spcAft>
                      </a:pPr>
                      <a:r>
                        <a:rPr lang="ar-SA" sz="16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وسائل حديثة</a:t>
                      </a:r>
                      <a:endParaRPr lang="en-US" sz="1600" kern="120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rtl="1">
                        <a:lnSpc>
                          <a:spcPct val="115000"/>
                        </a:lnSpc>
                        <a:spcAft>
                          <a:spcPts val="1000"/>
                        </a:spcAft>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برامج وأدوات متطورة تساعد على تنفيذ العمل وإنجازه </a:t>
                      </a:r>
                      <a:endParaRPr lang="en-US"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3149287525"/>
                  </a:ext>
                </a:extLst>
              </a:tr>
            </a:tbl>
          </a:graphicData>
        </a:graphic>
      </p:graphicFrame>
      <p:grpSp>
        <p:nvGrpSpPr>
          <p:cNvPr id="11" name="مجموعة 10">
            <a:extLst>
              <a:ext uri="{FF2B5EF4-FFF2-40B4-BE49-F238E27FC236}">
                <a16:creationId xmlns:a16="http://schemas.microsoft.com/office/drawing/2014/main" id="{64518138-A291-40D7-ACAD-05F161E12CD2}"/>
              </a:ext>
            </a:extLst>
          </p:cNvPr>
          <p:cNvGrpSpPr/>
          <p:nvPr/>
        </p:nvGrpSpPr>
        <p:grpSpPr>
          <a:xfrm>
            <a:off x="5019850" y="930970"/>
            <a:ext cx="4541839" cy="603924"/>
            <a:chOff x="5019850" y="976126"/>
            <a:chExt cx="4541839" cy="603924"/>
          </a:xfrm>
        </p:grpSpPr>
        <p:pic>
          <p:nvPicPr>
            <p:cNvPr id="12" name="صورة 11">
              <a:extLst>
                <a:ext uri="{FF2B5EF4-FFF2-40B4-BE49-F238E27FC236}">
                  <a16:creationId xmlns:a16="http://schemas.microsoft.com/office/drawing/2014/main" id="{87A51BDF-139F-446C-BE1A-76725D3BF1D1}"/>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3" name="مربع نص 12">
              <a:extLst>
                <a:ext uri="{FF2B5EF4-FFF2-40B4-BE49-F238E27FC236}">
                  <a16:creationId xmlns:a16="http://schemas.microsoft.com/office/drawing/2014/main" id="{C3606752-DE05-4762-9DF3-CC60465B90D1}"/>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شرح الرسالة</a:t>
              </a:r>
              <a:endParaRPr lang="ar-SA" sz="1600" dirty="0"/>
            </a:p>
          </p:txBody>
        </p:sp>
      </p:grpSp>
      <p:sp>
        <p:nvSpPr>
          <p:cNvPr id="14" name="مربع نص 13">
            <a:extLst>
              <a:ext uri="{FF2B5EF4-FFF2-40B4-BE49-F238E27FC236}">
                <a16:creationId xmlns:a16="http://schemas.microsoft.com/office/drawing/2014/main" id="{4FA473D9-714D-4CAB-B41A-68728D78063F}"/>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28</a:t>
            </a:fld>
            <a:endParaRPr lang="ar-SA" sz="1600" dirty="0">
              <a:solidFill>
                <a:schemeClr val="bg1"/>
              </a:solidFill>
            </a:endParaRPr>
          </a:p>
        </p:txBody>
      </p:sp>
    </p:spTree>
    <p:extLst>
      <p:ext uri="{BB962C8B-B14F-4D97-AF65-F5344CB8AC3E}">
        <p14:creationId xmlns:p14="http://schemas.microsoft.com/office/powerpoint/2010/main" val="23604742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جدول 11">
            <a:extLst>
              <a:ext uri="{FF2B5EF4-FFF2-40B4-BE49-F238E27FC236}">
                <a16:creationId xmlns:a16="http://schemas.microsoft.com/office/drawing/2014/main" id="{A49AF352-7D16-4FCF-A0EA-ED08B59E10A0}"/>
              </a:ext>
            </a:extLst>
          </p:cNvPr>
          <p:cNvGraphicFramePr>
            <a:graphicFrameLocks noGrp="1"/>
          </p:cNvGraphicFramePr>
          <p:nvPr>
            <p:extLst>
              <p:ext uri="{D42A27DB-BD31-4B8C-83A1-F6EECF244321}">
                <p14:modId xmlns:p14="http://schemas.microsoft.com/office/powerpoint/2010/main" val="738395759"/>
              </p:ext>
            </p:extLst>
          </p:nvPr>
        </p:nvGraphicFramePr>
        <p:xfrm>
          <a:off x="889709" y="2302479"/>
          <a:ext cx="8671980" cy="4554744"/>
        </p:xfrm>
        <a:graphic>
          <a:graphicData uri="http://schemas.openxmlformats.org/drawingml/2006/table">
            <a:tbl>
              <a:tblPr rtl="1" firstRow="1" firstCol="1" bandRow="1">
                <a:tableStyleId>{74C1A8A3-306A-4EB7-A6B1-4F7E0EB9C5D6}</a:tableStyleId>
              </a:tblPr>
              <a:tblGrid>
                <a:gridCol w="977599">
                  <a:extLst>
                    <a:ext uri="{9D8B030D-6E8A-4147-A177-3AD203B41FA5}">
                      <a16:colId xmlns:a16="http://schemas.microsoft.com/office/drawing/2014/main" val="3946491652"/>
                    </a:ext>
                  </a:extLst>
                </a:gridCol>
                <a:gridCol w="7694381">
                  <a:extLst>
                    <a:ext uri="{9D8B030D-6E8A-4147-A177-3AD203B41FA5}">
                      <a16:colId xmlns:a16="http://schemas.microsoft.com/office/drawing/2014/main" val="320302011"/>
                    </a:ext>
                  </a:extLst>
                </a:gridCol>
              </a:tblGrid>
              <a:tr h="466720">
                <a:tc>
                  <a:txBody>
                    <a:bodyPr/>
                    <a:lstStyle/>
                    <a:p>
                      <a:pPr algn="ctr" rtl="1">
                        <a:lnSpc>
                          <a:spcPct val="150000"/>
                        </a:lnSpc>
                        <a:spcAft>
                          <a:spcPts val="8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القيمة</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solidFill>
                      <a:srgbClr val="5484D6"/>
                    </a:solidFill>
                  </a:tcPr>
                </a:tc>
                <a:tc>
                  <a:txBody>
                    <a:bodyPr/>
                    <a:lstStyle/>
                    <a:p>
                      <a:pPr algn="ctr" rtl="1">
                        <a:lnSpc>
                          <a:spcPct val="150000"/>
                        </a:lnSpc>
                        <a:spcAft>
                          <a:spcPts val="8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المعنى</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solidFill>
                      <a:srgbClr val="5484D6"/>
                    </a:solidFill>
                  </a:tcPr>
                </a:tc>
                <a:extLst>
                  <a:ext uri="{0D108BD9-81ED-4DB2-BD59-A6C34878D82A}">
                    <a16:rowId xmlns:a16="http://schemas.microsoft.com/office/drawing/2014/main" val="135828982"/>
                  </a:ext>
                </a:extLst>
              </a:tr>
              <a:tr h="801429">
                <a:tc>
                  <a:txBody>
                    <a:bodyPr/>
                    <a:lstStyle/>
                    <a:p>
                      <a:pPr algn="ctr" rtl="1">
                        <a:lnSpc>
                          <a:spcPct val="150000"/>
                        </a:lnSpc>
                        <a:spcAft>
                          <a:spcPts val="8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العمل الجماعي</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solidFill>
                      <a:srgbClr val="5484D6"/>
                    </a:solidFill>
                  </a:tcPr>
                </a:tc>
                <a:tc>
                  <a:txBody>
                    <a:bodyPr/>
                    <a:lstStyle/>
                    <a:p>
                      <a:pPr marL="0" algn="just" defTabSz="995690" rtl="1" eaLnBrk="1" latinLnBrk="0" hangingPunct="1">
                        <a:lnSpc>
                          <a:spcPct val="150000"/>
                        </a:lnSpc>
                        <a:spcAft>
                          <a:spcPts val="800"/>
                        </a:spcAft>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نعمل على إيجاد بيئة محفزة ومشجعة للإنجاز وتحقيق الأهداف تقوم على أساس من التكامل والتعاون والعمل بروح الفريق يشعر فيها الجميع بالانتماء والالتزام العميق تجاه بعضهم البعض وللهدف المشترك الذي يعملون من أجله.</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solidFill>
                      <a:schemeClr val="accent5">
                        <a:lumMod val="20000"/>
                        <a:lumOff val="80000"/>
                      </a:schemeClr>
                    </a:solidFill>
                  </a:tcPr>
                </a:tc>
                <a:extLst>
                  <a:ext uri="{0D108BD9-81ED-4DB2-BD59-A6C34878D82A}">
                    <a16:rowId xmlns:a16="http://schemas.microsoft.com/office/drawing/2014/main" val="112404608"/>
                  </a:ext>
                </a:extLst>
              </a:tr>
              <a:tr h="801429">
                <a:tc>
                  <a:txBody>
                    <a:bodyPr/>
                    <a:lstStyle/>
                    <a:p>
                      <a:pPr algn="ctr" rtl="1">
                        <a:lnSpc>
                          <a:spcPct val="150000"/>
                        </a:lnSpc>
                        <a:spcAft>
                          <a:spcPts val="8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الجودة</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solidFill>
                      <a:srgbClr val="5484D6"/>
                    </a:solidFill>
                  </a:tcPr>
                </a:tc>
                <a:tc>
                  <a:txBody>
                    <a:bodyPr/>
                    <a:lstStyle/>
                    <a:p>
                      <a:pPr marL="0" marR="0" lvl="0" indent="0" algn="just" defTabSz="995690" rtl="1" eaLnBrk="1" fontAlgn="auto" latinLnBrk="0" hangingPunct="1">
                        <a:lnSpc>
                          <a:spcPct val="150000"/>
                        </a:lnSpc>
                        <a:spcBef>
                          <a:spcPts val="0"/>
                        </a:spcBef>
                        <a:spcAft>
                          <a:spcPts val="800"/>
                        </a:spcAft>
                        <a:buClrTx/>
                        <a:buSzTx/>
                        <a:buFontTx/>
                        <a:buNone/>
                        <a:tabLst/>
                        <a:defRPr/>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نلتزم بالجودة والتحسين المستمر وتطبيق معايير الجودة بجدارات علمية وقدرات مهارية عالية لتحقيق التميز في كافة أعمالنا وخدماتنا لتعظيم الأثر وتحقيق رضا المستفيدين .</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tc>
                <a:extLst>
                  <a:ext uri="{0D108BD9-81ED-4DB2-BD59-A6C34878D82A}">
                    <a16:rowId xmlns:a16="http://schemas.microsoft.com/office/drawing/2014/main" val="1288103857"/>
                  </a:ext>
                </a:extLst>
              </a:tr>
              <a:tr h="801429">
                <a:tc>
                  <a:txBody>
                    <a:bodyPr/>
                    <a:lstStyle/>
                    <a:p>
                      <a:pPr algn="ctr" rtl="1">
                        <a:lnSpc>
                          <a:spcPct val="150000"/>
                        </a:lnSpc>
                        <a:spcAft>
                          <a:spcPts val="8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الشفافية</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solidFill>
                      <a:srgbClr val="5484D6"/>
                    </a:solidFill>
                  </a:tcPr>
                </a:tc>
                <a:tc>
                  <a:txBody>
                    <a:bodyPr/>
                    <a:lstStyle/>
                    <a:p>
                      <a:pPr marL="0" marR="0" lvl="0" indent="0" algn="just" defTabSz="914400" rtl="1" eaLnBrk="1" fontAlgn="auto" latinLnBrk="0" hangingPunct="1">
                        <a:lnSpc>
                          <a:spcPct val="150000"/>
                        </a:lnSpc>
                        <a:spcBef>
                          <a:spcPts val="0"/>
                        </a:spcBef>
                        <a:spcAft>
                          <a:spcPts val="0"/>
                        </a:spcAft>
                        <a:buClrTx/>
                        <a:buSzTx/>
                        <a:buFontTx/>
                        <a:buNone/>
                        <a:tabLst/>
                        <a:defRPr/>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الوضوح التام والنزاهة والمساءلة وفق معايير عالية من المحاسبة وإيجاد قنوات اتصال تكون فيها المعلومات والقرارات والأعمال متاحة للمستفيدين وأصحاب المصلحة لتحقيق ممكنات الحوكمة.</a:t>
                      </a:r>
                    </a:p>
                  </a:txBody>
                  <a:tcPr marL="68580" marR="68580" marT="0" marB="0" anchor="ctr">
                    <a:solidFill>
                      <a:schemeClr val="accent5">
                        <a:lumMod val="20000"/>
                        <a:lumOff val="80000"/>
                      </a:schemeClr>
                    </a:solidFill>
                  </a:tcPr>
                </a:tc>
                <a:extLst>
                  <a:ext uri="{0D108BD9-81ED-4DB2-BD59-A6C34878D82A}">
                    <a16:rowId xmlns:a16="http://schemas.microsoft.com/office/drawing/2014/main" val="3320997242"/>
                  </a:ext>
                </a:extLst>
              </a:tr>
              <a:tr h="882308">
                <a:tc>
                  <a:txBody>
                    <a:bodyPr/>
                    <a:lstStyle/>
                    <a:p>
                      <a:pPr algn="ctr" rtl="1">
                        <a:lnSpc>
                          <a:spcPct val="150000"/>
                        </a:lnSpc>
                        <a:spcAft>
                          <a:spcPts val="8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الأمانة</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solidFill>
                      <a:srgbClr val="5484D6"/>
                    </a:solidFill>
                  </a:tcPr>
                </a:tc>
                <a:tc>
                  <a:txBody>
                    <a:bodyPr/>
                    <a:lstStyle/>
                    <a:p>
                      <a:pPr marL="0" marR="0" lvl="0" indent="0" algn="just" defTabSz="995690" rtl="1" eaLnBrk="1" fontAlgn="auto" latinLnBrk="0" hangingPunct="1">
                        <a:lnSpc>
                          <a:spcPct val="150000"/>
                        </a:lnSpc>
                        <a:spcBef>
                          <a:spcPts val="0"/>
                        </a:spcBef>
                        <a:spcAft>
                          <a:spcPts val="800"/>
                        </a:spcAft>
                        <a:buClrTx/>
                        <a:buSzTx/>
                        <a:buFontTx/>
                        <a:buNone/>
                        <a:tabLst/>
                        <a:defRPr/>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غرس الثقة في كافة أعمالنا الداخلية وعلاقتنا الخارجية وبناء الصورة الكاملة من خلال تعزيز مفهوم الأمانة والصدق في نفوس العاملين والمنتسبين للجمعية وصناعة بيئة عمل بعيدة عن كل صور الغش والتزوير والتلفيق.</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tc>
                <a:extLst>
                  <a:ext uri="{0D108BD9-81ED-4DB2-BD59-A6C34878D82A}">
                    <a16:rowId xmlns:a16="http://schemas.microsoft.com/office/drawing/2014/main" val="1765552148"/>
                  </a:ext>
                </a:extLst>
              </a:tr>
              <a:tr h="801429">
                <a:tc>
                  <a:txBody>
                    <a:bodyPr/>
                    <a:lstStyle/>
                    <a:p>
                      <a:pPr algn="ctr" rtl="1">
                        <a:lnSpc>
                          <a:spcPct val="150000"/>
                        </a:lnSpc>
                        <a:spcAft>
                          <a:spcPts val="800"/>
                        </a:spcAft>
                      </a:pPr>
                      <a:r>
                        <a:rPr lang="ar-SA"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القدوة</a:t>
                      </a:r>
                      <a:endParaRPr lang="en-US" sz="14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solidFill>
                      <a:srgbClr val="5484D6"/>
                    </a:solidFill>
                  </a:tcPr>
                </a:tc>
                <a:tc>
                  <a:txBody>
                    <a:bodyPr/>
                    <a:lstStyle/>
                    <a:p>
                      <a:pPr marL="0" marR="0" lvl="0" indent="0" algn="just" defTabSz="995690" rtl="1" eaLnBrk="1" fontAlgn="auto" latinLnBrk="0" hangingPunct="1">
                        <a:lnSpc>
                          <a:spcPct val="150000"/>
                        </a:lnSpc>
                        <a:spcBef>
                          <a:spcPts val="0"/>
                        </a:spcBef>
                        <a:spcAft>
                          <a:spcPts val="800"/>
                        </a:spcAft>
                        <a:buClrTx/>
                        <a:buSzTx/>
                        <a:buFontTx/>
                        <a:buNone/>
                        <a:tabLst/>
                        <a:defRPr/>
                      </a:pPr>
                      <a:r>
                        <a:rPr lang="ar-SA"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نعمل على إحداث التغيير الإيجابي في نفوس كافة المنتمين للجمعية من خلال القدوة الحسنة التي تتخذ من  القرآن الكريم نبراساً وتحوله إلى سلوك عملي واقعي لإظهار الجوانب المشرقة من طبيعة عملنا في كافة التعاملات الداخلية والخارجية  .</a:t>
                      </a:r>
                      <a:endParaRPr lang="en-US" sz="14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8580" marR="68580" marT="0" marB="0" anchor="ctr">
                    <a:solidFill>
                      <a:schemeClr val="accent5">
                        <a:lumMod val="20000"/>
                        <a:lumOff val="80000"/>
                      </a:schemeClr>
                    </a:solidFill>
                  </a:tcPr>
                </a:tc>
                <a:extLst>
                  <a:ext uri="{0D108BD9-81ED-4DB2-BD59-A6C34878D82A}">
                    <a16:rowId xmlns:a16="http://schemas.microsoft.com/office/drawing/2014/main" val="3359160140"/>
                  </a:ext>
                </a:extLst>
              </a:tr>
            </a:tbl>
          </a:graphicData>
        </a:graphic>
      </p:graphicFrame>
      <p:sp>
        <p:nvSpPr>
          <p:cNvPr id="13" name="مربع نص 12">
            <a:extLst>
              <a:ext uri="{FF2B5EF4-FFF2-40B4-BE49-F238E27FC236}">
                <a16:creationId xmlns:a16="http://schemas.microsoft.com/office/drawing/2014/main" id="{CC2A794F-47CD-4A9C-941B-AA121FD044BC}"/>
              </a:ext>
            </a:extLst>
          </p:cNvPr>
          <p:cNvSpPr txBox="1"/>
          <p:nvPr/>
        </p:nvSpPr>
        <p:spPr>
          <a:xfrm>
            <a:off x="1417500" y="1687854"/>
            <a:ext cx="7447280" cy="461665"/>
          </a:xfrm>
          <a:prstGeom prst="rect">
            <a:avLst/>
          </a:prstGeom>
          <a:noFill/>
        </p:spPr>
        <p:txBody>
          <a:bodyPr wrap="square">
            <a:spAutoFit/>
          </a:bodyPr>
          <a:lstStyle/>
          <a:p>
            <a:pPr algn="ctr" rtl="1" fontAlgn="b"/>
            <a:r>
              <a:rPr lang="ar-SA" sz="2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العمل الجماعي. الجودة. الشفافية. الأمانة. القدوة</a:t>
            </a:r>
          </a:p>
        </p:txBody>
      </p:sp>
      <p:grpSp>
        <p:nvGrpSpPr>
          <p:cNvPr id="8" name="مجموعة 7">
            <a:extLst>
              <a:ext uri="{FF2B5EF4-FFF2-40B4-BE49-F238E27FC236}">
                <a16:creationId xmlns:a16="http://schemas.microsoft.com/office/drawing/2014/main" id="{A83C8220-A8B9-4658-82EA-5E042295CD7A}"/>
              </a:ext>
            </a:extLst>
          </p:cNvPr>
          <p:cNvGrpSpPr/>
          <p:nvPr/>
        </p:nvGrpSpPr>
        <p:grpSpPr>
          <a:xfrm>
            <a:off x="5019850" y="930970"/>
            <a:ext cx="4541839" cy="603924"/>
            <a:chOff x="5019850" y="976126"/>
            <a:chExt cx="4541839" cy="603924"/>
          </a:xfrm>
        </p:grpSpPr>
        <p:pic>
          <p:nvPicPr>
            <p:cNvPr id="9" name="صورة 8">
              <a:extLst>
                <a:ext uri="{FF2B5EF4-FFF2-40B4-BE49-F238E27FC236}">
                  <a16:creationId xmlns:a16="http://schemas.microsoft.com/office/drawing/2014/main" id="{491A4984-3ABD-478F-8FB9-3BA4EF8362A5}"/>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0" name="مربع نص 9">
              <a:extLst>
                <a:ext uri="{FF2B5EF4-FFF2-40B4-BE49-F238E27FC236}">
                  <a16:creationId xmlns:a16="http://schemas.microsoft.com/office/drawing/2014/main" id="{970A1907-2821-4F86-BFD5-83412352FD26}"/>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شرح معاني القيم</a:t>
              </a:r>
              <a:endParaRPr lang="ar-SA" sz="1600" dirty="0"/>
            </a:p>
          </p:txBody>
        </p:sp>
      </p:grpSp>
      <p:sp>
        <p:nvSpPr>
          <p:cNvPr id="11" name="مربع نص 10">
            <a:extLst>
              <a:ext uri="{FF2B5EF4-FFF2-40B4-BE49-F238E27FC236}">
                <a16:creationId xmlns:a16="http://schemas.microsoft.com/office/drawing/2014/main" id="{05448433-AA78-4773-8A99-2FB43B319897}"/>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29</a:t>
            </a:fld>
            <a:endParaRPr lang="ar-SA" sz="1600" dirty="0">
              <a:solidFill>
                <a:schemeClr val="bg1"/>
              </a:solidFill>
            </a:endParaRPr>
          </a:p>
        </p:txBody>
      </p:sp>
    </p:spTree>
    <p:extLst>
      <p:ext uri="{BB962C8B-B14F-4D97-AF65-F5344CB8AC3E}">
        <p14:creationId xmlns:p14="http://schemas.microsoft.com/office/powerpoint/2010/main" val="3349585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مربع نص 10">
            <a:extLst>
              <a:ext uri="{FF2B5EF4-FFF2-40B4-BE49-F238E27FC236}">
                <a16:creationId xmlns:a16="http://schemas.microsoft.com/office/drawing/2014/main" id="{F4F3CBB7-B8C6-48B6-9785-3DB44E04C83D}"/>
              </a:ext>
            </a:extLst>
          </p:cNvPr>
          <p:cNvSpPr txBox="1"/>
          <p:nvPr/>
        </p:nvSpPr>
        <p:spPr>
          <a:xfrm>
            <a:off x="346869" y="6986380"/>
            <a:ext cx="741680" cy="369332"/>
          </a:xfrm>
          <a:prstGeom prst="rect">
            <a:avLst/>
          </a:prstGeom>
          <a:noFill/>
        </p:spPr>
        <p:txBody>
          <a:bodyPr wrap="square" rtlCol="1">
            <a:spAutoFit/>
          </a:bodyPr>
          <a:lstStyle/>
          <a:p>
            <a:endParaRPr lang="ar-SA" dirty="0"/>
          </a:p>
        </p:txBody>
      </p:sp>
      <p:sp>
        <p:nvSpPr>
          <p:cNvPr id="9" name="مربع نص 8">
            <a:extLst>
              <a:ext uri="{FF2B5EF4-FFF2-40B4-BE49-F238E27FC236}">
                <a16:creationId xmlns:a16="http://schemas.microsoft.com/office/drawing/2014/main" id="{0EA34FBC-F0E4-4AB7-BF6F-0C877E80F32B}"/>
              </a:ext>
            </a:extLst>
          </p:cNvPr>
          <p:cNvSpPr txBox="1"/>
          <p:nvPr/>
        </p:nvSpPr>
        <p:spPr>
          <a:xfrm>
            <a:off x="685800" y="1667579"/>
            <a:ext cx="9003646" cy="5387822"/>
          </a:xfrm>
          <a:prstGeom prst="rect">
            <a:avLst/>
          </a:prstGeom>
          <a:noFill/>
        </p:spPr>
        <p:txBody>
          <a:bodyPr wrap="square">
            <a:spAutoFit/>
          </a:bodyPr>
          <a:lstStyle/>
          <a:p>
            <a:pPr algn="just" rtl="1">
              <a:lnSpc>
                <a:spcPct val="107000"/>
              </a:lnSpc>
              <a:spcAft>
                <a:spcPts val="800"/>
              </a:spcAft>
            </a:pPr>
            <a:r>
              <a:rPr lang="ar-SA"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الحمد لله القائل "إنا نحن نزلنا الذكر وإنا له لحافظون"... والصلاة والسلام على خاتم الأنبياء والمرسلين محمد بن عبدالله المبشّر بمنزلة أهل القرآن حين قال:  "خيركم من تعلّم القرآن وعلمه"......وبعد:</a:t>
            </a:r>
            <a:endParaRPr lang="en-US"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algn="just" rtl="1">
              <a:lnSpc>
                <a:spcPct val="107000"/>
              </a:lnSpc>
              <a:spcAft>
                <a:spcPts val="800"/>
              </a:spcAft>
            </a:pPr>
            <a:r>
              <a:rPr lang="ar-SA"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فقد خصّ الله تعالى هذه البلاد المباركة أن جعلها مهبط الوحي ومنبع الرسالة، ومنذ ذلك الحين وهي تتحمل المسؤولية الكبرى في إنجاز وعد الله بحفظ كتابه، فتأسست لذلك المراكز والمجمعات القرآنية، وانتشرت جمعيات تحفيظ القرآن الكريم في ربوع مناطق المملكة العربية السعودية. </a:t>
            </a:r>
            <a:endParaRPr lang="en-US"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algn="just" rtl="1">
              <a:lnSpc>
                <a:spcPct val="107000"/>
              </a:lnSpc>
              <a:spcAft>
                <a:spcPts val="800"/>
              </a:spcAft>
            </a:pPr>
            <a:r>
              <a:rPr lang="ar-SA"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وقد تأسست جمعية "خير" لتحفيظ القرآن الكريم في عام (1400ه) لتقوم برسالة سامية هي تعليم كتاب الله تعالى لجميع فئات المجتمع في محافظة الأحساء والمدن والقرى والهجر التابعة لها، وفق منهجيةٍ واضحة، وفريقِ عملٍ مؤهلٍ تأهيلاً متميزاً، وعملٍ مؤسسيٍّ مُخطط، وعبر أساليب تقنية وبرامج متنوعة، وتطوير مستمر، حيث يبلغ عدد المستفيدين من الجمعية سنوياً نحو ( 7000) دارس ودارسة من مختلف الأعمار والمستويات، وتخرج فيها الآلاف من حفظة كتاب الله الكريم.</a:t>
            </a:r>
            <a:endParaRPr lang="en-US"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algn="just" rtl="1">
              <a:lnSpc>
                <a:spcPct val="107000"/>
              </a:lnSpc>
              <a:spcAft>
                <a:spcPts val="800"/>
              </a:spcAft>
            </a:pPr>
            <a:r>
              <a:rPr lang="ar-SA"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إن مما أنعم الله تعالى على هذه البلاد بزوغ شمس رؤية 2030 التي تستهدف توحيد الجُهود وتنظيمها ورفع مستوى الجَودة في التخطيط والتنفيذ في كل القطاعات...ما جعل مجلس الإدارة يسعى للارتـقاء والتميز في بيـئة عمل الجمعيـة، وتهيئة مناخٍ تعليميٍّ وإداريٍّ منضبط، وتحقيق مراكز تنافسية في تحفيظ القرآن الكريم وتعليمه، من خلال تخطيط استراتيجي قائم على رؤية طموحـة ورسالة واضحة وقيم جوهـرية محددة وأهـداف استراتيجـية تتسم بالواقعيـة والانفتـاح والشفافية مع المجتمع والإفادة من جميع الموارد المتاحة بما يحقق طموح منسوبي الجمعية ويلبي احتياجات جميع شرائح المجتمع في مجال تحفيظ القرآن الكريم.</a:t>
            </a:r>
            <a:endParaRPr lang="en-US"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algn="just" rtl="1">
              <a:lnSpc>
                <a:spcPct val="107000"/>
              </a:lnSpc>
              <a:spcAft>
                <a:spcPts val="800"/>
              </a:spcAft>
            </a:pPr>
            <a:r>
              <a:rPr lang="ar-SA"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ولا يسعني في هذا المقام إلا أن أشير إلى الجهود التاريخية العظيمة لشيوخنا الأجلاء الذين تولوا رئاسة الجمعية منذ تأسيسها، فكانوا عنواناً في الصدق والإخلاص في بناء الجمعية ودعمها والعمل على النهوض بها والسير بها في طريقها الصحيح، وقد كانوا جميعاً رؤساء وأعضاء مجلس إدارة يعملون محتسبين هدفهم خدمة الحلقات القرآنية وتعليم كتاب الله عز وجل، فجزاهم الله عن المسلمين وعن أهل الأحساء خير الجزاء...وآخر دعوانا أن الحمد لله رب العالمين.</a:t>
            </a:r>
            <a:endParaRPr lang="en-US"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algn="just" rtl="1">
              <a:lnSpc>
                <a:spcPct val="107000"/>
              </a:lnSpc>
              <a:spcAft>
                <a:spcPts val="800"/>
              </a:spcAft>
            </a:pPr>
            <a:r>
              <a:rPr lang="ar-SA"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ولاستكمال هذه المسيرة العطرة فان الجمعية تولى أهمية نوعية بعملية التخطيط الاستراتيجي، ولذلك فقد تم تطوير هذه الخطة الاستراتيجية لترسم مستقبل واعد متطلعين بأمل الله تعالى في تحقيق نقلة نوعية في أداء الجمعية، وقد ساهم في وضع هذه الخطة عدد من خبراء التخطيط الاستراتيجي والعمل الخيرى للرقى بأداء الجمعية والمساهمة في تحقيق الرؤية المباركة للمملكة 2030.</a:t>
            </a:r>
            <a:endParaRPr lang="en-US"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algn="just" rtl="1">
              <a:lnSpc>
                <a:spcPct val="107000"/>
              </a:lnSpc>
              <a:spcAft>
                <a:spcPts val="800"/>
              </a:spcAft>
            </a:pPr>
            <a:r>
              <a:rPr lang="ar-SA"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ويطيب لي أن أضع بين أيديكم هذه الخطة الاستراتيجية لجمعية خير 2022-2030 سائبين المولى عز وجل التوفيق والسداد وصالح الاعمال. </a:t>
            </a:r>
            <a:endParaRPr lang="en-US"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a:lnSpc>
                <a:spcPct val="107000"/>
              </a:lnSpc>
              <a:spcAft>
                <a:spcPts val="800"/>
              </a:spcAft>
            </a:pPr>
            <a:r>
              <a:rPr lang="ar-SA" sz="1400" b="1"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رئيس مجلس الإدارة</a:t>
            </a:r>
            <a:endParaRPr lang="en-US" sz="1400" b="1"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p:txBody>
      </p:sp>
      <p:grpSp>
        <p:nvGrpSpPr>
          <p:cNvPr id="4" name="مجموعة 3">
            <a:extLst>
              <a:ext uri="{FF2B5EF4-FFF2-40B4-BE49-F238E27FC236}">
                <a16:creationId xmlns:a16="http://schemas.microsoft.com/office/drawing/2014/main" id="{213D9292-C64D-4482-BD40-AA4F95213F7B}"/>
              </a:ext>
            </a:extLst>
          </p:cNvPr>
          <p:cNvGrpSpPr/>
          <p:nvPr/>
        </p:nvGrpSpPr>
        <p:grpSpPr>
          <a:xfrm>
            <a:off x="5019850" y="930970"/>
            <a:ext cx="4669596" cy="603924"/>
            <a:chOff x="5019850" y="976126"/>
            <a:chExt cx="4669596" cy="603924"/>
          </a:xfrm>
        </p:grpSpPr>
        <p:pic>
          <p:nvPicPr>
            <p:cNvPr id="3" name="صورة 2">
              <a:extLst>
                <a:ext uri="{FF2B5EF4-FFF2-40B4-BE49-F238E27FC236}">
                  <a16:creationId xmlns:a16="http://schemas.microsoft.com/office/drawing/2014/main" id="{F6196AAA-CBB5-4C9F-A865-736DAE23F764}"/>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0" name="مربع نص 9">
              <a:extLst>
                <a:ext uri="{FF2B5EF4-FFF2-40B4-BE49-F238E27FC236}">
                  <a16:creationId xmlns:a16="http://schemas.microsoft.com/office/drawing/2014/main" id="{94F578C7-F404-42AF-BF54-5CEE97936563}"/>
                </a:ext>
              </a:extLst>
            </p:cNvPr>
            <p:cNvSpPr txBox="1"/>
            <p:nvPr/>
          </p:nvSpPr>
          <p:spPr>
            <a:xfrm>
              <a:off x="6676204" y="1108811"/>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تمهيد</a:t>
              </a:r>
              <a:endParaRPr lang="ar-SA" sz="1600" dirty="0"/>
            </a:p>
          </p:txBody>
        </p:sp>
      </p:grpSp>
      <p:sp>
        <p:nvSpPr>
          <p:cNvPr id="12" name="مربع نص 11">
            <a:extLst>
              <a:ext uri="{FF2B5EF4-FFF2-40B4-BE49-F238E27FC236}">
                <a16:creationId xmlns:a16="http://schemas.microsoft.com/office/drawing/2014/main" id="{5EF93D9B-4863-4442-996A-228D25D21F55}"/>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3</a:t>
            </a:fld>
            <a:endParaRPr lang="ar-SA" sz="1600" dirty="0">
              <a:solidFill>
                <a:schemeClr val="bg1"/>
              </a:solidFill>
            </a:endParaRPr>
          </a:p>
        </p:txBody>
      </p:sp>
    </p:spTree>
    <p:extLst>
      <p:ext uri="{BB962C8B-B14F-4D97-AF65-F5344CB8AC3E}">
        <p14:creationId xmlns:p14="http://schemas.microsoft.com/office/powerpoint/2010/main" val="592553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جدول 7">
            <a:extLst>
              <a:ext uri="{FF2B5EF4-FFF2-40B4-BE49-F238E27FC236}">
                <a16:creationId xmlns:a16="http://schemas.microsoft.com/office/drawing/2014/main" id="{9117CD92-E788-471B-984A-415B60B9308D}"/>
              </a:ext>
            </a:extLst>
          </p:cNvPr>
          <p:cNvGraphicFramePr>
            <a:graphicFrameLocks noGrp="1"/>
          </p:cNvGraphicFramePr>
          <p:nvPr>
            <p:extLst>
              <p:ext uri="{D42A27DB-BD31-4B8C-83A1-F6EECF244321}">
                <p14:modId xmlns:p14="http://schemas.microsoft.com/office/powerpoint/2010/main" val="607345415"/>
              </p:ext>
            </p:extLst>
          </p:nvPr>
        </p:nvGraphicFramePr>
        <p:xfrm>
          <a:off x="1164769" y="2118941"/>
          <a:ext cx="8396920" cy="4356804"/>
        </p:xfrm>
        <a:graphic>
          <a:graphicData uri="http://schemas.openxmlformats.org/drawingml/2006/table">
            <a:tbl>
              <a:tblPr rtl="1" firstRow="1" bandRow="1">
                <a:tableStyleId>{5C22544A-7EE6-4342-B048-85BDC9FD1C3A}</a:tableStyleId>
              </a:tblPr>
              <a:tblGrid>
                <a:gridCol w="2283987">
                  <a:extLst>
                    <a:ext uri="{9D8B030D-6E8A-4147-A177-3AD203B41FA5}">
                      <a16:colId xmlns:a16="http://schemas.microsoft.com/office/drawing/2014/main" val="1322302902"/>
                    </a:ext>
                  </a:extLst>
                </a:gridCol>
                <a:gridCol w="6112933">
                  <a:extLst>
                    <a:ext uri="{9D8B030D-6E8A-4147-A177-3AD203B41FA5}">
                      <a16:colId xmlns:a16="http://schemas.microsoft.com/office/drawing/2014/main" val="766125759"/>
                    </a:ext>
                  </a:extLst>
                </a:gridCol>
              </a:tblGrid>
              <a:tr h="769987">
                <a:tc>
                  <a:txBody>
                    <a:bodyPr/>
                    <a:lstStyle/>
                    <a:p>
                      <a:pPr algn="ctr" rtl="1"/>
                      <a:r>
                        <a:rPr lang="ar-SA" sz="18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البعد</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algn="ctr" rtl="1"/>
                      <a:r>
                        <a:rPr lang="ar-SA"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الهدف </a:t>
                      </a: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extLst>
                  <a:ext uri="{0D108BD9-81ED-4DB2-BD59-A6C34878D82A}">
                    <a16:rowId xmlns:a16="http://schemas.microsoft.com/office/drawing/2014/main" val="1016776061"/>
                  </a:ext>
                </a:extLst>
              </a:tr>
              <a:tr h="578215">
                <a:tc rowSpan="2">
                  <a:txBody>
                    <a:bodyPr/>
                    <a:lstStyle/>
                    <a:p>
                      <a:pPr algn="ctr" rtl="1"/>
                      <a:r>
                        <a:rPr lang="ar-SA" sz="18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المستفيدين</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تطوير مخرجات تعليمية متميزة</a:t>
                      </a: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3410320842"/>
                  </a:ext>
                </a:extLst>
              </a:tr>
              <a:tr h="578215">
                <a:tc vMerge="1">
                  <a:txBody>
                    <a:bodyPr/>
                    <a:lstStyle/>
                    <a:p>
                      <a:pPr rtl="1"/>
                      <a:endParaRPr lang="ar-SA" dirty="0"/>
                    </a:p>
                  </a:txBody>
                  <a:tcPr/>
                </a:tc>
                <a:tc>
                  <a:txBody>
                    <a:bodyPr/>
                    <a:lstStyle/>
                    <a:p>
                      <a:pPr algn="ctr" rtl="1">
                        <a:lnSpc>
                          <a:spcPct val="150000"/>
                        </a:lnSpc>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التمكين المهني والعلمي للمعلمين والمعلمات وأفراد المجتمع </a:t>
                      </a: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3521918249"/>
                  </a:ext>
                </a:extLst>
              </a:tr>
              <a:tr h="634092">
                <a:tc rowSpan="2">
                  <a:txBody>
                    <a:bodyPr/>
                    <a:lstStyle/>
                    <a:p>
                      <a:pPr algn="ctr" rtl="1"/>
                      <a:r>
                        <a:rPr lang="ar-SA" sz="18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العمليات الداخلية</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تعزيز الصورة الذهنية للجمعية</a:t>
                      </a: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808629017"/>
                  </a:ext>
                </a:extLst>
              </a:tr>
              <a:tr h="568179">
                <a:tc vMerge="1">
                  <a:txBody>
                    <a:bodyPr/>
                    <a:lstStyle/>
                    <a:p>
                      <a:pPr algn="ctr" rtl="1"/>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تحسين وتطوير الأداء المؤسسي</a:t>
                      </a: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290672692"/>
                  </a:ext>
                </a:extLst>
              </a:tr>
              <a:tr h="614058">
                <a:tc>
                  <a:txBody>
                    <a:bodyPr/>
                    <a:lstStyle/>
                    <a:p>
                      <a:pPr algn="ctr" rtl="1"/>
                      <a:r>
                        <a:rPr lang="ar-SA" sz="18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التعلم والنمو</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5484D6"/>
                    </a:solidFill>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تطوير بيئة عمل مؤسسي محفزة ومشجعة للإنجاز</a:t>
                      </a: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2935692117"/>
                  </a:ext>
                </a:extLst>
              </a:tr>
              <a:tr h="614058">
                <a:tc>
                  <a:txBody>
                    <a:bodyPr/>
                    <a:lstStyle/>
                    <a:p>
                      <a:pPr algn="ctr" rtl="1"/>
                      <a:r>
                        <a:rPr lang="ar-SA" sz="18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المالي</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5484D6"/>
                    </a:solidFill>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تحقيق الاستدامة المالية</a:t>
                      </a: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3782969035"/>
                  </a:ext>
                </a:extLst>
              </a:tr>
            </a:tbl>
          </a:graphicData>
        </a:graphic>
      </p:graphicFrame>
      <p:grpSp>
        <p:nvGrpSpPr>
          <p:cNvPr id="9" name="مجموعة 8">
            <a:extLst>
              <a:ext uri="{FF2B5EF4-FFF2-40B4-BE49-F238E27FC236}">
                <a16:creationId xmlns:a16="http://schemas.microsoft.com/office/drawing/2014/main" id="{F4EA5102-7EA2-4519-9799-A9B0F082F477}"/>
              </a:ext>
            </a:extLst>
          </p:cNvPr>
          <p:cNvGrpSpPr/>
          <p:nvPr/>
        </p:nvGrpSpPr>
        <p:grpSpPr>
          <a:xfrm>
            <a:off x="5019850" y="930970"/>
            <a:ext cx="4541839" cy="603924"/>
            <a:chOff x="5019850" y="976126"/>
            <a:chExt cx="4541839" cy="603924"/>
          </a:xfrm>
        </p:grpSpPr>
        <p:pic>
          <p:nvPicPr>
            <p:cNvPr id="10" name="صورة 9">
              <a:extLst>
                <a:ext uri="{FF2B5EF4-FFF2-40B4-BE49-F238E27FC236}">
                  <a16:creationId xmlns:a16="http://schemas.microsoft.com/office/drawing/2014/main" id="{7F2722C7-3985-4BAA-98F7-40182F4430E4}"/>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1" name="مربع نص 10">
              <a:extLst>
                <a:ext uri="{FF2B5EF4-FFF2-40B4-BE49-F238E27FC236}">
                  <a16:creationId xmlns:a16="http://schemas.microsoft.com/office/drawing/2014/main" id="{2D504D4C-29FC-4E14-8A51-6BF32BA1DA66}"/>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الأهداف الاستراتيجية</a:t>
              </a:r>
              <a:endParaRPr lang="ar-SA" sz="1600" dirty="0"/>
            </a:p>
          </p:txBody>
        </p:sp>
      </p:grpSp>
      <p:sp>
        <p:nvSpPr>
          <p:cNvPr id="12" name="مربع نص 11">
            <a:extLst>
              <a:ext uri="{FF2B5EF4-FFF2-40B4-BE49-F238E27FC236}">
                <a16:creationId xmlns:a16="http://schemas.microsoft.com/office/drawing/2014/main" id="{1DB2676C-2685-495E-8410-81778DBCE96F}"/>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30</a:t>
            </a:fld>
            <a:endParaRPr lang="ar-SA" sz="1600" dirty="0">
              <a:solidFill>
                <a:schemeClr val="bg1"/>
              </a:solidFill>
            </a:endParaRPr>
          </a:p>
        </p:txBody>
      </p:sp>
    </p:spTree>
    <p:extLst>
      <p:ext uri="{BB962C8B-B14F-4D97-AF65-F5344CB8AC3E}">
        <p14:creationId xmlns:p14="http://schemas.microsoft.com/office/powerpoint/2010/main" val="21959500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ربع نص 7">
            <a:extLst>
              <a:ext uri="{FF2B5EF4-FFF2-40B4-BE49-F238E27FC236}">
                <a16:creationId xmlns:a16="http://schemas.microsoft.com/office/drawing/2014/main" id="{C7B606F4-57CD-4DF1-98FC-5E63436A66AA}"/>
              </a:ext>
            </a:extLst>
          </p:cNvPr>
          <p:cNvSpPr txBox="1"/>
          <p:nvPr/>
        </p:nvSpPr>
        <p:spPr>
          <a:xfrm>
            <a:off x="1127981" y="2044146"/>
            <a:ext cx="8433708" cy="4124206"/>
          </a:xfrm>
          <a:prstGeom prst="rect">
            <a:avLst/>
          </a:prstGeom>
          <a:solidFill>
            <a:schemeClr val="accent5">
              <a:lumMod val="20000"/>
              <a:lumOff val="80000"/>
            </a:schemeClr>
          </a:solidFill>
        </p:spPr>
        <p:txBody>
          <a:bodyPr wrap="square">
            <a:spAutoFit/>
          </a:bodyPr>
          <a:lstStyle/>
          <a:p>
            <a:pPr algn="r" rtl="1">
              <a:lnSpc>
                <a:spcPct val="150000"/>
              </a:lnSpc>
            </a:pPr>
            <a:r>
              <a:rPr lang="ar-SA" sz="1600" b="1" dirty="0">
                <a:solidFill>
                  <a:srgbClr val="C00000"/>
                </a:solidFill>
                <a:latin typeface="Simplified Arabic" panose="02020603050405020304" pitchFamily="18" charset="-78"/>
                <a:ea typeface="GE SS Text UltraLight" panose="020A0503020102020204" pitchFamily="18" charset="-78"/>
                <a:cs typeface="Simplified Arabic" panose="02020603050405020304" pitchFamily="18" charset="-78"/>
              </a:rPr>
              <a:t>الهدف الاستراتيجي الأول:</a:t>
            </a:r>
          </a:p>
          <a:p>
            <a:pPr algn="r" rtl="1">
              <a:lnSpc>
                <a:spcPct val="150000"/>
              </a:lnSpc>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تطوير مخرجات تعليمية متميزة</a:t>
            </a:r>
          </a:p>
          <a:p>
            <a:pPr algn="r" rtl="1">
              <a:lnSpc>
                <a:spcPct val="150000"/>
              </a:lnSpc>
            </a:pPr>
            <a:r>
              <a:rPr lang="ar-SA" sz="1600" b="1" dirty="0">
                <a:solidFill>
                  <a:srgbClr val="C00000"/>
                </a:solidFill>
                <a:latin typeface="Simplified Arabic" panose="02020603050405020304" pitchFamily="18" charset="-78"/>
                <a:ea typeface="GE SS Text UltraLight" panose="020A0503020102020204" pitchFamily="18" charset="-78"/>
                <a:cs typeface="Simplified Arabic" panose="02020603050405020304" pitchFamily="18" charset="-78"/>
              </a:rPr>
              <a:t>الأهداف الفرعية:</a:t>
            </a:r>
          </a:p>
          <a:p>
            <a:pPr marL="285750" indent="-285750" algn="r" rtl="1">
              <a:lnSpc>
                <a:spcPct val="150000"/>
              </a:lnSpc>
              <a:buFont typeface="Arial" panose="020B0604020202020204" pitchFamily="34" charset="0"/>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تعليم وتعلم القرآن الكريم</a:t>
            </a:r>
          </a:p>
          <a:p>
            <a:pPr marL="285750" indent="-285750" algn="r" rtl="1">
              <a:lnSpc>
                <a:spcPct val="150000"/>
              </a:lnSpc>
              <a:buFont typeface="Arial" panose="020B0604020202020204" pitchFamily="34" charset="0"/>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التوسع في البرامج التعليمية  </a:t>
            </a:r>
          </a:p>
          <a:p>
            <a:pPr marL="285750" indent="-285750" algn="r" rtl="1">
              <a:lnSpc>
                <a:spcPct val="150000"/>
              </a:lnSpc>
              <a:buFont typeface="Arial" panose="020B0604020202020204" pitchFamily="34" charset="0"/>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تعزيز الخدمات التعليمية وتنويعها </a:t>
            </a:r>
            <a:endParaRPr lang="ar-SA" sz="1600" dirty="0">
              <a:solidFill>
                <a:srgbClr val="FF0000"/>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285750" indent="-285750" algn="r" rtl="1">
              <a:lnSpc>
                <a:spcPct val="150000"/>
              </a:lnSpc>
              <a:buFont typeface="Arial" panose="020B0604020202020204" pitchFamily="34" charset="0"/>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توظيف التطبيقات التقنية لتعزيز عملية التعليم والتعلم </a:t>
            </a:r>
            <a:endParaRPr lang="ar-SA" sz="1600" dirty="0">
              <a:solidFill>
                <a:srgbClr val="FF0000"/>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285750" indent="-285750" algn="r" rtl="1">
              <a:lnSpc>
                <a:spcPct val="150000"/>
              </a:lnSpc>
              <a:buFont typeface="Arial" panose="020B0604020202020204" pitchFamily="34" charset="0"/>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تبني طرق تعليمية حديثة</a:t>
            </a:r>
          </a:p>
          <a:p>
            <a:pPr marL="285750" indent="-285750" algn="r" rtl="1">
              <a:lnSpc>
                <a:spcPct val="150000"/>
              </a:lnSpc>
              <a:buFont typeface="Arial" panose="020B0604020202020204" pitchFamily="34" charset="0"/>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تحسين البيئة التعليمية</a:t>
            </a:r>
          </a:p>
          <a:p>
            <a:pPr marL="285750" indent="-285750" algn="r" rtl="1">
              <a:lnSpc>
                <a:spcPct val="150000"/>
              </a:lnSpc>
              <a:buFont typeface="Arial" panose="020B0604020202020204" pitchFamily="34" charset="0"/>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تطوير وتنويع وسائل التقييم للحفظة والخريجين </a:t>
            </a:r>
          </a:p>
          <a:p>
            <a:pPr marL="285750" indent="-285750" algn="r" rtl="1">
              <a:lnSpc>
                <a:spcPct val="150000"/>
              </a:lnSpc>
              <a:buFont typeface="Arial" panose="020B0604020202020204" pitchFamily="34" charset="0"/>
              <a:buChar cha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ابتكار مبادرات وبرامج نوعية</a:t>
            </a:r>
          </a:p>
        </p:txBody>
      </p:sp>
      <p:grpSp>
        <p:nvGrpSpPr>
          <p:cNvPr id="9" name="مجموعة 8">
            <a:extLst>
              <a:ext uri="{FF2B5EF4-FFF2-40B4-BE49-F238E27FC236}">
                <a16:creationId xmlns:a16="http://schemas.microsoft.com/office/drawing/2014/main" id="{F5A65B37-A48D-43DB-8A7C-5B719F047E1A}"/>
              </a:ext>
            </a:extLst>
          </p:cNvPr>
          <p:cNvGrpSpPr/>
          <p:nvPr/>
        </p:nvGrpSpPr>
        <p:grpSpPr>
          <a:xfrm>
            <a:off x="5019850" y="930970"/>
            <a:ext cx="4541839" cy="603924"/>
            <a:chOff x="5019850" y="976126"/>
            <a:chExt cx="4541839" cy="603924"/>
          </a:xfrm>
        </p:grpSpPr>
        <p:pic>
          <p:nvPicPr>
            <p:cNvPr id="10" name="صورة 9">
              <a:extLst>
                <a:ext uri="{FF2B5EF4-FFF2-40B4-BE49-F238E27FC236}">
                  <a16:creationId xmlns:a16="http://schemas.microsoft.com/office/drawing/2014/main" id="{8E2CB985-F792-4255-BEB2-0CB822AFEB90}"/>
                </a:ext>
              </a:extLst>
            </p:cNvPr>
            <p:cNvPicPr>
              <a:picLocks noChangeAspect="1"/>
            </p:cNvPicPr>
            <p:nvPr/>
          </p:nvPicPr>
          <p:blipFill>
            <a:blip r:embed="rId3"/>
            <a:stretch>
              <a:fillRect/>
            </a:stretch>
          </p:blipFill>
          <p:spPr>
            <a:xfrm>
              <a:off x="5019850" y="976126"/>
              <a:ext cx="4541839" cy="603924"/>
            </a:xfrm>
            <a:prstGeom prst="rect">
              <a:avLst/>
            </a:prstGeom>
          </p:spPr>
        </p:pic>
        <p:sp>
          <p:nvSpPr>
            <p:cNvPr id="11" name="مربع نص 10">
              <a:extLst>
                <a:ext uri="{FF2B5EF4-FFF2-40B4-BE49-F238E27FC236}">
                  <a16:creationId xmlns:a16="http://schemas.microsoft.com/office/drawing/2014/main" id="{95BA0A7E-FBA6-4679-BF75-4F7FD326796B}"/>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الأهداف الفرعية</a:t>
              </a:r>
              <a:endParaRPr lang="ar-SA" sz="1600" dirty="0"/>
            </a:p>
          </p:txBody>
        </p:sp>
      </p:grpSp>
      <p:sp>
        <p:nvSpPr>
          <p:cNvPr id="12" name="مربع نص 11">
            <a:extLst>
              <a:ext uri="{FF2B5EF4-FFF2-40B4-BE49-F238E27FC236}">
                <a16:creationId xmlns:a16="http://schemas.microsoft.com/office/drawing/2014/main" id="{3CF5F5F4-B2BB-4671-978A-9CA87515BEBB}"/>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31</a:t>
            </a:fld>
            <a:endParaRPr lang="ar-SA" sz="1600" dirty="0">
              <a:solidFill>
                <a:schemeClr val="bg1"/>
              </a:solidFill>
            </a:endParaRPr>
          </a:p>
        </p:txBody>
      </p:sp>
    </p:spTree>
    <p:extLst>
      <p:ext uri="{BB962C8B-B14F-4D97-AF65-F5344CB8AC3E}">
        <p14:creationId xmlns:p14="http://schemas.microsoft.com/office/powerpoint/2010/main" val="40360718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ربع نص 7">
            <a:extLst>
              <a:ext uri="{FF2B5EF4-FFF2-40B4-BE49-F238E27FC236}">
                <a16:creationId xmlns:a16="http://schemas.microsoft.com/office/drawing/2014/main" id="{C7B606F4-57CD-4DF1-98FC-5E63436A66AA}"/>
              </a:ext>
            </a:extLst>
          </p:cNvPr>
          <p:cNvSpPr txBox="1"/>
          <p:nvPr/>
        </p:nvSpPr>
        <p:spPr>
          <a:xfrm>
            <a:off x="1133020" y="2201587"/>
            <a:ext cx="8433708" cy="3970318"/>
          </a:xfrm>
          <a:prstGeom prst="rect">
            <a:avLst/>
          </a:prstGeom>
          <a:solidFill>
            <a:schemeClr val="accent5">
              <a:lumMod val="20000"/>
              <a:lumOff val="80000"/>
            </a:schemeClr>
          </a:solidFill>
        </p:spPr>
        <p:txBody>
          <a:bodyPr wrap="square">
            <a:spAutoFit/>
          </a:bodyPr>
          <a:lstStyle>
            <a:defPPr>
              <a:defRPr lang="en-US"/>
            </a:defPPr>
            <a:lvl1pPr algn="r" rtl="1">
              <a:lnSpc>
                <a:spcPct val="200000"/>
              </a:lnSpc>
              <a:defRPr sz="1600" b="1">
                <a:solidFill>
                  <a:srgbClr val="C00000"/>
                </a:solidFill>
                <a:latin typeface="Simplified Arabic" panose="02020603050405020304" pitchFamily="18" charset="-78"/>
                <a:ea typeface="GE SS Text UltraLight" panose="020A0503020102020204" pitchFamily="18" charset="-78"/>
                <a:cs typeface="Simplified Arabic" panose="02020603050405020304" pitchFamily="18" charset="-78"/>
              </a:defRPr>
            </a:lvl1pPr>
          </a:lstStyle>
          <a:p>
            <a:r>
              <a:rPr lang="ar-SA" dirty="0"/>
              <a:t>الهدف الاستراتيجي الثاني :</a:t>
            </a:r>
          </a:p>
          <a:p>
            <a:r>
              <a:rPr lang="ar-SA" b="0" dirty="0">
                <a:solidFill>
                  <a:srgbClr val="11587B"/>
                </a:solidFill>
              </a:rPr>
              <a:t>التمكين المهني والعلمي للمعلمين والمعلمات وأفراد المجتمع </a:t>
            </a:r>
          </a:p>
          <a:p>
            <a:r>
              <a:rPr lang="ar-SA" dirty="0"/>
              <a:t>الأهداف الفرعية:</a:t>
            </a:r>
          </a:p>
          <a:p>
            <a:r>
              <a:rPr lang="ar-SA" b="0" dirty="0">
                <a:solidFill>
                  <a:srgbClr val="11587B"/>
                </a:solidFill>
              </a:rPr>
              <a:t>تطوير  أداء ومهارات المعلمين والمعلمات.</a:t>
            </a:r>
          </a:p>
          <a:p>
            <a:r>
              <a:rPr lang="ar-SA" b="0" dirty="0">
                <a:solidFill>
                  <a:srgbClr val="11587B"/>
                </a:solidFill>
              </a:rPr>
              <a:t>التوسع في البرامج العلمية للمعلمين والمعلمات</a:t>
            </a:r>
          </a:p>
          <a:p>
            <a:r>
              <a:rPr lang="ar-SA" b="0" dirty="0">
                <a:solidFill>
                  <a:srgbClr val="11587B"/>
                </a:solidFill>
              </a:rPr>
              <a:t>التوسع في البرامج العلمية للمجتمع</a:t>
            </a:r>
          </a:p>
          <a:p>
            <a:r>
              <a:rPr lang="ar-SA" b="0" dirty="0">
                <a:solidFill>
                  <a:srgbClr val="11587B"/>
                </a:solidFill>
              </a:rPr>
              <a:t>التنويع في برامج تعظيم القرآن الكريم</a:t>
            </a:r>
          </a:p>
          <a:p>
            <a:r>
              <a:rPr lang="ar-SA" b="0" dirty="0">
                <a:solidFill>
                  <a:srgbClr val="11587B"/>
                </a:solidFill>
              </a:rPr>
              <a:t>تبني البحوث والإصدارات العلمية</a:t>
            </a:r>
          </a:p>
        </p:txBody>
      </p:sp>
      <p:grpSp>
        <p:nvGrpSpPr>
          <p:cNvPr id="9" name="مجموعة 8">
            <a:extLst>
              <a:ext uri="{FF2B5EF4-FFF2-40B4-BE49-F238E27FC236}">
                <a16:creationId xmlns:a16="http://schemas.microsoft.com/office/drawing/2014/main" id="{EBC7DF01-5245-40C3-B4B8-183C48BC4CB9}"/>
              </a:ext>
            </a:extLst>
          </p:cNvPr>
          <p:cNvGrpSpPr/>
          <p:nvPr/>
        </p:nvGrpSpPr>
        <p:grpSpPr>
          <a:xfrm>
            <a:off x="5019850" y="930970"/>
            <a:ext cx="4541839" cy="603924"/>
            <a:chOff x="5019850" y="976126"/>
            <a:chExt cx="4541839" cy="603924"/>
          </a:xfrm>
        </p:grpSpPr>
        <p:pic>
          <p:nvPicPr>
            <p:cNvPr id="10" name="صورة 9">
              <a:extLst>
                <a:ext uri="{FF2B5EF4-FFF2-40B4-BE49-F238E27FC236}">
                  <a16:creationId xmlns:a16="http://schemas.microsoft.com/office/drawing/2014/main" id="{A91F2949-BA82-46C5-954A-B768D99EE31A}"/>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1" name="مربع نص 10">
              <a:extLst>
                <a:ext uri="{FF2B5EF4-FFF2-40B4-BE49-F238E27FC236}">
                  <a16:creationId xmlns:a16="http://schemas.microsoft.com/office/drawing/2014/main" id="{6AC32EB6-FF40-42D4-B24A-762A212F2951}"/>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الأهداف الفرعية</a:t>
              </a:r>
              <a:endParaRPr lang="ar-SA" sz="1600" dirty="0"/>
            </a:p>
          </p:txBody>
        </p:sp>
      </p:grpSp>
      <p:sp>
        <p:nvSpPr>
          <p:cNvPr id="12" name="مربع نص 11">
            <a:extLst>
              <a:ext uri="{FF2B5EF4-FFF2-40B4-BE49-F238E27FC236}">
                <a16:creationId xmlns:a16="http://schemas.microsoft.com/office/drawing/2014/main" id="{23E9B20F-9BFD-4CAC-81F8-EF033F88B448}"/>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32</a:t>
            </a:fld>
            <a:endParaRPr lang="ar-SA" sz="1600" dirty="0">
              <a:solidFill>
                <a:schemeClr val="bg1"/>
              </a:solidFill>
            </a:endParaRPr>
          </a:p>
        </p:txBody>
      </p:sp>
    </p:spTree>
    <p:extLst>
      <p:ext uri="{BB962C8B-B14F-4D97-AF65-F5344CB8AC3E}">
        <p14:creationId xmlns:p14="http://schemas.microsoft.com/office/powerpoint/2010/main" val="40453184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ربع نص 7">
            <a:extLst>
              <a:ext uri="{FF2B5EF4-FFF2-40B4-BE49-F238E27FC236}">
                <a16:creationId xmlns:a16="http://schemas.microsoft.com/office/drawing/2014/main" id="{C7B606F4-57CD-4DF1-98FC-5E63436A66AA}"/>
              </a:ext>
            </a:extLst>
          </p:cNvPr>
          <p:cNvSpPr txBox="1"/>
          <p:nvPr/>
        </p:nvSpPr>
        <p:spPr>
          <a:xfrm>
            <a:off x="1127981" y="2619250"/>
            <a:ext cx="8433708" cy="2769989"/>
          </a:xfrm>
          <a:prstGeom prst="rect">
            <a:avLst/>
          </a:prstGeom>
          <a:solidFill>
            <a:schemeClr val="accent5">
              <a:lumMod val="20000"/>
              <a:lumOff val="80000"/>
            </a:schemeClr>
          </a:solidFill>
        </p:spPr>
        <p:txBody>
          <a:bodyPr wrap="square">
            <a:spAutoFit/>
          </a:bodyPr>
          <a:lstStyle/>
          <a:p>
            <a:pPr algn="r" rtl="1">
              <a:lnSpc>
                <a:spcPct val="150000"/>
              </a:lnSpc>
            </a:pPr>
            <a:r>
              <a:rPr lang="ar-SA" sz="1600" b="1" dirty="0">
                <a:solidFill>
                  <a:srgbClr val="C00000"/>
                </a:solidFill>
                <a:latin typeface="Simplified Arabic" panose="02020603050405020304" pitchFamily="18" charset="-78"/>
                <a:ea typeface="GE SS Text UltraLight" panose="020A0503020102020204" pitchFamily="18" charset="-78"/>
                <a:cs typeface="Simplified Arabic" panose="02020603050405020304" pitchFamily="18" charset="-78"/>
              </a:rPr>
              <a:t>الهدف الاستراتيجي الثالث:</a:t>
            </a:r>
          </a:p>
          <a:p>
            <a:pPr algn="r" rtl="1">
              <a:lnSpc>
                <a:spcPct val="150000"/>
              </a:lnSpc>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تعزيز الصورة الذهنية للجمعية </a:t>
            </a:r>
          </a:p>
          <a:p>
            <a:pPr algn="r" rtl="1">
              <a:lnSpc>
                <a:spcPct val="200000"/>
              </a:lnSpc>
            </a:pPr>
            <a:r>
              <a:rPr lang="ar-SA" sz="1600" b="1" dirty="0">
                <a:solidFill>
                  <a:srgbClr val="C00000"/>
                </a:solidFill>
                <a:latin typeface="Simplified Arabic" panose="02020603050405020304" pitchFamily="18" charset="-78"/>
                <a:ea typeface="GE SS Text UltraLight" panose="020A0503020102020204" pitchFamily="18" charset="-78"/>
                <a:cs typeface="Simplified Arabic" panose="02020603050405020304" pitchFamily="18" charset="-78"/>
              </a:rPr>
              <a:t>الأهداف الفرعية:</a:t>
            </a:r>
          </a:p>
          <a:p>
            <a:pPr marL="285750" marR="0" lvl="0" indent="-285750" algn="r" defTabSz="995690"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تطوير  منظومة الاتصال المؤسسي داخلياً وخارجياً.</a:t>
            </a:r>
          </a:p>
          <a:p>
            <a:pPr marL="285750" marR="0" lvl="0" indent="-285750" algn="r" defTabSz="995690"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تعزيز وتطوير القدرات الإعلامية</a:t>
            </a:r>
          </a:p>
          <a:p>
            <a:pPr marL="285750" marR="0" lvl="0" indent="-285750" algn="r" defTabSz="995690"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تفعيل العمل التطوعي.</a:t>
            </a:r>
          </a:p>
          <a:p>
            <a:pPr marL="285750" marR="0" lvl="0" indent="-285750" algn="r" defTabSz="995690"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تحقيق رضا الشركاء و أصحاب المصلحة</a:t>
            </a:r>
          </a:p>
        </p:txBody>
      </p:sp>
      <p:grpSp>
        <p:nvGrpSpPr>
          <p:cNvPr id="9" name="مجموعة 8">
            <a:extLst>
              <a:ext uri="{FF2B5EF4-FFF2-40B4-BE49-F238E27FC236}">
                <a16:creationId xmlns:a16="http://schemas.microsoft.com/office/drawing/2014/main" id="{53C58CFC-A9D8-4241-8CB4-A85594775D51}"/>
              </a:ext>
            </a:extLst>
          </p:cNvPr>
          <p:cNvGrpSpPr/>
          <p:nvPr/>
        </p:nvGrpSpPr>
        <p:grpSpPr>
          <a:xfrm>
            <a:off x="5019850" y="930970"/>
            <a:ext cx="4541839" cy="603924"/>
            <a:chOff x="5019850" y="976126"/>
            <a:chExt cx="4541839" cy="603924"/>
          </a:xfrm>
        </p:grpSpPr>
        <p:pic>
          <p:nvPicPr>
            <p:cNvPr id="10" name="صورة 9">
              <a:extLst>
                <a:ext uri="{FF2B5EF4-FFF2-40B4-BE49-F238E27FC236}">
                  <a16:creationId xmlns:a16="http://schemas.microsoft.com/office/drawing/2014/main" id="{A611E3BD-D0D8-431B-823A-9C27A588F9AB}"/>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1" name="مربع نص 10">
              <a:extLst>
                <a:ext uri="{FF2B5EF4-FFF2-40B4-BE49-F238E27FC236}">
                  <a16:creationId xmlns:a16="http://schemas.microsoft.com/office/drawing/2014/main" id="{7D41CCF5-E629-43ED-AE25-C1B6C867B022}"/>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الأهداف الفرعية</a:t>
              </a:r>
              <a:endParaRPr lang="ar-SA" sz="1600" dirty="0"/>
            </a:p>
          </p:txBody>
        </p:sp>
      </p:grpSp>
      <p:sp>
        <p:nvSpPr>
          <p:cNvPr id="12" name="مربع نص 11">
            <a:extLst>
              <a:ext uri="{FF2B5EF4-FFF2-40B4-BE49-F238E27FC236}">
                <a16:creationId xmlns:a16="http://schemas.microsoft.com/office/drawing/2014/main" id="{2D80517C-26B8-4301-9A1A-31AC74113294}"/>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33</a:t>
            </a:fld>
            <a:endParaRPr lang="ar-SA" sz="1600" dirty="0">
              <a:solidFill>
                <a:schemeClr val="bg1"/>
              </a:solidFill>
            </a:endParaRPr>
          </a:p>
        </p:txBody>
      </p:sp>
    </p:spTree>
    <p:extLst>
      <p:ext uri="{BB962C8B-B14F-4D97-AF65-F5344CB8AC3E}">
        <p14:creationId xmlns:p14="http://schemas.microsoft.com/office/powerpoint/2010/main" val="13905047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ربع نص 7">
            <a:extLst>
              <a:ext uri="{FF2B5EF4-FFF2-40B4-BE49-F238E27FC236}">
                <a16:creationId xmlns:a16="http://schemas.microsoft.com/office/drawing/2014/main" id="{C7B606F4-57CD-4DF1-98FC-5E63436A66AA}"/>
              </a:ext>
            </a:extLst>
          </p:cNvPr>
          <p:cNvSpPr txBox="1"/>
          <p:nvPr/>
        </p:nvSpPr>
        <p:spPr>
          <a:xfrm>
            <a:off x="1127981" y="2381228"/>
            <a:ext cx="8433708" cy="3477875"/>
          </a:xfrm>
          <a:prstGeom prst="rect">
            <a:avLst/>
          </a:prstGeom>
          <a:solidFill>
            <a:schemeClr val="accent5">
              <a:lumMod val="20000"/>
              <a:lumOff val="80000"/>
            </a:schemeClr>
          </a:solidFill>
        </p:spPr>
        <p:txBody>
          <a:bodyPr wrap="square">
            <a:spAutoFit/>
          </a:bodyPr>
          <a:lstStyle/>
          <a:p>
            <a:pPr algn="r" rtl="1">
              <a:lnSpc>
                <a:spcPct val="200000"/>
              </a:lnSpc>
            </a:pPr>
            <a:r>
              <a:rPr lang="ar-SA" sz="1600" b="1" dirty="0">
                <a:solidFill>
                  <a:srgbClr val="C00000"/>
                </a:solidFill>
                <a:latin typeface="Simplified Arabic" panose="02020603050405020304" pitchFamily="18" charset="-78"/>
                <a:ea typeface="GE SS Text UltraLight" panose="020A0503020102020204" pitchFamily="18" charset="-78"/>
                <a:cs typeface="Simplified Arabic" panose="02020603050405020304" pitchFamily="18" charset="-78"/>
              </a:rPr>
              <a:t>الهدف الاستراتيجي الرابع:</a:t>
            </a:r>
          </a:p>
          <a:p>
            <a:pPr marL="0" marR="0" lvl="0" indent="0" algn="r" defTabSz="1007943" rtl="1" eaLnBrk="1" fontAlgn="auto" latinLnBrk="0" hangingPunct="1">
              <a:lnSpc>
                <a:spcPct val="200000"/>
              </a:lnSpc>
              <a:spcBef>
                <a:spcPts val="0"/>
              </a:spcBef>
              <a:spcAft>
                <a:spcPts val="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تحسين وتطوير الأداء المؤسسي</a:t>
            </a:r>
          </a:p>
          <a:p>
            <a:pPr algn="r" rtl="1">
              <a:lnSpc>
                <a:spcPct val="200000"/>
              </a:lnSpc>
            </a:pPr>
            <a:r>
              <a:rPr lang="ar-SA" sz="1600" b="1" dirty="0">
                <a:solidFill>
                  <a:srgbClr val="C00000"/>
                </a:solidFill>
                <a:latin typeface="Simplified Arabic" panose="02020603050405020304" pitchFamily="18" charset="-78"/>
                <a:ea typeface="GE SS Text UltraLight" panose="020A0503020102020204" pitchFamily="18" charset="-78"/>
                <a:cs typeface="Simplified Arabic" panose="02020603050405020304" pitchFamily="18" charset="-78"/>
              </a:rPr>
              <a:t>الأهداف الفرعية:</a:t>
            </a:r>
          </a:p>
          <a:p>
            <a:pPr marL="285750" indent="-285750" algn="r" rtl="1">
              <a:lnSpc>
                <a:spcPct val="200000"/>
              </a:lnSpc>
              <a:buFont typeface="Arial" panose="020B0604020202020204" pitchFamily="34" charset="0"/>
              <a:buChar char="•"/>
              <a:defRP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تطوير وتحسين الأنظمة واللوائح الإدارية.</a:t>
            </a:r>
          </a:p>
          <a:p>
            <a:pPr marL="285750" indent="-285750" algn="r" rtl="1">
              <a:lnSpc>
                <a:spcPct val="200000"/>
              </a:lnSpc>
              <a:buFont typeface="Arial" panose="020B0604020202020204" pitchFamily="34" charset="0"/>
              <a:buChar char="•"/>
              <a:defRP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تطبيق نظام إدارة الجودة</a:t>
            </a:r>
          </a:p>
          <a:p>
            <a:pPr marL="285750" indent="-285750" algn="r" rtl="1">
              <a:lnSpc>
                <a:spcPct val="200000"/>
              </a:lnSpc>
              <a:buFont typeface="Arial" panose="020B0604020202020204" pitchFamily="34" charset="0"/>
              <a:buChar char="•"/>
              <a:defRP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تحقيق التميز  المؤسسي</a:t>
            </a:r>
          </a:p>
          <a:p>
            <a:pPr marL="285750" indent="-285750" algn="r" rtl="1">
              <a:lnSpc>
                <a:spcPct val="200000"/>
              </a:lnSpc>
              <a:buFont typeface="Arial" panose="020B0604020202020204" pitchFamily="34" charset="0"/>
              <a:buChar char="•"/>
              <a:defRP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تحقيق الحوكمة</a:t>
            </a:r>
          </a:p>
        </p:txBody>
      </p:sp>
      <p:grpSp>
        <p:nvGrpSpPr>
          <p:cNvPr id="9" name="مجموعة 8">
            <a:extLst>
              <a:ext uri="{FF2B5EF4-FFF2-40B4-BE49-F238E27FC236}">
                <a16:creationId xmlns:a16="http://schemas.microsoft.com/office/drawing/2014/main" id="{E2EF9243-B0C6-44AB-8D0E-D1225EA06949}"/>
              </a:ext>
            </a:extLst>
          </p:cNvPr>
          <p:cNvGrpSpPr/>
          <p:nvPr/>
        </p:nvGrpSpPr>
        <p:grpSpPr>
          <a:xfrm>
            <a:off x="5019850" y="930970"/>
            <a:ext cx="4541839" cy="603924"/>
            <a:chOff x="5019850" y="976126"/>
            <a:chExt cx="4541839" cy="603924"/>
          </a:xfrm>
        </p:grpSpPr>
        <p:pic>
          <p:nvPicPr>
            <p:cNvPr id="10" name="صورة 9">
              <a:extLst>
                <a:ext uri="{FF2B5EF4-FFF2-40B4-BE49-F238E27FC236}">
                  <a16:creationId xmlns:a16="http://schemas.microsoft.com/office/drawing/2014/main" id="{E7B08152-63A3-4B81-9304-DF37E8429398}"/>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1" name="مربع نص 10">
              <a:extLst>
                <a:ext uri="{FF2B5EF4-FFF2-40B4-BE49-F238E27FC236}">
                  <a16:creationId xmlns:a16="http://schemas.microsoft.com/office/drawing/2014/main" id="{DFB97BCC-FBBC-4310-ADC4-4C6DB4315751}"/>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الأهداف الفرعية</a:t>
              </a:r>
              <a:endParaRPr lang="ar-SA" sz="1600" dirty="0"/>
            </a:p>
          </p:txBody>
        </p:sp>
      </p:grpSp>
      <p:sp>
        <p:nvSpPr>
          <p:cNvPr id="12" name="مربع نص 11">
            <a:extLst>
              <a:ext uri="{FF2B5EF4-FFF2-40B4-BE49-F238E27FC236}">
                <a16:creationId xmlns:a16="http://schemas.microsoft.com/office/drawing/2014/main" id="{23444264-A90C-4A71-8A5F-282B0C641EE4}"/>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34</a:t>
            </a:fld>
            <a:endParaRPr lang="ar-SA" sz="1600" dirty="0">
              <a:solidFill>
                <a:schemeClr val="bg1"/>
              </a:solidFill>
            </a:endParaRPr>
          </a:p>
        </p:txBody>
      </p:sp>
    </p:spTree>
    <p:extLst>
      <p:ext uri="{BB962C8B-B14F-4D97-AF65-F5344CB8AC3E}">
        <p14:creationId xmlns:p14="http://schemas.microsoft.com/office/powerpoint/2010/main" val="25000076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ربع نص 7">
            <a:extLst>
              <a:ext uri="{FF2B5EF4-FFF2-40B4-BE49-F238E27FC236}">
                <a16:creationId xmlns:a16="http://schemas.microsoft.com/office/drawing/2014/main" id="{C7B606F4-57CD-4DF1-98FC-5E63436A66AA}"/>
              </a:ext>
            </a:extLst>
          </p:cNvPr>
          <p:cNvSpPr txBox="1"/>
          <p:nvPr/>
        </p:nvSpPr>
        <p:spPr>
          <a:xfrm>
            <a:off x="1127981" y="2266402"/>
            <a:ext cx="8433708" cy="3839513"/>
          </a:xfrm>
          <a:prstGeom prst="rect">
            <a:avLst/>
          </a:prstGeom>
          <a:solidFill>
            <a:schemeClr val="accent5">
              <a:lumMod val="20000"/>
              <a:lumOff val="80000"/>
            </a:schemeClr>
          </a:solidFill>
        </p:spPr>
        <p:txBody>
          <a:bodyPr wrap="square">
            <a:spAutoFit/>
          </a:bodyPr>
          <a:lstStyle/>
          <a:p>
            <a:pPr algn="r" rtl="1">
              <a:lnSpc>
                <a:spcPct val="200000"/>
              </a:lnSpc>
            </a:pPr>
            <a:r>
              <a:rPr lang="ar-SA" sz="1600" b="1" dirty="0">
                <a:solidFill>
                  <a:srgbClr val="C00000"/>
                </a:solidFill>
                <a:latin typeface="Simplified Arabic" panose="02020603050405020304" pitchFamily="18" charset="-78"/>
                <a:ea typeface="GE SS Text UltraLight" panose="020A0503020102020204" pitchFamily="18" charset="-78"/>
                <a:cs typeface="Simplified Arabic" panose="02020603050405020304" pitchFamily="18" charset="-78"/>
              </a:rPr>
              <a:t>الهدف الاستراتيجي الخامس:</a:t>
            </a:r>
          </a:p>
          <a:p>
            <a:pPr marL="0" marR="0" lvl="0" indent="0" algn="r" defTabSz="1007943" rtl="1" eaLnBrk="1" fontAlgn="auto" latinLnBrk="0" hangingPunct="1">
              <a:lnSpc>
                <a:spcPct val="200000"/>
              </a:lnSpc>
              <a:spcBef>
                <a:spcPts val="0"/>
              </a:spcBef>
              <a:spcAft>
                <a:spcPts val="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تطوير بيئة عمل مؤسسي محفزة ومشجعة للإنجاز</a:t>
            </a:r>
          </a:p>
          <a:p>
            <a:pPr algn="r" rtl="1">
              <a:lnSpc>
                <a:spcPct val="200000"/>
              </a:lnSpc>
            </a:pPr>
            <a:r>
              <a:rPr lang="ar-SA" sz="1600" b="1" dirty="0">
                <a:solidFill>
                  <a:srgbClr val="C00000"/>
                </a:solidFill>
                <a:latin typeface="Simplified Arabic" panose="02020603050405020304" pitchFamily="18" charset="-78"/>
                <a:ea typeface="GE SS Text UltraLight" panose="020A0503020102020204" pitchFamily="18" charset="-78"/>
                <a:cs typeface="Simplified Arabic" panose="02020603050405020304" pitchFamily="18" charset="-78"/>
              </a:rPr>
              <a:t>الأهداف الفرعية:</a:t>
            </a:r>
          </a:p>
          <a:p>
            <a:pPr marL="285750" marR="0" lvl="0" indent="-285750" algn="r" defTabSz="995690" rtl="1" eaLnBrk="1" fontAlgn="auto" latinLnBrk="0" hangingPunct="1">
              <a:lnSpc>
                <a:spcPct val="200000"/>
              </a:lnSpc>
              <a:spcBef>
                <a:spcPts val="0"/>
              </a:spcBef>
              <a:spcAft>
                <a:spcPts val="800"/>
              </a:spcAft>
              <a:buClrTx/>
              <a:buSzTx/>
              <a:buFont typeface="Arial" panose="020B0604020202020204" pitchFamily="34" charset="0"/>
              <a:buChar char="•"/>
              <a:tabLst/>
              <a:defRP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تنمية  قدرات ومهارات فريق العمل.</a:t>
            </a:r>
          </a:p>
          <a:p>
            <a:pPr marL="285750" marR="0" lvl="0" indent="-285750" algn="r" defTabSz="995690" rtl="1" eaLnBrk="1" fontAlgn="auto" latinLnBrk="0" hangingPunct="1">
              <a:lnSpc>
                <a:spcPct val="200000"/>
              </a:lnSpc>
              <a:spcBef>
                <a:spcPts val="0"/>
              </a:spcBef>
              <a:spcAft>
                <a:spcPts val="800"/>
              </a:spcAft>
              <a:buClrTx/>
              <a:buSzTx/>
              <a:buFont typeface="Arial" panose="020B0604020202020204" pitchFamily="34" charset="0"/>
              <a:buChar char="•"/>
              <a:tabLst/>
              <a:defRP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بناء منظومة عمل تقنية متطورة.</a:t>
            </a:r>
          </a:p>
          <a:p>
            <a:pPr marL="285750" marR="0" lvl="0" indent="-285750" algn="r" defTabSz="995690" rtl="1" eaLnBrk="1" fontAlgn="auto" latinLnBrk="0" hangingPunct="1">
              <a:lnSpc>
                <a:spcPct val="200000"/>
              </a:lnSpc>
              <a:spcBef>
                <a:spcPts val="0"/>
              </a:spcBef>
              <a:spcAft>
                <a:spcPts val="800"/>
              </a:spcAft>
              <a:buClrTx/>
              <a:buSzTx/>
              <a:buFont typeface="Arial" panose="020B0604020202020204" pitchFamily="34" charset="0"/>
              <a:buChar char="•"/>
              <a:tabLst/>
              <a:defRP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استقطاب الكفاءات لبناء فريق عمل بقدرات مميزة.</a:t>
            </a:r>
          </a:p>
          <a:p>
            <a:pPr marL="285750" marR="0" lvl="0" indent="-285750" algn="r" defTabSz="995690" rtl="1" eaLnBrk="1" fontAlgn="auto" latinLnBrk="0" hangingPunct="1">
              <a:lnSpc>
                <a:spcPct val="200000"/>
              </a:lnSpc>
              <a:spcBef>
                <a:spcPts val="0"/>
              </a:spcBef>
              <a:spcAft>
                <a:spcPts val="800"/>
              </a:spcAft>
              <a:buClrTx/>
              <a:buSzTx/>
              <a:buFont typeface="Arial" panose="020B0604020202020204" pitchFamily="34" charset="0"/>
              <a:buChar char="•"/>
              <a:tabLst/>
              <a:defRP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تحسين وتطوير مقر الجمعية </a:t>
            </a:r>
            <a:r>
              <a:rPr lang="ar-SA" sz="1600" b="0" kern="1200" dirty="0">
                <a:solidFill>
                  <a:schemeClr val="tx1">
                    <a:lumMod val="65000"/>
                    <a:lumOff val="35000"/>
                  </a:schemeClr>
                </a:solidFill>
                <a:effectLst/>
                <a:latin typeface="Simplified Arabic" panose="02020603050405020304" pitchFamily="18" charset="-78"/>
                <a:ea typeface="GE SS Two Light" panose="020A0503020102020204" pitchFamily="18" charset="-78"/>
                <a:cs typeface="Simplified Arabic" panose="02020603050405020304" pitchFamily="18" charset="-78"/>
              </a:rPr>
              <a:t>.</a:t>
            </a:r>
            <a:endParaRPr lang="ar-SA" sz="1600" dirty="0">
              <a:solidFill>
                <a:srgbClr val="C00000"/>
              </a:solidFill>
              <a:latin typeface="Simplified Arabic" panose="02020603050405020304" pitchFamily="18" charset="-78"/>
              <a:ea typeface="GE SS Text UltraLight" panose="020A0503020102020204" pitchFamily="18" charset="-78"/>
              <a:cs typeface="Simplified Arabic" panose="02020603050405020304" pitchFamily="18" charset="-78"/>
            </a:endParaRPr>
          </a:p>
        </p:txBody>
      </p:sp>
      <p:grpSp>
        <p:nvGrpSpPr>
          <p:cNvPr id="9" name="مجموعة 8">
            <a:extLst>
              <a:ext uri="{FF2B5EF4-FFF2-40B4-BE49-F238E27FC236}">
                <a16:creationId xmlns:a16="http://schemas.microsoft.com/office/drawing/2014/main" id="{9739A273-1201-468A-A3E1-AD74CB0E8851}"/>
              </a:ext>
            </a:extLst>
          </p:cNvPr>
          <p:cNvGrpSpPr/>
          <p:nvPr/>
        </p:nvGrpSpPr>
        <p:grpSpPr>
          <a:xfrm>
            <a:off x="5019850" y="930970"/>
            <a:ext cx="4541839" cy="603924"/>
            <a:chOff x="5019850" y="976126"/>
            <a:chExt cx="4541839" cy="603924"/>
          </a:xfrm>
        </p:grpSpPr>
        <p:pic>
          <p:nvPicPr>
            <p:cNvPr id="10" name="صورة 9">
              <a:extLst>
                <a:ext uri="{FF2B5EF4-FFF2-40B4-BE49-F238E27FC236}">
                  <a16:creationId xmlns:a16="http://schemas.microsoft.com/office/drawing/2014/main" id="{10CDA154-66A5-4CE1-8B2B-D8D9727CE11B}"/>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1" name="مربع نص 10">
              <a:extLst>
                <a:ext uri="{FF2B5EF4-FFF2-40B4-BE49-F238E27FC236}">
                  <a16:creationId xmlns:a16="http://schemas.microsoft.com/office/drawing/2014/main" id="{D77A6356-86D1-4C6D-8A2A-FC6E69A4EBA1}"/>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الأهداف الفرعية</a:t>
              </a:r>
              <a:endParaRPr lang="ar-SA" sz="1600" dirty="0"/>
            </a:p>
          </p:txBody>
        </p:sp>
      </p:grpSp>
      <p:sp>
        <p:nvSpPr>
          <p:cNvPr id="12" name="مربع نص 11">
            <a:extLst>
              <a:ext uri="{FF2B5EF4-FFF2-40B4-BE49-F238E27FC236}">
                <a16:creationId xmlns:a16="http://schemas.microsoft.com/office/drawing/2014/main" id="{D37054AA-D743-48CE-A2A4-3870B2C94D61}"/>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35</a:t>
            </a:fld>
            <a:endParaRPr lang="ar-SA" sz="1600" dirty="0">
              <a:solidFill>
                <a:schemeClr val="bg1"/>
              </a:solidFill>
            </a:endParaRPr>
          </a:p>
        </p:txBody>
      </p:sp>
    </p:spTree>
    <p:extLst>
      <p:ext uri="{BB962C8B-B14F-4D97-AF65-F5344CB8AC3E}">
        <p14:creationId xmlns:p14="http://schemas.microsoft.com/office/powerpoint/2010/main" val="25472635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ربع نص 7">
            <a:extLst>
              <a:ext uri="{FF2B5EF4-FFF2-40B4-BE49-F238E27FC236}">
                <a16:creationId xmlns:a16="http://schemas.microsoft.com/office/drawing/2014/main" id="{C7B606F4-57CD-4DF1-98FC-5E63436A66AA}"/>
              </a:ext>
            </a:extLst>
          </p:cNvPr>
          <p:cNvSpPr txBox="1"/>
          <p:nvPr/>
        </p:nvSpPr>
        <p:spPr>
          <a:xfrm>
            <a:off x="1002846" y="1897569"/>
            <a:ext cx="8433708" cy="4578176"/>
          </a:xfrm>
          <a:prstGeom prst="rect">
            <a:avLst/>
          </a:prstGeom>
          <a:solidFill>
            <a:schemeClr val="accent5">
              <a:lumMod val="20000"/>
              <a:lumOff val="80000"/>
            </a:schemeClr>
          </a:solidFill>
        </p:spPr>
        <p:txBody>
          <a:bodyPr wrap="square">
            <a:spAutoFit/>
          </a:bodyPr>
          <a:lstStyle/>
          <a:p>
            <a:pPr algn="r" rtl="1">
              <a:lnSpc>
                <a:spcPct val="200000"/>
              </a:lnSpc>
            </a:pPr>
            <a:r>
              <a:rPr lang="ar-SA" sz="1600" b="1" dirty="0">
                <a:solidFill>
                  <a:srgbClr val="C00000"/>
                </a:solidFill>
                <a:latin typeface="Simplified Arabic" panose="02020603050405020304" pitchFamily="18" charset="-78"/>
                <a:ea typeface="GE SS Text UltraLight" panose="020A0503020102020204" pitchFamily="18" charset="-78"/>
                <a:cs typeface="Simplified Arabic" panose="02020603050405020304" pitchFamily="18" charset="-78"/>
              </a:rPr>
              <a:t>الهدف الاستراتيجي السادس:</a:t>
            </a:r>
          </a:p>
          <a:p>
            <a:pPr algn="r" defTabSz="1007943" rtl="1">
              <a:lnSpc>
                <a:spcPct val="200000"/>
              </a:lnSpc>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تحقيق الاستدامة المالية</a:t>
            </a:r>
          </a:p>
          <a:p>
            <a:pPr marL="0" marR="0" lvl="0" indent="0" algn="r" defTabSz="1007943" rtl="1" eaLnBrk="1" fontAlgn="auto" latinLnBrk="0" hangingPunct="1">
              <a:lnSpc>
                <a:spcPct val="200000"/>
              </a:lnSpc>
              <a:spcBef>
                <a:spcPts val="0"/>
              </a:spcBef>
              <a:spcAft>
                <a:spcPts val="0"/>
              </a:spcAft>
              <a:buClrTx/>
              <a:buSzTx/>
              <a:buFontTx/>
              <a:buNone/>
              <a:tabLst/>
              <a:defRPr/>
            </a:pPr>
            <a:r>
              <a:rPr lang="ar-SA" sz="1600" b="1" dirty="0">
                <a:solidFill>
                  <a:srgbClr val="C00000"/>
                </a:solidFill>
                <a:latin typeface="Simplified Arabic" panose="02020603050405020304" pitchFamily="18" charset="-78"/>
                <a:ea typeface="GE SS Text UltraLight" panose="020A0503020102020204" pitchFamily="18" charset="-78"/>
                <a:cs typeface="Simplified Arabic" panose="02020603050405020304" pitchFamily="18" charset="-78"/>
              </a:rPr>
              <a:t>الأهداف الفرعية:</a:t>
            </a:r>
          </a:p>
          <a:p>
            <a:pPr marL="285750" marR="0" lvl="0" indent="-285750" algn="r" defTabSz="995690" rtl="1" eaLnBrk="1" fontAlgn="auto" latinLnBrk="0" hangingPunct="1">
              <a:lnSpc>
                <a:spcPct val="200000"/>
              </a:lnSpc>
              <a:spcBef>
                <a:spcPts val="0"/>
              </a:spcBef>
              <a:spcAft>
                <a:spcPts val="0"/>
              </a:spcAft>
              <a:buClrTx/>
              <a:buSzTx/>
              <a:buFont typeface="Arial" panose="020B0604020202020204" pitchFamily="34" charset="0"/>
              <a:buChar char="•"/>
              <a:tabLst/>
              <a:defRP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تعزيز وتفعيل تبرعات الأفراد.</a:t>
            </a:r>
          </a:p>
          <a:p>
            <a:pPr marL="285750" marR="0" lvl="0" indent="-285750" algn="r" defTabSz="995690" rtl="1" eaLnBrk="1" fontAlgn="auto" latinLnBrk="0" hangingPunct="1">
              <a:lnSpc>
                <a:spcPct val="200000"/>
              </a:lnSpc>
              <a:spcBef>
                <a:spcPts val="0"/>
              </a:spcBef>
              <a:spcAft>
                <a:spcPts val="0"/>
              </a:spcAft>
              <a:buClrTx/>
              <a:buSzTx/>
              <a:buFont typeface="Arial" panose="020B0604020202020204" pitchFamily="34" charset="0"/>
              <a:buChar char="•"/>
              <a:tabLst/>
              <a:defRP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استدامة التواصل مع الجهات المانحة وكبار الداعمين.</a:t>
            </a:r>
          </a:p>
          <a:p>
            <a:pPr marL="285750" marR="0" lvl="0" indent="-285750" algn="r" defTabSz="995690" rtl="1" eaLnBrk="1" fontAlgn="auto" latinLnBrk="0" hangingPunct="1">
              <a:lnSpc>
                <a:spcPct val="200000"/>
              </a:lnSpc>
              <a:spcBef>
                <a:spcPts val="0"/>
              </a:spcBef>
              <a:spcAft>
                <a:spcPts val="0"/>
              </a:spcAft>
              <a:buClrTx/>
              <a:buSzTx/>
              <a:buFont typeface="Arial" panose="020B0604020202020204" pitchFamily="34" charset="0"/>
              <a:buChar char="•"/>
              <a:tabLst/>
              <a:defRP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تنمية وتطوير مصادر الدخل من الأوقاف والاستثمار.</a:t>
            </a:r>
          </a:p>
          <a:p>
            <a:pPr marL="285750" indent="-285750" algn="r" defTabSz="995690" rtl="1">
              <a:lnSpc>
                <a:spcPct val="200000"/>
              </a:lnSpc>
              <a:buFont typeface="Arial" panose="020B0604020202020204" pitchFamily="34" charset="0"/>
              <a:buChar char="•"/>
              <a:defRP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تفعيل الشراكات الاستراتيجية مع كافة القطاعات المجتمعية.</a:t>
            </a:r>
          </a:p>
          <a:p>
            <a:pPr marL="285750" marR="0" lvl="0" indent="-285750" algn="r" defTabSz="995690" rtl="1" eaLnBrk="1" fontAlgn="auto" latinLnBrk="0" hangingPunct="1">
              <a:lnSpc>
                <a:spcPct val="200000"/>
              </a:lnSpc>
              <a:spcBef>
                <a:spcPts val="0"/>
              </a:spcBef>
              <a:spcAft>
                <a:spcPts val="0"/>
              </a:spcAft>
              <a:buClrTx/>
              <a:buSzTx/>
              <a:buFont typeface="Arial" panose="020B0604020202020204" pitchFamily="34" charset="0"/>
              <a:buChar char="•"/>
              <a:tabLst/>
              <a:defRP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تفعيل التبرعات العينية.</a:t>
            </a:r>
          </a:p>
          <a:p>
            <a:pPr marL="285750" marR="0" lvl="0" indent="-285750" algn="r" defTabSz="995690" rtl="1" eaLnBrk="1" fontAlgn="auto" latinLnBrk="0" hangingPunct="1">
              <a:lnSpc>
                <a:spcPct val="200000"/>
              </a:lnSpc>
              <a:spcBef>
                <a:spcPts val="0"/>
              </a:spcBef>
              <a:spcAft>
                <a:spcPts val="0"/>
              </a:spcAft>
              <a:buClrTx/>
              <a:buSzTx/>
              <a:buFont typeface="Arial" panose="020B0604020202020204" pitchFamily="34" charset="0"/>
              <a:buChar char="•"/>
              <a:tabLst/>
              <a:defRPr/>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بناء القدرات المالية وتعزيز كفاءة الإنفاق.</a:t>
            </a:r>
          </a:p>
        </p:txBody>
      </p:sp>
      <p:grpSp>
        <p:nvGrpSpPr>
          <p:cNvPr id="9" name="مجموعة 8">
            <a:extLst>
              <a:ext uri="{FF2B5EF4-FFF2-40B4-BE49-F238E27FC236}">
                <a16:creationId xmlns:a16="http://schemas.microsoft.com/office/drawing/2014/main" id="{816DC47D-EBE2-4BD1-9D58-A4E0D682DAE6}"/>
              </a:ext>
            </a:extLst>
          </p:cNvPr>
          <p:cNvGrpSpPr/>
          <p:nvPr/>
        </p:nvGrpSpPr>
        <p:grpSpPr>
          <a:xfrm>
            <a:off x="5019850" y="930970"/>
            <a:ext cx="4541839" cy="603924"/>
            <a:chOff x="5019850" y="976126"/>
            <a:chExt cx="4541839" cy="603924"/>
          </a:xfrm>
        </p:grpSpPr>
        <p:pic>
          <p:nvPicPr>
            <p:cNvPr id="10" name="صورة 9">
              <a:extLst>
                <a:ext uri="{FF2B5EF4-FFF2-40B4-BE49-F238E27FC236}">
                  <a16:creationId xmlns:a16="http://schemas.microsoft.com/office/drawing/2014/main" id="{4D9694A1-FACF-4F0C-94A1-BD78682FC3AC}"/>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1" name="مربع نص 10">
              <a:extLst>
                <a:ext uri="{FF2B5EF4-FFF2-40B4-BE49-F238E27FC236}">
                  <a16:creationId xmlns:a16="http://schemas.microsoft.com/office/drawing/2014/main" id="{DBCE2B76-46A5-4070-A677-2B22335F0108}"/>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الأهداف الفرعية</a:t>
              </a:r>
              <a:endParaRPr lang="ar-SA" sz="1600" dirty="0"/>
            </a:p>
          </p:txBody>
        </p:sp>
      </p:grpSp>
      <p:sp>
        <p:nvSpPr>
          <p:cNvPr id="12" name="مربع نص 11">
            <a:extLst>
              <a:ext uri="{FF2B5EF4-FFF2-40B4-BE49-F238E27FC236}">
                <a16:creationId xmlns:a16="http://schemas.microsoft.com/office/drawing/2014/main" id="{122891CC-A70C-4FB1-B90C-125FCE393DC8}"/>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36</a:t>
            </a:fld>
            <a:endParaRPr lang="ar-SA" sz="1600" dirty="0">
              <a:solidFill>
                <a:schemeClr val="bg1"/>
              </a:solidFill>
            </a:endParaRPr>
          </a:p>
        </p:txBody>
      </p:sp>
    </p:spTree>
    <p:extLst>
      <p:ext uri="{BB962C8B-B14F-4D97-AF65-F5344CB8AC3E}">
        <p14:creationId xmlns:p14="http://schemas.microsoft.com/office/powerpoint/2010/main" val="4066809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رقم الشريحة 4">
            <a:extLst>
              <a:ext uri="{FF2B5EF4-FFF2-40B4-BE49-F238E27FC236}">
                <a16:creationId xmlns:a16="http://schemas.microsoft.com/office/drawing/2014/main" id="{E5B5539A-4E72-4517-9A32-959AC972F913}"/>
              </a:ext>
            </a:extLst>
          </p:cNvPr>
          <p:cNvSpPr>
            <a:spLocks noGrp="1"/>
          </p:cNvSpPr>
          <p:nvPr>
            <p:ph type="sldNum" sz="quarter" idx="12"/>
          </p:nvPr>
        </p:nvSpPr>
        <p:spPr/>
        <p:txBody>
          <a:bodyPr/>
          <a:lstStyle/>
          <a:p>
            <a:fld id="{73238768-95B6-4747-BE34-1DB125668E90}" type="slidenum">
              <a:rPr lang="ar-SA" smtClean="0"/>
              <a:t>37</a:t>
            </a:fld>
            <a:endParaRPr lang="ar-SA"/>
          </a:p>
        </p:txBody>
      </p:sp>
      <p:graphicFrame>
        <p:nvGraphicFramePr>
          <p:cNvPr id="6" name="جدول 3">
            <a:extLst>
              <a:ext uri="{FF2B5EF4-FFF2-40B4-BE49-F238E27FC236}">
                <a16:creationId xmlns:a16="http://schemas.microsoft.com/office/drawing/2014/main" id="{B7EB5925-B83B-44A3-AFB3-37E5C23C310A}"/>
              </a:ext>
            </a:extLst>
          </p:cNvPr>
          <p:cNvGraphicFramePr>
            <a:graphicFrameLocks noGrp="1"/>
          </p:cNvGraphicFramePr>
          <p:nvPr>
            <p:extLst>
              <p:ext uri="{D42A27DB-BD31-4B8C-83A1-F6EECF244321}">
                <p14:modId xmlns:p14="http://schemas.microsoft.com/office/powerpoint/2010/main" val="514756237"/>
              </p:ext>
            </p:extLst>
          </p:nvPr>
        </p:nvGraphicFramePr>
        <p:xfrm>
          <a:off x="1001729" y="1793812"/>
          <a:ext cx="8559960" cy="4953970"/>
        </p:xfrm>
        <a:graphic>
          <a:graphicData uri="http://schemas.openxmlformats.org/drawingml/2006/table">
            <a:tbl>
              <a:tblPr rtl="1" firstRow="1" bandRow="1">
                <a:tableStyleId>{7DF18680-E054-41AD-8BC1-D1AEF772440D}</a:tableStyleId>
              </a:tblPr>
              <a:tblGrid>
                <a:gridCol w="1093699">
                  <a:extLst>
                    <a:ext uri="{9D8B030D-6E8A-4147-A177-3AD203B41FA5}">
                      <a16:colId xmlns:a16="http://schemas.microsoft.com/office/drawing/2014/main" val="2710622659"/>
                    </a:ext>
                  </a:extLst>
                </a:gridCol>
                <a:gridCol w="1217181">
                  <a:extLst>
                    <a:ext uri="{9D8B030D-6E8A-4147-A177-3AD203B41FA5}">
                      <a16:colId xmlns:a16="http://schemas.microsoft.com/office/drawing/2014/main" val="1437687528"/>
                    </a:ext>
                  </a:extLst>
                </a:gridCol>
                <a:gridCol w="1889356">
                  <a:extLst>
                    <a:ext uri="{9D8B030D-6E8A-4147-A177-3AD203B41FA5}">
                      <a16:colId xmlns:a16="http://schemas.microsoft.com/office/drawing/2014/main" val="1378072254"/>
                    </a:ext>
                  </a:extLst>
                </a:gridCol>
                <a:gridCol w="4359724">
                  <a:extLst>
                    <a:ext uri="{9D8B030D-6E8A-4147-A177-3AD203B41FA5}">
                      <a16:colId xmlns:a16="http://schemas.microsoft.com/office/drawing/2014/main" val="1600639225"/>
                    </a:ext>
                  </a:extLst>
                </a:gridCol>
              </a:tblGrid>
              <a:tr h="222680">
                <a:tc>
                  <a:txBody>
                    <a:bodyPr/>
                    <a:lstStyle/>
                    <a:p>
                      <a:pPr algn="ctr" rtl="1">
                        <a:lnSpc>
                          <a:spcPct val="150000"/>
                        </a:lnSpc>
                      </a:pPr>
                      <a:r>
                        <a:rPr lang="ar-SA" sz="12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البعد</a:t>
                      </a:r>
                    </a:p>
                  </a:txBody>
                  <a:tcPr marL="80965" marR="80965" marT="40483" marB="40483" anchor="ctr"/>
                </a:tc>
                <a:tc>
                  <a:txBody>
                    <a:bodyPr/>
                    <a:lstStyle/>
                    <a:p>
                      <a:pPr algn="ctr" rtl="1">
                        <a:lnSpc>
                          <a:spcPct val="150000"/>
                        </a:lnSpc>
                      </a:pPr>
                      <a:r>
                        <a:rPr lang="ar-SA" sz="12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الهدف الاستراتيجي</a:t>
                      </a:r>
                    </a:p>
                  </a:txBody>
                  <a:tcPr marL="80965" marR="80965" marT="40483" marB="40483" anchor="ctr"/>
                </a:tc>
                <a:tc>
                  <a:txBody>
                    <a:bodyPr/>
                    <a:lstStyle/>
                    <a:p>
                      <a:pPr algn="ctr" rtl="1">
                        <a:lnSpc>
                          <a:spcPct val="150000"/>
                        </a:lnSpc>
                      </a:pPr>
                      <a:r>
                        <a:rPr lang="ar-SA" sz="12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المؤشر الرئيسي</a:t>
                      </a:r>
                    </a:p>
                  </a:txBody>
                  <a:tcPr marL="80965" marR="80965" marT="40483" marB="40483" anchor="ctr"/>
                </a:tc>
                <a:tc>
                  <a:txBody>
                    <a:bodyPr/>
                    <a:lstStyle/>
                    <a:p>
                      <a:pPr algn="ctr" rtl="1">
                        <a:lnSpc>
                          <a:spcPct val="150000"/>
                        </a:lnSpc>
                      </a:pPr>
                      <a:r>
                        <a:rPr lang="ar-SA" sz="12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المؤشرات الفرعية</a:t>
                      </a:r>
                    </a:p>
                  </a:txBody>
                  <a:tcPr marL="80965" marR="80965" marT="40483" marB="40483" anchor="ctr"/>
                </a:tc>
                <a:extLst>
                  <a:ext uri="{0D108BD9-81ED-4DB2-BD59-A6C34878D82A}">
                    <a16:rowId xmlns:a16="http://schemas.microsoft.com/office/drawing/2014/main" val="2194708056"/>
                  </a:ext>
                </a:extLst>
              </a:tr>
              <a:tr h="1403576">
                <a:tc rowSpan="4">
                  <a:txBody>
                    <a:bodyPr/>
                    <a:lstStyle/>
                    <a:p>
                      <a:pPr marL="0" algn="ctr" defTabSz="1007943" rtl="1" eaLnBrk="1" latinLnBrk="0" hangingPunct="1">
                        <a:lnSpc>
                          <a:spcPct val="15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المستفيدين</a:t>
                      </a:r>
                    </a:p>
                    <a:p>
                      <a:pPr marL="0" algn="ctr" defTabSz="1007943" rtl="1" eaLnBrk="1" latinLnBrk="0" hangingPunct="1">
                        <a:lnSpc>
                          <a:spcPct val="150000"/>
                        </a:lnSpc>
                      </a:pPr>
                      <a:endPar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algn="ctr" defTabSz="1007943" rtl="1" eaLnBrk="1" latinLnBrk="0" hangingPunct="1">
                        <a:lnSpc>
                          <a:spcPct val="15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اجتذاب المستفيدين وكسب رضاهم وتلبية احتياجاتهم</a:t>
                      </a:r>
                    </a:p>
                  </a:txBody>
                  <a:tcPr marL="80965" marR="80965" marT="40483" marB="40483" anchor="ctr"/>
                </a:tc>
                <a:tc rowSpan="4">
                  <a:txBody>
                    <a:bodyPr/>
                    <a:lstStyle/>
                    <a:p>
                      <a:pPr marL="0" marR="0" lvl="0" indent="0" algn="ctr" defTabSz="995690" rtl="1" eaLnBrk="1" fontAlgn="auto" latinLnBrk="0" hangingPunct="1">
                        <a:lnSpc>
                          <a:spcPct val="150000"/>
                        </a:lnSpc>
                        <a:spcBef>
                          <a:spcPts val="0"/>
                        </a:spcBef>
                        <a:spcAft>
                          <a:spcPts val="0"/>
                        </a:spcAft>
                        <a:buClrTx/>
                        <a:buSzTx/>
                        <a:buFontTx/>
                        <a:buNone/>
                        <a:tabLst/>
                        <a:defRPr/>
                      </a:pPr>
                      <a:r>
                        <a:rPr lang="ar-SA" sz="1200" b="0" kern="1200" dirty="0">
                          <a:solidFill>
                            <a:srgbClr val="FF0000"/>
                          </a:solidFill>
                          <a:effectLst/>
                          <a:latin typeface="Simplified Arabic" panose="02020603050405020304" pitchFamily="18" charset="-78"/>
                          <a:cs typeface="Simplified Arabic" panose="02020603050405020304" pitchFamily="18" charset="-78"/>
                        </a:rPr>
                        <a:t>(1)</a:t>
                      </a:r>
                    </a:p>
                    <a:p>
                      <a:pPr marL="0" marR="0" lvl="0" indent="0" algn="ctr" defTabSz="995690" rtl="1" eaLnBrk="1" fontAlgn="auto" latinLnBrk="0" hangingPunct="1">
                        <a:lnSpc>
                          <a:spcPct val="150000"/>
                        </a:lnSpc>
                        <a:spcBef>
                          <a:spcPts val="0"/>
                        </a:spcBef>
                        <a:spcAft>
                          <a:spcPts val="0"/>
                        </a:spcAft>
                        <a:buClrTx/>
                        <a:buSzTx/>
                        <a:buFontTx/>
                        <a:buNone/>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تطوير مخرجات تعليمية متميزة</a:t>
                      </a:r>
                    </a:p>
                    <a:p>
                      <a:pPr marL="0" marR="0" lvl="0" indent="0" algn="ctr" defTabSz="995690" rtl="1" eaLnBrk="1" fontAlgn="auto" latinLnBrk="0" hangingPunct="1">
                        <a:lnSpc>
                          <a:spcPct val="150000"/>
                        </a:lnSpc>
                        <a:spcBef>
                          <a:spcPts val="0"/>
                        </a:spcBef>
                        <a:spcAft>
                          <a:spcPts val="0"/>
                        </a:spcAft>
                        <a:buClrTx/>
                        <a:buSzTx/>
                        <a:buFontTx/>
                        <a:buNone/>
                        <a:tabLst/>
                        <a:defRPr/>
                      </a:pPr>
                      <a:endParaRPr lang="ar-SA" sz="1200" b="0" kern="1200" dirty="0">
                        <a:solidFill>
                          <a:srgbClr val="FF0000"/>
                        </a:solidFill>
                        <a:effectLst/>
                        <a:latin typeface="Simplified Arabic" panose="02020603050405020304" pitchFamily="18" charset="-78"/>
                        <a:cs typeface="Simplified Arabic" panose="02020603050405020304" pitchFamily="18" charset="-78"/>
                      </a:endParaRPr>
                    </a:p>
                  </a:txBody>
                  <a:tcPr marL="80965" marR="80965" marT="40483" marB="40483" anchor="ctr"/>
                </a:tc>
                <a:tc>
                  <a:txBody>
                    <a:bodyPr/>
                    <a:lstStyle/>
                    <a:p>
                      <a:pPr algn="ctr" rtl="1">
                        <a:lnSpc>
                          <a:spcPct val="15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نسبة الزيادة في عدد الطلاب والطالبات</a:t>
                      </a:r>
                    </a:p>
                  </a:txBody>
                  <a:tcPr marL="80965" marR="80965" marT="40483" marB="40483" anchor="ctr"/>
                </a:tc>
                <a:tc>
                  <a:txBody>
                    <a:bodyPr/>
                    <a:lstStyle/>
                    <a:p>
                      <a:pPr marL="171450" indent="-171450">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الحلق الرجالية</a:t>
                      </a:r>
                    </a:p>
                    <a:p>
                      <a:pPr marL="171450" indent="-171450">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 حلق النسائية</a:t>
                      </a:r>
                    </a:p>
                    <a:p>
                      <a:pPr marL="171450" indent="-171450">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الفصول القرآنية للصغار</a:t>
                      </a:r>
                    </a:p>
                    <a:p>
                      <a:pPr marL="171450" indent="-171450">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المجمعات القرآنية الرجالية</a:t>
                      </a:r>
                    </a:p>
                    <a:p>
                      <a:pPr marL="171450" indent="-171450">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المراكز القرآنية النسائية</a:t>
                      </a:r>
                    </a:p>
                    <a:p>
                      <a:pPr marL="171450" indent="-171450">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البرامج والمنتجات التعليمية الجديدة</a:t>
                      </a:r>
                    </a:p>
                    <a:p>
                      <a:pPr marL="171450" marR="0" lvl="0" indent="-171450" algn="r" defTabSz="1007943"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نسبة النجاح في الاختبارات للطلبة والطالبات</a:t>
                      </a:r>
                    </a:p>
                    <a:p>
                      <a:pPr marL="171450" indent="-171450">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نسبة رضا المستفيدين ( طلاب - طالبات )</a:t>
                      </a:r>
                    </a:p>
                  </a:txBody>
                  <a:tcPr marL="80965" marR="80965" marT="40483" marB="40483" anchor="ctr"/>
                </a:tc>
                <a:extLst>
                  <a:ext uri="{0D108BD9-81ED-4DB2-BD59-A6C34878D82A}">
                    <a16:rowId xmlns:a16="http://schemas.microsoft.com/office/drawing/2014/main" val="4268489494"/>
                  </a:ext>
                </a:extLst>
              </a:tr>
              <a:tr h="378047">
                <a:tc vMerge="1">
                  <a:txBody>
                    <a:bodyPr/>
                    <a:lstStyle/>
                    <a:p>
                      <a:pPr rtl="1"/>
                      <a:endParaRPr lang="ar-SA"/>
                    </a:p>
                  </a:txBody>
                  <a:tcPr/>
                </a:tc>
                <a:tc vMerge="1">
                  <a:txBody>
                    <a:bodyPr/>
                    <a:lstStyle/>
                    <a:p>
                      <a:pPr rtl="1"/>
                      <a:endParaRPr lang="ar-SA"/>
                    </a:p>
                  </a:txBody>
                  <a:tcPr/>
                </a:tc>
                <a:tc>
                  <a:txBody>
                    <a:bodyPr/>
                    <a:lstStyle/>
                    <a:p>
                      <a:pPr algn="ctr" rtl="1">
                        <a:lnSpc>
                          <a:spcPct val="15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نسبة الزيادة في عدد الحفظة والحافظات</a:t>
                      </a:r>
                    </a:p>
                  </a:txBody>
                  <a:tcPr marL="80965" marR="80965" marT="40483" marB="40483" anchor="ctr"/>
                </a:tc>
                <a:tc>
                  <a:txBody>
                    <a:bodyPr/>
                    <a:lstStyle/>
                    <a:p>
                      <a:pPr marL="171450" marR="0" lvl="0" indent="-171450" algn="r" defTabSz="1007943"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الطلاب الحاصلين على شهادة إتمام</a:t>
                      </a:r>
                    </a:p>
                    <a:p>
                      <a:pPr marL="171450" indent="-171450">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الطالبات الحاصلات على شهادة إتمام</a:t>
                      </a:r>
                    </a:p>
                  </a:txBody>
                  <a:tcPr marL="80965" marR="80965" marT="40483" marB="40483" anchor="ctr"/>
                </a:tc>
                <a:extLst>
                  <a:ext uri="{0D108BD9-81ED-4DB2-BD59-A6C34878D82A}">
                    <a16:rowId xmlns:a16="http://schemas.microsoft.com/office/drawing/2014/main" val="2425467474"/>
                  </a:ext>
                </a:extLst>
              </a:tr>
              <a:tr h="548969">
                <a:tc vMerge="1">
                  <a:txBody>
                    <a:bodyPr/>
                    <a:lstStyle/>
                    <a:p>
                      <a:pPr rtl="1"/>
                      <a:endParaRPr lang="ar-SA"/>
                    </a:p>
                  </a:txBody>
                  <a:tcPr/>
                </a:tc>
                <a:tc vMerge="1">
                  <a:txBody>
                    <a:bodyPr/>
                    <a:lstStyle/>
                    <a:p>
                      <a:pPr rtl="1"/>
                      <a:endParaRPr lang="ar-SA"/>
                    </a:p>
                  </a:txBody>
                  <a:tcPr/>
                </a:tc>
                <a:tc>
                  <a:txBody>
                    <a:bodyPr/>
                    <a:lstStyle/>
                    <a:p>
                      <a:pPr marL="0" marR="0" lvl="0" indent="0" algn="ctr" defTabSz="1007943" rtl="1" eaLnBrk="1" fontAlgn="auto" latinLnBrk="0" hangingPunct="1">
                        <a:lnSpc>
                          <a:spcPct val="150000"/>
                        </a:lnSpc>
                        <a:spcBef>
                          <a:spcPts val="0"/>
                        </a:spcBef>
                        <a:spcAft>
                          <a:spcPts val="0"/>
                        </a:spcAft>
                        <a:buClrTx/>
                        <a:buSzTx/>
                        <a:buFontTx/>
                        <a:buNone/>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نسبة المشاركات في المسابقات</a:t>
                      </a:r>
                    </a:p>
                  </a:txBody>
                  <a:tcPr marL="80965" marR="80965" marT="40483" marB="40483" anchor="ctr"/>
                </a:tc>
                <a:tc>
                  <a:txBody>
                    <a:bodyPr/>
                    <a:lstStyle/>
                    <a:p>
                      <a:pPr marL="171450" marR="0" lvl="0" indent="-171450" algn="r" defTabSz="1007943"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نسبة المشاركة في المسابقات الداخلية</a:t>
                      </a:r>
                    </a:p>
                    <a:p>
                      <a:pPr marL="171450" marR="0" lvl="0" indent="-171450" algn="r" defTabSz="1007943"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نسبة المشاركات في المسابقات المحلية</a:t>
                      </a:r>
                    </a:p>
                    <a:p>
                      <a:pPr marL="171450" marR="0" lvl="0" indent="-171450" algn="r" defTabSz="1007943"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نسبة المشاركات في المسابقات العالمية</a:t>
                      </a:r>
                    </a:p>
                  </a:txBody>
                  <a:tcPr marL="80965" marR="80965" marT="40483" marB="40483" anchor="ctr"/>
                </a:tc>
                <a:extLst>
                  <a:ext uri="{0D108BD9-81ED-4DB2-BD59-A6C34878D82A}">
                    <a16:rowId xmlns:a16="http://schemas.microsoft.com/office/drawing/2014/main" val="2634198924"/>
                  </a:ext>
                </a:extLst>
              </a:tr>
              <a:tr h="548969">
                <a:tc vMerge="1">
                  <a:txBody>
                    <a:bodyPr/>
                    <a:lstStyle/>
                    <a:p>
                      <a:pPr marL="0" algn="ctr" defTabSz="1007943" rtl="1" eaLnBrk="1" latinLnBrk="0" hangingPunct="1">
                        <a:lnSpc>
                          <a:spcPct val="150000"/>
                        </a:lnSpc>
                      </a:pPr>
                      <a:endParaRPr lang="ar-SA" sz="1400" b="1"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marL="80965" marR="80965" marT="40483" marB="40483" anchor="ctr"/>
                </a:tc>
                <a:tc vMerge="1">
                  <a:txBody>
                    <a:bodyPr/>
                    <a:lstStyle/>
                    <a:p>
                      <a:pPr rtl="1"/>
                      <a:endParaRPr lang="ar-SA"/>
                    </a:p>
                  </a:txBody>
                  <a:tcPr/>
                </a:tc>
                <a:tc>
                  <a:txBody>
                    <a:bodyPr/>
                    <a:lstStyle/>
                    <a:p>
                      <a:pPr algn="ctr" rtl="1">
                        <a:lnSpc>
                          <a:spcPct val="15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البرامج النوعية </a:t>
                      </a:r>
                    </a:p>
                  </a:txBody>
                  <a:tcPr marL="80965" marR="80965" marT="40483" marB="40483" anchor="ctr"/>
                </a:tc>
                <a:tc>
                  <a:txBody>
                    <a:bodyPr/>
                    <a:lstStyle/>
                    <a:p>
                      <a:pPr marL="171450" marR="0" lvl="0" indent="-171450" algn="r" defTabSz="1007943"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نسبة الطلاب والطالبات الحاصلين على إجازة</a:t>
                      </a:r>
                    </a:p>
                    <a:p>
                      <a:pPr marL="171450" marR="0" lvl="0" indent="-171450" algn="r" defTabSz="1007943"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البرامج النوعية</a:t>
                      </a:r>
                    </a:p>
                    <a:p>
                      <a:pPr marL="171450" marR="0" lvl="0" indent="-171450" algn="r" defTabSz="1007943"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نسبة الطلبة والطالبات المشاركين في برامج الإتقان</a:t>
                      </a:r>
                    </a:p>
                  </a:txBody>
                  <a:tcPr marL="80965" marR="80965" marT="40483" marB="40483" anchor="ctr"/>
                </a:tc>
                <a:extLst>
                  <a:ext uri="{0D108BD9-81ED-4DB2-BD59-A6C34878D82A}">
                    <a16:rowId xmlns:a16="http://schemas.microsoft.com/office/drawing/2014/main" val="2451873069"/>
                  </a:ext>
                </a:extLst>
              </a:tr>
            </a:tbl>
          </a:graphicData>
        </a:graphic>
      </p:graphicFrame>
      <p:grpSp>
        <p:nvGrpSpPr>
          <p:cNvPr id="7" name="مجموعة 6">
            <a:extLst>
              <a:ext uri="{FF2B5EF4-FFF2-40B4-BE49-F238E27FC236}">
                <a16:creationId xmlns:a16="http://schemas.microsoft.com/office/drawing/2014/main" id="{6CDC7BA1-748D-421B-BC43-1793BED11B08}"/>
              </a:ext>
            </a:extLst>
          </p:cNvPr>
          <p:cNvGrpSpPr/>
          <p:nvPr/>
        </p:nvGrpSpPr>
        <p:grpSpPr>
          <a:xfrm>
            <a:off x="5019850" y="930970"/>
            <a:ext cx="4541839" cy="603924"/>
            <a:chOff x="5019850" y="976126"/>
            <a:chExt cx="4541839" cy="603924"/>
          </a:xfrm>
        </p:grpSpPr>
        <p:pic>
          <p:nvPicPr>
            <p:cNvPr id="8" name="صورة 7">
              <a:extLst>
                <a:ext uri="{FF2B5EF4-FFF2-40B4-BE49-F238E27FC236}">
                  <a16:creationId xmlns:a16="http://schemas.microsoft.com/office/drawing/2014/main" id="{62C793FA-609D-441A-97B5-2A43710A8586}"/>
                </a:ext>
              </a:extLst>
            </p:cNvPr>
            <p:cNvPicPr>
              <a:picLocks noChangeAspect="1"/>
            </p:cNvPicPr>
            <p:nvPr/>
          </p:nvPicPr>
          <p:blipFill>
            <a:blip r:embed="rId2"/>
            <a:stretch>
              <a:fillRect/>
            </a:stretch>
          </p:blipFill>
          <p:spPr>
            <a:xfrm>
              <a:off x="5019850" y="976126"/>
              <a:ext cx="4541839" cy="603924"/>
            </a:xfrm>
            <a:prstGeom prst="rect">
              <a:avLst/>
            </a:prstGeom>
          </p:spPr>
        </p:pic>
        <p:sp>
          <p:nvSpPr>
            <p:cNvPr id="9" name="مربع نص 8">
              <a:extLst>
                <a:ext uri="{FF2B5EF4-FFF2-40B4-BE49-F238E27FC236}">
                  <a16:creationId xmlns:a16="http://schemas.microsoft.com/office/drawing/2014/main" id="{C3FF635C-324E-4EED-B949-CF93E5B29C8F}"/>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مؤشرات الأداء</a:t>
              </a:r>
              <a:endParaRPr lang="ar-SA" sz="1600" dirty="0"/>
            </a:p>
          </p:txBody>
        </p:sp>
      </p:grpSp>
      <p:sp>
        <p:nvSpPr>
          <p:cNvPr id="10" name="مربع نص 9">
            <a:extLst>
              <a:ext uri="{FF2B5EF4-FFF2-40B4-BE49-F238E27FC236}">
                <a16:creationId xmlns:a16="http://schemas.microsoft.com/office/drawing/2014/main" id="{F1BB88E7-714F-4E8D-AB2A-2F6C68C733BD}"/>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37</a:t>
            </a:fld>
            <a:endParaRPr lang="ar-SA" sz="1600" dirty="0">
              <a:solidFill>
                <a:schemeClr val="bg1"/>
              </a:solidFill>
            </a:endParaRPr>
          </a:p>
        </p:txBody>
      </p:sp>
    </p:spTree>
    <p:extLst>
      <p:ext uri="{BB962C8B-B14F-4D97-AF65-F5344CB8AC3E}">
        <p14:creationId xmlns:p14="http://schemas.microsoft.com/office/powerpoint/2010/main" val="10648871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جدول 3">
            <a:extLst>
              <a:ext uri="{FF2B5EF4-FFF2-40B4-BE49-F238E27FC236}">
                <a16:creationId xmlns:a16="http://schemas.microsoft.com/office/drawing/2014/main" id="{0D7E62C7-0260-4593-BFEB-6094984EB1B4}"/>
              </a:ext>
            </a:extLst>
          </p:cNvPr>
          <p:cNvGraphicFramePr>
            <a:graphicFrameLocks noGrp="1"/>
          </p:cNvGraphicFramePr>
          <p:nvPr>
            <p:extLst>
              <p:ext uri="{D42A27DB-BD31-4B8C-83A1-F6EECF244321}">
                <p14:modId xmlns:p14="http://schemas.microsoft.com/office/powerpoint/2010/main" val="487006949"/>
              </p:ext>
            </p:extLst>
          </p:nvPr>
        </p:nvGraphicFramePr>
        <p:xfrm>
          <a:off x="1097279" y="1906035"/>
          <a:ext cx="8464410" cy="4569710"/>
        </p:xfrm>
        <a:graphic>
          <a:graphicData uri="http://schemas.openxmlformats.org/drawingml/2006/table">
            <a:tbl>
              <a:tblPr rtl="1" firstRow="1" bandRow="1">
                <a:tableStyleId>{7DF18680-E054-41AD-8BC1-D1AEF772440D}</a:tableStyleId>
              </a:tblPr>
              <a:tblGrid>
                <a:gridCol w="1197822">
                  <a:extLst>
                    <a:ext uri="{9D8B030D-6E8A-4147-A177-3AD203B41FA5}">
                      <a16:colId xmlns:a16="http://schemas.microsoft.com/office/drawing/2014/main" val="2710622659"/>
                    </a:ext>
                  </a:extLst>
                </a:gridCol>
                <a:gridCol w="1209375">
                  <a:extLst>
                    <a:ext uri="{9D8B030D-6E8A-4147-A177-3AD203B41FA5}">
                      <a16:colId xmlns:a16="http://schemas.microsoft.com/office/drawing/2014/main" val="1437687528"/>
                    </a:ext>
                  </a:extLst>
                </a:gridCol>
                <a:gridCol w="1814062">
                  <a:extLst>
                    <a:ext uri="{9D8B030D-6E8A-4147-A177-3AD203B41FA5}">
                      <a16:colId xmlns:a16="http://schemas.microsoft.com/office/drawing/2014/main" val="1378072254"/>
                    </a:ext>
                  </a:extLst>
                </a:gridCol>
                <a:gridCol w="4243151">
                  <a:extLst>
                    <a:ext uri="{9D8B030D-6E8A-4147-A177-3AD203B41FA5}">
                      <a16:colId xmlns:a16="http://schemas.microsoft.com/office/drawing/2014/main" val="1600639225"/>
                    </a:ext>
                  </a:extLst>
                </a:gridCol>
              </a:tblGrid>
              <a:tr h="366949">
                <a:tc>
                  <a:txBody>
                    <a:bodyPr/>
                    <a:lstStyle/>
                    <a:p>
                      <a:pPr algn="ctr" rtl="1">
                        <a:lnSpc>
                          <a:spcPct val="150000"/>
                        </a:lnSpc>
                      </a:pPr>
                      <a:r>
                        <a:rPr lang="ar-SA" sz="12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البعد</a:t>
                      </a:r>
                    </a:p>
                  </a:txBody>
                  <a:tcPr marL="80965" marR="80965" marT="40483" marB="40483" anchor="ctr"/>
                </a:tc>
                <a:tc>
                  <a:txBody>
                    <a:bodyPr/>
                    <a:lstStyle/>
                    <a:p>
                      <a:pPr algn="ctr" rtl="1">
                        <a:lnSpc>
                          <a:spcPct val="150000"/>
                        </a:lnSpc>
                      </a:pPr>
                      <a:r>
                        <a:rPr lang="ar-SA" sz="12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الهدف الاستراتيجي</a:t>
                      </a:r>
                    </a:p>
                  </a:txBody>
                  <a:tcPr marL="80965" marR="80965" marT="40483" marB="40483" anchor="ctr"/>
                </a:tc>
                <a:tc>
                  <a:txBody>
                    <a:bodyPr/>
                    <a:lstStyle/>
                    <a:p>
                      <a:pPr algn="ctr" rtl="1">
                        <a:lnSpc>
                          <a:spcPct val="150000"/>
                        </a:lnSpc>
                      </a:pPr>
                      <a:r>
                        <a:rPr lang="ar-SA" sz="12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المؤشر الرئيسي</a:t>
                      </a:r>
                    </a:p>
                  </a:txBody>
                  <a:tcPr marL="80965" marR="80965" marT="40483" marB="40483" anchor="ctr"/>
                </a:tc>
                <a:tc>
                  <a:txBody>
                    <a:bodyPr/>
                    <a:lstStyle/>
                    <a:p>
                      <a:pPr algn="ctr" rtl="1">
                        <a:lnSpc>
                          <a:spcPct val="150000"/>
                        </a:lnSpc>
                      </a:pPr>
                      <a:r>
                        <a:rPr lang="ar-SA" sz="12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المؤشرات الفرعية</a:t>
                      </a:r>
                    </a:p>
                  </a:txBody>
                  <a:tcPr marL="80965" marR="80965" marT="40483" marB="40483" anchor="ctr"/>
                </a:tc>
                <a:extLst>
                  <a:ext uri="{0D108BD9-81ED-4DB2-BD59-A6C34878D82A}">
                    <a16:rowId xmlns:a16="http://schemas.microsoft.com/office/drawing/2014/main" val="2194708056"/>
                  </a:ext>
                </a:extLst>
              </a:tr>
              <a:tr h="1333508">
                <a:tc rowSpan="3">
                  <a:txBody>
                    <a:bodyPr/>
                    <a:lstStyle/>
                    <a:p>
                      <a:pPr marL="0" algn="ctr" defTabSz="1007943" rtl="1" eaLnBrk="1" latinLnBrk="0" hangingPunct="1">
                        <a:lnSpc>
                          <a:spcPct val="150000"/>
                        </a:lnSpc>
                      </a:pPr>
                      <a:r>
                        <a:rPr lang="ar-SA" sz="14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المستفيدين</a:t>
                      </a:r>
                    </a:p>
                    <a:p>
                      <a:pPr marL="0" algn="ctr" defTabSz="1007943" rtl="1" eaLnBrk="1" latinLnBrk="0" hangingPunct="1">
                        <a:lnSpc>
                          <a:spcPct val="150000"/>
                        </a:lnSpc>
                      </a:pPr>
                      <a:endParaRPr lang="ar-SA" sz="14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algn="ctr" defTabSz="1007943" rtl="1" eaLnBrk="1" latinLnBrk="0" hangingPunct="1">
                        <a:lnSpc>
                          <a:spcPct val="150000"/>
                        </a:lnSpc>
                      </a:pPr>
                      <a:r>
                        <a:rPr lang="ar-SA" sz="14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اجتذاب المستفيدين وكسب رضاهم وتلبية احتياجاتهم</a:t>
                      </a:r>
                    </a:p>
                  </a:txBody>
                  <a:tcPr marL="80965" marR="80965" marT="40483" marB="40483" anchor="ctr"/>
                </a:tc>
                <a:tc rowSpan="3">
                  <a:txBody>
                    <a:bodyPr/>
                    <a:lstStyle/>
                    <a:p>
                      <a:pPr marL="0" marR="0" lvl="0" indent="0" algn="ctr" defTabSz="995690" rtl="1" eaLnBrk="1" fontAlgn="auto" latinLnBrk="0" hangingPunct="1">
                        <a:lnSpc>
                          <a:spcPct val="150000"/>
                        </a:lnSpc>
                        <a:spcBef>
                          <a:spcPts val="0"/>
                        </a:spcBef>
                        <a:spcAft>
                          <a:spcPts val="0"/>
                        </a:spcAft>
                        <a:buClrTx/>
                        <a:buSzTx/>
                        <a:buFontTx/>
                        <a:buNone/>
                        <a:tabLst/>
                        <a:defRPr/>
                      </a:pPr>
                      <a:r>
                        <a:rPr lang="ar-SA" sz="1400" b="0" kern="1200" dirty="0">
                          <a:solidFill>
                            <a:srgbClr val="FF0000"/>
                          </a:solidFill>
                          <a:effectLst/>
                          <a:latin typeface="Simplified Arabic" panose="02020603050405020304" pitchFamily="18" charset="-78"/>
                          <a:cs typeface="Simplified Arabic" panose="02020603050405020304" pitchFamily="18" charset="-78"/>
                        </a:rPr>
                        <a:t>(2)</a:t>
                      </a:r>
                    </a:p>
                    <a:p>
                      <a:pPr marL="0" marR="0" lvl="0" indent="0" algn="ctr" defTabSz="995690" rtl="1" eaLnBrk="1" fontAlgn="auto" latinLnBrk="0" hangingPunct="1">
                        <a:lnSpc>
                          <a:spcPct val="150000"/>
                        </a:lnSpc>
                        <a:spcBef>
                          <a:spcPts val="0"/>
                        </a:spcBef>
                        <a:spcAft>
                          <a:spcPts val="0"/>
                        </a:spcAft>
                        <a:buClrTx/>
                        <a:buSzTx/>
                        <a:buFontTx/>
                        <a:buNone/>
                        <a:tabLst/>
                        <a:defRPr/>
                      </a:pPr>
                      <a:r>
                        <a:rPr lang="ar-SA" sz="14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التمكين المهني والعلمي للمعلمين والمعلمات وأفراد المجتمع</a:t>
                      </a:r>
                    </a:p>
                  </a:txBody>
                  <a:tcPr marL="80965" marR="80965" marT="40483" marB="40483" anchor="ctr"/>
                </a:tc>
                <a:tc>
                  <a:txBody>
                    <a:bodyPr/>
                    <a:lstStyle/>
                    <a:p>
                      <a:pPr algn="ctr" rtl="1">
                        <a:lnSpc>
                          <a:spcPct val="150000"/>
                        </a:lnSpc>
                      </a:pPr>
                      <a:r>
                        <a:rPr lang="ar-SA" sz="14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عدد المعلمين والمعلمات الحاصلين على برامج تدريبية</a:t>
                      </a:r>
                    </a:p>
                  </a:txBody>
                  <a:tcPr marL="80965" marR="80965" marT="40483" marB="40483" anchor="ctr"/>
                </a:tc>
                <a:tc>
                  <a:txBody>
                    <a:bodyPr/>
                    <a:lstStyle/>
                    <a:p>
                      <a:pPr marL="171450" marR="0" lvl="0" indent="-171450" algn="r" defTabSz="1007943" rtl="1" eaLnBrk="1" fontAlgn="auto" latinLnBrk="0" hangingPunct="1">
                        <a:lnSpc>
                          <a:spcPct val="150000"/>
                        </a:lnSpc>
                        <a:spcBef>
                          <a:spcPts val="0"/>
                        </a:spcBef>
                        <a:spcAft>
                          <a:spcPts val="0"/>
                        </a:spcAft>
                        <a:buClrTx/>
                        <a:buSzTx/>
                        <a:buFont typeface="Arial" panose="020B0604020202020204" pitchFamily="34" charset="0"/>
                        <a:buChar char="•"/>
                        <a:tabLst/>
                      </a:pPr>
                      <a:r>
                        <a:rPr lang="ar-SA" sz="14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عدد الدورات التدريبية المهارية للمعلمين والمعلمات</a:t>
                      </a:r>
                    </a:p>
                    <a:p>
                      <a:pPr marL="171450" marR="0" lvl="0" indent="-171450" algn="r" defTabSz="1007943"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4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عدد الدورات التدريبية العلمية للمعلمين والمعلمات</a:t>
                      </a:r>
                    </a:p>
                    <a:p>
                      <a:pPr marL="171450" marR="0" lvl="0" indent="-171450" algn="r" defTabSz="1007943" rtl="1" eaLnBrk="1" fontAlgn="auto" latinLnBrk="0" hangingPunct="1">
                        <a:lnSpc>
                          <a:spcPct val="150000"/>
                        </a:lnSpc>
                        <a:spcBef>
                          <a:spcPts val="0"/>
                        </a:spcBef>
                        <a:spcAft>
                          <a:spcPts val="0"/>
                        </a:spcAft>
                        <a:buClrTx/>
                        <a:buSzTx/>
                        <a:buFont typeface="Arial" panose="020B0604020202020204" pitchFamily="34" charset="0"/>
                        <a:buChar char="•"/>
                        <a:tabLst/>
                      </a:pPr>
                      <a:r>
                        <a:rPr lang="ar-SA" sz="14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نسبة رضا المعلمين والمعلمات عن التدريب</a:t>
                      </a:r>
                    </a:p>
                  </a:txBody>
                  <a:tcPr marL="114300" marR="114300" marT="0" marB="0" anchor="ctr"/>
                </a:tc>
                <a:extLst>
                  <a:ext uri="{0D108BD9-81ED-4DB2-BD59-A6C34878D82A}">
                    <a16:rowId xmlns:a16="http://schemas.microsoft.com/office/drawing/2014/main" val="4268489494"/>
                  </a:ext>
                </a:extLst>
              </a:tr>
              <a:tr h="498219">
                <a:tc vMerge="1">
                  <a:txBody>
                    <a:bodyPr/>
                    <a:lstStyle/>
                    <a:p>
                      <a:pPr algn="ctr" rtl="1">
                        <a:lnSpc>
                          <a:spcPct val="150000"/>
                        </a:lnSpc>
                      </a:pPr>
                      <a:endParaRPr lang="ar-SA" sz="900" b="0" kern="1200" dirty="0">
                        <a:solidFill>
                          <a:schemeClr val="accent6">
                            <a:lumMod val="7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marL="82935" marR="82935" marT="41468" marB="41468" anchor="ctr"/>
                </a:tc>
                <a:tc vMerge="1">
                  <a:txBody>
                    <a:bodyPr/>
                    <a:lstStyle/>
                    <a:p>
                      <a:pPr marL="0" marR="0" lvl="0" indent="0" algn="ctr" defTabSz="995690" rtl="1" eaLnBrk="1" fontAlgn="auto" latinLnBrk="0" hangingPunct="1">
                        <a:lnSpc>
                          <a:spcPct val="150000"/>
                        </a:lnSpc>
                        <a:spcBef>
                          <a:spcPts val="0"/>
                        </a:spcBef>
                        <a:spcAft>
                          <a:spcPts val="0"/>
                        </a:spcAft>
                        <a:buClrTx/>
                        <a:buSzTx/>
                        <a:buFontTx/>
                        <a:buNone/>
                        <a:tabLst/>
                        <a:defRPr/>
                      </a:pPr>
                      <a:endParaRPr lang="ar-SA" sz="14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marL="80965" marR="80965" marT="40483" marB="40483" anchor="ctr"/>
                </a:tc>
                <a:tc>
                  <a:txBody>
                    <a:bodyPr/>
                    <a:lstStyle/>
                    <a:p>
                      <a:pPr marL="0" marR="0" lvl="0" indent="0" algn="ctr" defTabSz="1007943" rtl="1" eaLnBrk="1" fontAlgn="auto" latinLnBrk="0" hangingPunct="1">
                        <a:lnSpc>
                          <a:spcPct val="150000"/>
                        </a:lnSpc>
                        <a:spcBef>
                          <a:spcPts val="0"/>
                        </a:spcBef>
                        <a:spcAft>
                          <a:spcPts val="0"/>
                        </a:spcAft>
                        <a:buClrTx/>
                        <a:buSzTx/>
                        <a:buFontTx/>
                        <a:buNone/>
                        <a:tabLst/>
                        <a:defRPr/>
                      </a:pPr>
                      <a:r>
                        <a:rPr lang="ar-SA" sz="14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عدد المشاركين من أفراد المجتمع في الدورات العلمية</a:t>
                      </a:r>
                    </a:p>
                    <a:p>
                      <a:pPr algn="ctr" rtl="1">
                        <a:lnSpc>
                          <a:spcPct val="150000"/>
                        </a:lnSpc>
                      </a:pPr>
                      <a:endParaRPr lang="ar-SA" sz="14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80965" marR="80965" marT="40483" marB="40483" anchor="ctr"/>
                </a:tc>
                <a:tc>
                  <a:txBody>
                    <a:bodyPr/>
                    <a:lstStyle/>
                    <a:p>
                      <a:pPr marL="171450" marR="0" lvl="0" indent="-171450" algn="r" defTabSz="1007943"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4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عدد الدورات التدريبية لأفراد المجتمع</a:t>
                      </a:r>
                    </a:p>
                    <a:p>
                      <a:pPr marL="171450" marR="0" lvl="0" indent="-171450" algn="r" defTabSz="1007943"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4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عدد الدورات العلمية لأفراد المجتمع</a:t>
                      </a:r>
                    </a:p>
                    <a:p>
                      <a:pPr marL="171450" marR="0" lvl="0" indent="-171450" algn="r" defTabSz="1007943"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4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نسبة رضا أفراد المجتمع عن التدريب</a:t>
                      </a:r>
                    </a:p>
                  </a:txBody>
                  <a:tcPr marL="80965" marR="80965" marT="40483" marB="40483" anchor="ctr"/>
                </a:tc>
                <a:extLst>
                  <a:ext uri="{0D108BD9-81ED-4DB2-BD59-A6C34878D82A}">
                    <a16:rowId xmlns:a16="http://schemas.microsoft.com/office/drawing/2014/main" val="1574398373"/>
                  </a:ext>
                </a:extLst>
              </a:tr>
              <a:tr h="1854837">
                <a:tc vMerge="1">
                  <a:txBody>
                    <a:bodyPr/>
                    <a:lstStyle/>
                    <a:p>
                      <a:pPr marL="0" algn="ctr" defTabSz="1007943" rtl="1" eaLnBrk="1" latinLnBrk="0" hangingPunct="1">
                        <a:lnSpc>
                          <a:spcPct val="150000"/>
                        </a:lnSpc>
                      </a:pPr>
                      <a:endParaRPr lang="ar-SA" sz="1400" b="1"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marL="80965" marR="80965" marT="40483" marB="40483" anchor="ctr"/>
                </a:tc>
                <a:tc vMerge="1">
                  <a:txBody>
                    <a:bodyPr/>
                    <a:lstStyle/>
                    <a:p>
                      <a:pPr rtl="1"/>
                      <a:endParaRPr lang="ar-SA"/>
                    </a:p>
                  </a:txBody>
                  <a:tcPr/>
                </a:tc>
                <a:tc>
                  <a:txBody>
                    <a:bodyPr/>
                    <a:lstStyle/>
                    <a:p>
                      <a:pPr algn="ctr" rtl="1">
                        <a:lnSpc>
                          <a:spcPct val="150000"/>
                        </a:lnSpc>
                      </a:pPr>
                      <a:r>
                        <a:rPr lang="ar-SA" sz="14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عدد برامج تعظيم القرآن الكريم</a:t>
                      </a:r>
                    </a:p>
                  </a:txBody>
                  <a:tcPr marL="80965" marR="80965" marT="40483" marB="40483" anchor="ctr"/>
                </a:tc>
                <a:tc>
                  <a:txBody>
                    <a:bodyPr/>
                    <a:lstStyle/>
                    <a:p>
                      <a:pPr marL="171450" indent="-171450">
                        <a:lnSpc>
                          <a:spcPct val="150000"/>
                        </a:lnSpc>
                        <a:buFont typeface="Arial" panose="020B0604020202020204" pitchFamily="34" charset="0"/>
                        <a:buChar char="•"/>
                      </a:pPr>
                      <a:r>
                        <a:rPr lang="ar-SA" sz="14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عدد البحوث العلمية </a:t>
                      </a:r>
                    </a:p>
                    <a:p>
                      <a:pPr marL="171450" indent="-171450">
                        <a:lnSpc>
                          <a:spcPct val="150000"/>
                        </a:lnSpc>
                        <a:buFont typeface="Arial" panose="020B0604020202020204" pitchFamily="34" charset="0"/>
                        <a:buChar char="•"/>
                      </a:pPr>
                      <a:r>
                        <a:rPr lang="ar-SA" sz="14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عدد الإصدارات القرآنية</a:t>
                      </a:r>
                    </a:p>
                    <a:p>
                      <a:pPr marL="171450" indent="-171450">
                        <a:lnSpc>
                          <a:spcPct val="150000"/>
                        </a:lnSpc>
                        <a:buFont typeface="Arial" panose="020B0604020202020204" pitchFamily="34" charset="0"/>
                        <a:buChar char="•"/>
                      </a:pPr>
                      <a:r>
                        <a:rPr lang="ar-SA" sz="14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عدد البحوث والإصدارات </a:t>
                      </a:r>
                      <a:r>
                        <a:rPr lang="ar-SA" sz="1400" b="0" kern="1200" dirty="0" err="1">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المتبناه</a:t>
                      </a:r>
                      <a:endParaRPr lang="en-US" sz="14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80965" marR="80965" marT="40483" marB="40483" anchor="ctr"/>
                </a:tc>
                <a:extLst>
                  <a:ext uri="{0D108BD9-81ED-4DB2-BD59-A6C34878D82A}">
                    <a16:rowId xmlns:a16="http://schemas.microsoft.com/office/drawing/2014/main" val="2340968711"/>
                  </a:ext>
                </a:extLst>
              </a:tr>
            </a:tbl>
          </a:graphicData>
        </a:graphic>
      </p:graphicFrame>
      <p:grpSp>
        <p:nvGrpSpPr>
          <p:cNvPr id="4" name="مجموعة 3">
            <a:extLst>
              <a:ext uri="{FF2B5EF4-FFF2-40B4-BE49-F238E27FC236}">
                <a16:creationId xmlns:a16="http://schemas.microsoft.com/office/drawing/2014/main" id="{B73D517F-7148-4197-AEE9-CCD9B00BFDCC}"/>
              </a:ext>
            </a:extLst>
          </p:cNvPr>
          <p:cNvGrpSpPr/>
          <p:nvPr/>
        </p:nvGrpSpPr>
        <p:grpSpPr>
          <a:xfrm>
            <a:off x="5019850" y="930970"/>
            <a:ext cx="4541839" cy="603924"/>
            <a:chOff x="5019850" y="976126"/>
            <a:chExt cx="4541839" cy="603924"/>
          </a:xfrm>
        </p:grpSpPr>
        <p:pic>
          <p:nvPicPr>
            <p:cNvPr id="5" name="صورة 4">
              <a:extLst>
                <a:ext uri="{FF2B5EF4-FFF2-40B4-BE49-F238E27FC236}">
                  <a16:creationId xmlns:a16="http://schemas.microsoft.com/office/drawing/2014/main" id="{E765568A-1FAB-4AC7-8531-8868247F7001}"/>
                </a:ext>
              </a:extLst>
            </p:cNvPr>
            <p:cNvPicPr>
              <a:picLocks noChangeAspect="1"/>
            </p:cNvPicPr>
            <p:nvPr/>
          </p:nvPicPr>
          <p:blipFill>
            <a:blip r:embed="rId2"/>
            <a:stretch>
              <a:fillRect/>
            </a:stretch>
          </p:blipFill>
          <p:spPr>
            <a:xfrm>
              <a:off x="5019850" y="976126"/>
              <a:ext cx="4541839" cy="603924"/>
            </a:xfrm>
            <a:prstGeom prst="rect">
              <a:avLst/>
            </a:prstGeom>
          </p:spPr>
        </p:pic>
        <p:sp>
          <p:nvSpPr>
            <p:cNvPr id="6" name="مربع نص 5">
              <a:extLst>
                <a:ext uri="{FF2B5EF4-FFF2-40B4-BE49-F238E27FC236}">
                  <a16:creationId xmlns:a16="http://schemas.microsoft.com/office/drawing/2014/main" id="{915EA6E5-EFAF-4A14-9DC3-EAAB42D6DF8C}"/>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مؤشرات الأداء</a:t>
              </a:r>
              <a:endParaRPr lang="ar-SA" sz="1600" dirty="0"/>
            </a:p>
          </p:txBody>
        </p:sp>
      </p:grpSp>
      <p:sp>
        <p:nvSpPr>
          <p:cNvPr id="8" name="مربع نص 7">
            <a:extLst>
              <a:ext uri="{FF2B5EF4-FFF2-40B4-BE49-F238E27FC236}">
                <a16:creationId xmlns:a16="http://schemas.microsoft.com/office/drawing/2014/main" id="{49F064F2-FED2-4B7A-86C6-2F2596F9BAD8}"/>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38</a:t>
            </a:fld>
            <a:endParaRPr lang="ar-SA" sz="1600" dirty="0">
              <a:solidFill>
                <a:schemeClr val="bg1"/>
              </a:solidFill>
            </a:endParaRPr>
          </a:p>
        </p:txBody>
      </p:sp>
    </p:spTree>
    <p:extLst>
      <p:ext uri="{BB962C8B-B14F-4D97-AF65-F5344CB8AC3E}">
        <p14:creationId xmlns:p14="http://schemas.microsoft.com/office/powerpoint/2010/main" val="28797100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جدول 3">
            <a:extLst>
              <a:ext uri="{FF2B5EF4-FFF2-40B4-BE49-F238E27FC236}">
                <a16:creationId xmlns:a16="http://schemas.microsoft.com/office/drawing/2014/main" id="{0D7E62C7-0260-4593-BFEB-6094984EB1B4}"/>
              </a:ext>
            </a:extLst>
          </p:cNvPr>
          <p:cNvGraphicFramePr>
            <a:graphicFrameLocks noGrp="1"/>
          </p:cNvGraphicFramePr>
          <p:nvPr>
            <p:extLst>
              <p:ext uri="{D42A27DB-BD31-4B8C-83A1-F6EECF244321}">
                <p14:modId xmlns:p14="http://schemas.microsoft.com/office/powerpoint/2010/main" val="1894094673"/>
              </p:ext>
            </p:extLst>
          </p:nvPr>
        </p:nvGraphicFramePr>
        <p:xfrm>
          <a:off x="1133476" y="1634522"/>
          <a:ext cx="8513346" cy="5337778"/>
        </p:xfrm>
        <a:graphic>
          <a:graphicData uri="http://schemas.openxmlformats.org/drawingml/2006/table">
            <a:tbl>
              <a:tblPr rtl="1" firstRow="1" bandRow="1">
                <a:tableStyleId>{7DF18680-E054-41AD-8BC1-D1AEF772440D}</a:tableStyleId>
              </a:tblPr>
              <a:tblGrid>
                <a:gridCol w="921271">
                  <a:extLst>
                    <a:ext uri="{9D8B030D-6E8A-4147-A177-3AD203B41FA5}">
                      <a16:colId xmlns:a16="http://schemas.microsoft.com/office/drawing/2014/main" val="2710622659"/>
                    </a:ext>
                  </a:extLst>
                </a:gridCol>
                <a:gridCol w="1043713">
                  <a:extLst>
                    <a:ext uri="{9D8B030D-6E8A-4147-A177-3AD203B41FA5}">
                      <a16:colId xmlns:a16="http://schemas.microsoft.com/office/drawing/2014/main" val="1437687528"/>
                    </a:ext>
                  </a:extLst>
                </a:gridCol>
                <a:gridCol w="1416516">
                  <a:extLst>
                    <a:ext uri="{9D8B030D-6E8A-4147-A177-3AD203B41FA5}">
                      <a16:colId xmlns:a16="http://schemas.microsoft.com/office/drawing/2014/main" val="1378072254"/>
                    </a:ext>
                  </a:extLst>
                </a:gridCol>
                <a:gridCol w="5131846">
                  <a:extLst>
                    <a:ext uri="{9D8B030D-6E8A-4147-A177-3AD203B41FA5}">
                      <a16:colId xmlns:a16="http://schemas.microsoft.com/office/drawing/2014/main" val="1600639225"/>
                    </a:ext>
                  </a:extLst>
                </a:gridCol>
              </a:tblGrid>
              <a:tr h="482285">
                <a:tc>
                  <a:txBody>
                    <a:bodyPr/>
                    <a:lstStyle/>
                    <a:p>
                      <a:pPr algn="ctr" rtl="1">
                        <a:lnSpc>
                          <a:spcPct val="100000"/>
                        </a:lnSpc>
                      </a:pPr>
                      <a:r>
                        <a:rPr lang="ar-SA" sz="12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البعد</a:t>
                      </a:r>
                    </a:p>
                  </a:txBody>
                  <a:tcPr marL="89268" marR="89268" marT="44634" marB="44634" anchor="ctr"/>
                </a:tc>
                <a:tc>
                  <a:txBody>
                    <a:bodyPr/>
                    <a:lstStyle/>
                    <a:p>
                      <a:pPr algn="ctr" rtl="1">
                        <a:lnSpc>
                          <a:spcPct val="100000"/>
                        </a:lnSpc>
                      </a:pPr>
                      <a:r>
                        <a:rPr lang="ar-SA" sz="12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الهدف الاستراتيجي</a:t>
                      </a:r>
                    </a:p>
                  </a:txBody>
                  <a:tcPr marL="89268" marR="89268" marT="44634" marB="44634" anchor="ctr"/>
                </a:tc>
                <a:tc>
                  <a:txBody>
                    <a:bodyPr/>
                    <a:lstStyle/>
                    <a:p>
                      <a:pPr algn="ctr" rtl="1">
                        <a:lnSpc>
                          <a:spcPct val="100000"/>
                        </a:lnSpc>
                      </a:pPr>
                      <a:r>
                        <a:rPr lang="ar-SA" sz="12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المؤشر الرئيسي</a:t>
                      </a:r>
                    </a:p>
                  </a:txBody>
                  <a:tcPr marL="89268" marR="89268" marT="44634" marB="44634" anchor="ctr"/>
                </a:tc>
                <a:tc>
                  <a:txBody>
                    <a:bodyPr/>
                    <a:lstStyle/>
                    <a:p>
                      <a:pPr algn="ctr" rtl="1">
                        <a:lnSpc>
                          <a:spcPct val="100000"/>
                        </a:lnSpc>
                      </a:pPr>
                      <a:r>
                        <a:rPr lang="ar-SA" sz="1200" b="1"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المؤشرات الفرعية</a:t>
                      </a:r>
                    </a:p>
                  </a:txBody>
                  <a:tcPr marL="89268" marR="89268" marT="44634" marB="44634" anchor="ctr"/>
                </a:tc>
                <a:extLst>
                  <a:ext uri="{0D108BD9-81ED-4DB2-BD59-A6C34878D82A}">
                    <a16:rowId xmlns:a16="http://schemas.microsoft.com/office/drawing/2014/main" val="2194708056"/>
                  </a:ext>
                </a:extLst>
              </a:tr>
              <a:tr h="1505002">
                <a:tc rowSpan="4">
                  <a:txBody>
                    <a:bodyPr/>
                    <a:lstStyle/>
                    <a:p>
                      <a:pPr marL="0" algn="ctr" defTabSz="1007943" rtl="1" eaLnBrk="1" latinLnBrk="0" hangingPunct="1">
                        <a:lnSpc>
                          <a:spcPct val="10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العمليات الداخلية</a:t>
                      </a:r>
                    </a:p>
                    <a:p>
                      <a:pPr marL="0" algn="ctr" defTabSz="1007943" rtl="1" eaLnBrk="1" latinLnBrk="0" hangingPunct="1">
                        <a:lnSpc>
                          <a:spcPct val="100000"/>
                        </a:lnSpc>
                      </a:pPr>
                      <a:endPar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algn="ctr" defTabSz="1007943" rtl="1" eaLnBrk="1" latinLnBrk="0" hangingPunct="1">
                        <a:lnSpc>
                          <a:spcPct val="10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الإجراءات والوسائل الأكثر تحقيقا للأثر ولرضا المستفيدين</a:t>
                      </a:r>
                    </a:p>
                    <a:p>
                      <a:pPr marL="0" algn="ctr" defTabSz="1007943" rtl="1" eaLnBrk="1" latinLnBrk="0" hangingPunct="1">
                        <a:lnSpc>
                          <a:spcPct val="10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وأصحاب المصلحة</a:t>
                      </a:r>
                    </a:p>
                  </a:txBody>
                  <a:tcPr marL="89268" marR="89268" marT="44634" marB="44634" anchor="ctr"/>
                </a:tc>
                <a:tc rowSpan="4">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200" b="0" kern="1200" dirty="0">
                          <a:solidFill>
                            <a:srgbClr val="FF0000"/>
                          </a:solidFill>
                          <a:effectLst/>
                          <a:latin typeface="Simplified Arabic" panose="02020603050405020304" pitchFamily="18" charset="-78"/>
                          <a:cs typeface="Simplified Arabic" panose="02020603050405020304" pitchFamily="18" charset="-78"/>
                        </a:rPr>
                        <a:t>(3)</a:t>
                      </a:r>
                    </a:p>
                    <a:p>
                      <a:pPr marL="0" marR="0" lvl="0" indent="0" algn="ctr" defTabSz="1007943" rtl="1" eaLnBrk="1" fontAlgn="auto" latinLnBrk="0" hangingPunct="1">
                        <a:lnSpc>
                          <a:spcPct val="100000"/>
                        </a:lnSpc>
                        <a:spcBef>
                          <a:spcPts val="0"/>
                        </a:spcBef>
                        <a:spcAft>
                          <a:spcPts val="0"/>
                        </a:spcAft>
                        <a:buClrTx/>
                        <a:buSzTx/>
                        <a:buFontTx/>
                        <a:buNone/>
                        <a:tabLst/>
                        <a:defRPr/>
                      </a:pPr>
                      <a:endPar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marR="0" lvl="0" indent="0" algn="ctr" defTabSz="1007943" rtl="1" eaLnBrk="1" fontAlgn="auto" latinLnBrk="0" hangingPunct="1">
                        <a:lnSpc>
                          <a:spcPct val="100000"/>
                        </a:lnSpc>
                        <a:spcBef>
                          <a:spcPts val="0"/>
                        </a:spcBef>
                        <a:spcAft>
                          <a:spcPts val="0"/>
                        </a:spcAft>
                        <a:buClrTx/>
                        <a:buSzTx/>
                        <a:buFontTx/>
                        <a:buNone/>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تعزيز الصورة الذهنية للجمعية </a:t>
                      </a:r>
                    </a:p>
                  </a:txBody>
                  <a:tcPr marL="89268" marR="89268" marT="44634" marB="44634" anchor="ctr"/>
                </a:tc>
                <a:tc>
                  <a:txBody>
                    <a:bodyPr/>
                    <a:lstStyle/>
                    <a:p>
                      <a:pPr marL="0" algn="ctr" defTabSz="1007943" rtl="1" eaLnBrk="1" latinLnBrk="0" hangingPunct="1">
                        <a:lnSpc>
                          <a:spcPct val="10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تحسين الصورة الذهنية</a:t>
                      </a:r>
                    </a:p>
                  </a:txBody>
                  <a:tcPr marL="89268" marR="89268" marT="44634" marB="44634" anchor="ctr"/>
                </a:tc>
                <a:tc>
                  <a:txBody>
                    <a:bodyPr/>
                    <a:lstStyle/>
                    <a:p>
                      <a:pPr marL="0" indent="-171450" algn="r" defTabSz="1007943" rtl="1" eaLnBrk="1" latinLnBrk="0" hangingPunct="1">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التقارير الصادرة</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indent="-171450" algn="r" defTabSz="1007943" rtl="1" eaLnBrk="1" latinLnBrk="0" hangingPunct="1">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المعارض التعريفية</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indent="-171450" algn="r" defTabSz="1007943" rtl="1" eaLnBrk="1" latinLnBrk="0" hangingPunct="1">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الاخبار الصحفية المنشورة</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indent="-171450" algn="r" defTabSz="1007943" rtl="1" eaLnBrk="1" latinLnBrk="0" hangingPunct="1">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الفعاليات الداخلية</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indent="-171450" algn="r" defTabSz="1007943" rtl="1" eaLnBrk="1" latinLnBrk="0" hangingPunct="1">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الزوار لمقر الجمعية</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indent="-171450" algn="r" defTabSz="1007943" rtl="1" eaLnBrk="1" latinLnBrk="0" hangingPunct="1">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المشاركات الإذاعية والتلفزيونية</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indent="-171450" algn="r" defTabSz="1007943" rtl="1" eaLnBrk="1" latinLnBrk="0" hangingPunct="1">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الهدايا المرسلة </a:t>
                      </a:r>
                    </a:p>
                  </a:txBody>
                  <a:tcPr marL="89268" marR="89268" marT="44634" marB="44634" anchor="ctr"/>
                </a:tc>
                <a:extLst>
                  <a:ext uri="{0D108BD9-81ED-4DB2-BD59-A6C34878D82A}">
                    <a16:rowId xmlns:a16="http://schemas.microsoft.com/office/drawing/2014/main" val="4268489494"/>
                  </a:ext>
                </a:extLst>
              </a:tr>
              <a:tr h="943443">
                <a:tc vMerge="1">
                  <a:txBody>
                    <a:bodyPr/>
                    <a:lstStyle/>
                    <a:p>
                      <a:pPr algn="ctr" rtl="1"/>
                      <a:endParaRPr lang="ar-SA" sz="14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a:tc>
                <a:tc vMerge="1">
                  <a:txBody>
                    <a:bodyPr/>
                    <a:lstStyle/>
                    <a:p>
                      <a:pPr algn="ctr" rtl="1"/>
                      <a:endParaRPr lang="ar-SA" sz="14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رفع نسبة التواصل مع شرائح المجتمع</a:t>
                      </a:r>
                    </a:p>
                    <a:p>
                      <a:pPr marL="0" algn="ctr" defTabSz="1007943" rtl="1" eaLnBrk="1" latinLnBrk="0" hangingPunct="1">
                        <a:lnSpc>
                          <a:spcPct val="100000"/>
                        </a:lnSpc>
                      </a:pPr>
                      <a:endPar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89268" marR="89268" marT="44634" marB="44634" anchor="ctr"/>
                </a:tc>
                <a:tc>
                  <a:txBody>
                    <a:bodyPr/>
                    <a:lstStyle/>
                    <a:p>
                      <a:pPr marL="0" indent="-171450" algn="r" defTabSz="1007943" rtl="1" eaLnBrk="1" latinLnBrk="0" hangingPunct="1">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زيارات الموقع الإلكتروني</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indent="-171450" algn="r" defTabSz="1007943" rtl="1" eaLnBrk="1" latinLnBrk="0" hangingPunct="1">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متابعي مواقع التواصل</a:t>
                      </a:r>
                    </a:p>
                    <a:p>
                      <a:pPr marL="0" indent="-171450" algn="r" defTabSz="1007943" rtl="1" eaLnBrk="1" latinLnBrk="0" hangingPunct="1">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مواد المحتوى المنتجة</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indent="-171450" algn="r" defTabSz="1007943" rtl="1" eaLnBrk="1" latinLnBrk="0" hangingPunct="1">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المحتوى المنشور</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89268" marR="89268" marT="44634" marB="44634" anchor="ctr"/>
                </a:tc>
                <a:extLst>
                  <a:ext uri="{0D108BD9-81ED-4DB2-BD59-A6C34878D82A}">
                    <a16:rowId xmlns:a16="http://schemas.microsoft.com/office/drawing/2014/main" val="1687959563"/>
                  </a:ext>
                </a:extLst>
              </a:tr>
              <a:tr h="701061">
                <a:tc vMerge="1">
                  <a:txBody>
                    <a:bodyPr/>
                    <a:lstStyle/>
                    <a:p>
                      <a:pPr algn="ctr" rtl="1"/>
                      <a:endParaRPr lang="ar-SA" sz="14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anchor="ctr"/>
                </a:tc>
                <a:tc vMerge="1">
                  <a:txBody>
                    <a:bodyPr/>
                    <a:lstStyle/>
                    <a:p>
                      <a:pPr algn="ctr" rtl="1"/>
                      <a:endParaRPr lang="ar-SA" sz="14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anchor="ctr"/>
                </a:tc>
                <a:tc>
                  <a:txBody>
                    <a:bodyPr/>
                    <a:lstStyle/>
                    <a:p>
                      <a:pPr marL="0" algn="ctr" defTabSz="1007943" rtl="1" eaLnBrk="1" latinLnBrk="0" hangingPunct="1">
                        <a:lnSpc>
                          <a:spcPct val="10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المتطوعين</a:t>
                      </a:r>
                    </a:p>
                  </a:txBody>
                  <a:tcPr marL="89268" marR="89268" marT="44634" marB="44634" anchor="ctr"/>
                </a:tc>
                <a:tc>
                  <a:txBody>
                    <a:bodyPr/>
                    <a:lstStyle/>
                    <a:p>
                      <a:pPr marL="0" indent="-171450" algn="r" defTabSz="1007943" rtl="1" eaLnBrk="1" latinLnBrk="0" hangingPunct="1">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البرامج التطوعية</a:t>
                      </a:r>
                    </a:p>
                    <a:p>
                      <a:pPr marL="0" indent="-171450" algn="r" defTabSz="1007943" rtl="1" eaLnBrk="1" latinLnBrk="0" hangingPunct="1">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الساعات التطوعية</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indent="-171450" algn="r" defTabSz="1007943" rtl="1" eaLnBrk="1" latinLnBrk="0" hangingPunct="1">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المتطوعين</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89268" marR="89268" marT="44634" marB="44634" anchor="ctr"/>
                </a:tc>
                <a:extLst>
                  <a:ext uri="{0D108BD9-81ED-4DB2-BD59-A6C34878D82A}">
                    <a16:rowId xmlns:a16="http://schemas.microsoft.com/office/drawing/2014/main" val="419862548"/>
                  </a:ext>
                </a:extLst>
              </a:tr>
              <a:tr h="1705987">
                <a:tc vMerge="1">
                  <a:txBody>
                    <a:bodyPr/>
                    <a:lstStyle/>
                    <a:p>
                      <a:pPr algn="ctr" rtl="1">
                        <a:lnSpc>
                          <a:spcPct val="150000"/>
                        </a:lnSpc>
                      </a:pPr>
                      <a:endParaRPr lang="ar-SA" sz="14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anchor="ctr"/>
                </a:tc>
                <a:tc vMerge="1">
                  <a:txBody>
                    <a:bodyPr/>
                    <a:lstStyle/>
                    <a:p>
                      <a:pPr algn="ctr" rtl="1">
                        <a:lnSpc>
                          <a:spcPct val="150000"/>
                        </a:lnSpc>
                      </a:pPr>
                      <a:endParaRPr lang="ar-SA" sz="14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anchor="ctr"/>
                </a:tc>
                <a:tc>
                  <a:txBody>
                    <a:bodyPr/>
                    <a:lstStyle/>
                    <a:p>
                      <a:pPr marL="0" algn="ctr" defTabSz="1007943" rtl="1" eaLnBrk="1" latinLnBrk="0" hangingPunct="1">
                        <a:lnSpc>
                          <a:spcPct val="10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رضا أصحاب المصلحة</a:t>
                      </a:r>
                    </a:p>
                  </a:txBody>
                  <a:tcPr marL="89268" marR="89268" marT="44634" marB="44634" anchor="ctr"/>
                </a:tc>
                <a:tc>
                  <a:txBody>
                    <a:bodyPr/>
                    <a:lstStyle/>
                    <a:p>
                      <a:pPr marL="0" indent="-171450" algn="r" defTabSz="1007943" rtl="1" eaLnBrk="1" latinLnBrk="0" hangingPunct="1">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رضا المستفيدين (رجال ونساء)</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indent="-171450" algn="r" defTabSz="1007943" rtl="1" eaLnBrk="1" latinLnBrk="0" hangingPunct="1">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رضا المتبرعين</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indent="-171450" algn="r" defTabSz="1007943" rtl="1" eaLnBrk="1" latinLnBrk="0" hangingPunct="1">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رضا المتطوعين</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indent="-171450" algn="r" defTabSz="1007943" rtl="1" eaLnBrk="1" latinLnBrk="0" hangingPunct="1">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رضا الأعضاء</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indent="-171450" algn="r" defTabSz="1007943" rtl="1" eaLnBrk="1" latinLnBrk="0" hangingPunct="1">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رضا الموظفين</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indent="-171450" algn="r" defTabSz="1007943" rtl="1" eaLnBrk="1" latinLnBrk="0" hangingPunct="1">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رضا المانحين</a:t>
                      </a:r>
                    </a:p>
                    <a:p>
                      <a:pPr marL="0" indent="-171450" algn="r" defTabSz="1007943" rtl="1" eaLnBrk="1" latinLnBrk="0" hangingPunct="1">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رضا الشركاء</a:t>
                      </a:r>
                    </a:p>
                    <a:p>
                      <a:pPr marL="0" marR="0" lvl="0" indent="-171450" algn="r" defTabSz="1007943"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رضا المجتمع</a:t>
                      </a:r>
                    </a:p>
                  </a:txBody>
                  <a:tcPr marL="89268" marR="89268" marT="44634" marB="44634" anchor="ctr"/>
                </a:tc>
                <a:extLst>
                  <a:ext uri="{0D108BD9-81ED-4DB2-BD59-A6C34878D82A}">
                    <a16:rowId xmlns:a16="http://schemas.microsoft.com/office/drawing/2014/main" val="3740290726"/>
                  </a:ext>
                </a:extLst>
              </a:tr>
            </a:tbl>
          </a:graphicData>
        </a:graphic>
      </p:graphicFrame>
      <p:grpSp>
        <p:nvGrpSpPr>
          <p:cNvPr id="5" name="مجموعة 4">
            <a:extLst>
              <a:ext uri="{FF2B5EF4-FFF2-40B4-BE49-F238E27FC236}">
                <a16:creationId xmlns:a16="http://schemas.microsoft.com/office/drawing/2014/main" id="{EAAE533C-DBBB-4AE7-A48D-0E2416E7C821}"/>
              </a:ext>
            </a:extLst>
          </p:cNvPr>
          <p:cNvGrpSpPr/>
          <p:nvPr/>
        </p:nvGrpSpPr>
        <p:grpSpPr>
          <a:xfrm>
            <a:off x="5019850" y="930970"/>
            <a:ext cx="4541839" cy="603924"/>
            <a:chOff x="5019850" y="976126"/>
            <a:chExt cx="4541839" cy="603924"/>
          </a:xfrm>
        </p:grpSpPr>
        <p:pic>
          <p:nvPicPr>
            <p:cNvPr id="6" name="صورة 5">
              <a:extLst>
                <a:ext uri="{FF2B5EF4-FFF2-40B4-BE49-F238E27FC236}">
                  <a16:creationId xmlns:a16="http://schemas.microsoft.com/office/drawing/2014/main" id="{0C735D7F-9CC8-4BDA-8072-3A6970FFB631}"/>
                </a:ext>
              </a:extLst>
            </p:cNvPr>
            <p:cNvPicPr>
              <a:picLocks noChangeAspect="1"/>
            </p:cNvPicPr>
            <p:nvPr/>
          </p:nvPicPr>
          <p:blipFill>
            <a:blip r:embed="rId2"/>
            <a:stretch>
              <a:fillRect/>
            </a:stretch>
          </p:blipFill>
          <p:spPr>
            <a:xfrm>
              <a:off x="5019850" y="976126"/>
              <a:ext cx="4541839" cy="603924"/>
            </a:xfrm>
            <a:prstGeom prst="rect">
              <a:avLst/>
            </a:prstGeom>
          </p:spPr>
        </p:pic>
        <p:sp>
          <p:nvSpPr>
            <p:cNvPr id="7" name="مربع نص 6">
              <a:extLst>
                <a:ext uri="{FF2B5EF4-FFF2-40B4-BE49-F238E27FC236}">
                  <a16:creationId xmlns:a16="http://schemas.microsoft.com/office/drawing/2014/main" id="{61156DF2-D7D3-49BC-A727-8F9E5473EFFA}"/>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مؤشرات الأداء</a:t>
              </a:r>
              <a:endParaRPr lang="ar-SA" sz="1600" dirty="0"/>
            </a:p>
          </p:txBody>
        </p:sp>
      </p:grpSp>
      <p:sp>
        <p:nvSpPr>
          <p:cNvPr id="9" name="مربع نص 8">
            <a:extLst>
              <a:ext uri="{FF2B5EF4-FFF2-40B4-BE49-F238E27FC236}">
                <a16:creationId xmlns:a16="http://schemas.microsoft.com/office/drawing/2014/main" id="{B00E1BF9-CFAC-44EA-BEDE-6F7211477A3C}"/>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39</a:t>
            </a:fld>
            <a:endParaRPr lang="ar-SA" sz="1600" dirty="0">
              <a:solidFill>
                <a:schemeClr val="bg1"/>
              </a:solidFill>
            </a:endParaRPr>
          </a:p>
        </p:txBody>
      </p:sp>
    </p:spTree>
    <p:extLst>
      <p:ext uri="{BB962C8B-B14F-4D97-AF65-F5344CB8AC3E}">
        <p14:creationId xmlns:p14="http://schemas.microsoft.com/office/powerpoint/2010/main" val="3403490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مربع نص 10">
            <a:extLst>
              <a:ext uri="{FF2B5EF4-FFF2-40B4-BE49-F238E27FC236}">
                <a16:creationId xmlns:a16="http://schemas.microsoft.com/office/drawing/2014/main" id="{F4F3CBB7-B8C6-48B6-9785-3DB44E04C83D}"/>
              </a:ext>
            </a:extLst>
          </p:cNvPr>
          <p:cNvSpPr txBox="1"/>
          <p:nvPr/>
        </p:nvSpPr>
        <p:spPr>
          <a:xfrm>
            <a:off x="346869" y="6986380"/>
            <a:ext cx="741680" cy="369332"/>
          </a:xfrm>
          <a:prstGeom prst="rect">
            <a:avLst/>
          </a:prstGeom>
          <a:noFill/>
        </p:spPr>
        <p:txBody>
          <a:bodyPr wrap="square" rtlCol="1">
            <a:spAutoFit/>
          </a:bodyPr>
          <a:lstStyle/>
          <a:p>
            <a:endParaRPr lang="ar-SA" dirty="0"/>
          </a:p>
        </p:txBody>
      </p:sp>
      <p:sp>
        <p:nvSpPr>
          <p:cNvPr id="9" name="مربع نص 8">
            <a:extLst>
              <a:ext uri="{FF2B5EF4-FFF2-40B4-BE49-F238E27FC236}">
                <a16:creationId xmlns:a16="http://schemas.microsoft.com/office/drawing/2014/main" id="{0EA34FBC-F0E4-4AB7-BF6F-0C877E80F32B}"/>
              </a:ext>
            </a:extLst>
          </p:cNvPr>
          <p:cNvSpPr txBox="1"/>
          <p:nvPr/>
        </p:nvSpPr>
        <p:spPr>
          <a:xfrm>
            <a:off x="1088549" y="1969661"/>
            <a:ext cx="8777558" cy="4303742"/>
          </a:xfrm>
          <a:prstGeom prst="rect">
            <a:avLst/>
          </a:prstGeom>
          <a:noFill/>
        </p:spPr>
        <p:txBody>
          <a:bodyPr wrap="square">
            <a:spAutoFit/>
          </a:bodyPr>
          <a:lstStyle/>
          <a:p>
            <a:pPr marL="539750" algn="just" rtl="1">
              <a:lnSpc>
                <a:spcPct val="150000"/>
              </a:lnSpc>
              <a:spcBef>
                <a:spcPts val="600"/>
              </a:spcBef>
              <a:spcAft>
                <a:spcPts val="800"/>
              </a:spcAft>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انطلاقا من الرؤية المباركة للمملكة 2030 فقد شرعت الجمعية في إجراء عملية تطوير شاملة، وذلك بتحديد خطة مستقبلية طموحة، والتي تشمل كافة قطاعات العمل الحكومي والخاص والخيري، وذلك بإتباع التخطيط الاستراتيجي طويل المدى المستند إلى نتائج علمية وموضوعية.</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539750" algn="just" rtl="1">
              <a:lnSpc>
                <a:spcPct val="150000"/>
              </a:lnSpc>
              <a:spcBef>
                <a:spcPts val="600"/>
              </a:spcBef>
              <a:spcAft>
                <a:spcPts val="800"/>
              </a:spcAft>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واتساقا مع هذا التوجه المحمود للجمعية، الذي يواكب التطورات الجارية، والذي يهدف إلى الارتقاء بمستوى الكفاءة الداخلية؛ وتعزيز مستوى جودة مخرجاتها، لتحقيق رسالتها الرامية لخدمة القرآن الكريم في محافظة الأحساء؛ وتقديم الخدمات المتميزة على المستوى المحلي، والتوسع الأفقي في تقديم هذه الخدمات على مستوى نطاقها الجغرافي؛ تم إعداد الخطة الاستراتيجية للجمعية للسنوات الخمس القادمة، وفق رؤية السعودية 2030 وما قررته وتقره أنظمة وزارة الشؤون الإسلامية ووزارة العمل والتنمية الاجتماعية في المملكة. وقد تمثل الهدف الأساسي من الخطة في مسايرة التطورات والتغيرات على كافة الأصعدة والمجالات، ومواءمة طرق العمل لمعطيات العصر، للوصول إلى نظام تحفيظ وتنشئة ذي جودة عالية، قادر على إعداد كوادر بشرية تتمتع بشخصية مؤهلة وتتميز بالإحساس بالمسئولية والانتماء الأصيل لأمتها، بما يتماشى مع قول الله عز وجل "إنا نحن نزلنا الذكر وإنا له لحافظون"، ويسهم في خدمة الوطن والمجتمع</a:t>
            </a:r>
            <a:r>
              <a:rPr lang="ar-SA" sz="1600" dirty="0">
                <a:solidFill>
                  <a:srgbClr val="000000"/>
                </a:solidFill>
                <a:effectLst/>
                <a:latin typeface="Simplified Arabic" panose="02020603050405020304" pitchFamily="18" charset="-78"/>
                <a:ea typeface="Arial" panose="020B0604020202020204" pitchFamily="34" charset="0"/>
                <a:cs typeface="Simplified Arabic" panose="02020603050405020304" pitchFamily="18" charset="-78"/>
              </a:rPr>
              <a:t>.</a:t>
            </a:r>
            <a:endParaRPr lang="en-US" sz="1600" dirty="0">
              <a:effectLst/>
              <a:latin typeface="Simplified Arabic" panose="02020603050405020304" pitchFamily="18" charset="-78"/>
              <a:ea typeface="Calibri" panose="020F0502020204030204" pitchFamily="34" charset="0"/>
              <a:cs typeface="Simplified Arabic" panose="02020603050405020304" pitchFamily="18" charset="-78"/>
            </a:endParaRPr>
          </a:p>
        </p:txBody>
      </p:sp>
      <p:grpSp>
        <p:nvGrpSpPr>
          <p:cNvPr id="8" name="مجموعة 7">
            <a:extLst>
              <a:ext uri="{FF2B5EF4-FFF2-40B4-BE49-F238E27FC236}">
                <a16:creationId xmlns:a16="http://schemas.microsoft.com/office/drawing/2014/main" id="{98F9F92C-AA1B-4F50-973E-7C2F1CF19B3C}"/>
              </a:ext>
            </a:extLst>
          </p:cNvPr>
          <p:cNvGrpSpPr/>
          <p:nvPr/>
        </p:nvGrpSpPr>
        <p:grpSpPr>
          <a:xfrm>
            <a:off x="5019850" y="930970"/>
            <a:ext cx="4669596" cy="603924"/>
            <a:chOff x="5019850" y="976126"/>
            <a:chExt cx="4669596" cy="603924"/>
          </a:xfrm>
        </p:grpSpPr>
        <p:pic>
          <p:nvPicPr>
            <p:cNvPr id="10" name="صورة 9">
              <a:extLst>
                <a:ext uri="{FF2B5EF4-FFF2-40B4-BE49-F238E27FC236}">
                  <a16:creationId xmlns:a16="http://schemas.microsoft.com/office/drawing/2014/main" id="{4D6AA1C7-B1C8-4982-8B40-9C83AF0E7F2E}"/>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2" name="مربع نص 11">
              <a:extLst>
                <a:ext uri="{FF2B5EF4-FFF2-40B4-BE49-F238E27FC236}">
                  <a16:creationId xmlns:a16="http://schemas.microsoft.com/office/drawing/2014/main" id="{D1D65043-1E82-4653-B805-4B4C476A47A3}"/>
                </a:ext>
              </a:extLst>
            </p:cNvPr>
            <p:cNvSpPr txBox="1"/>
            <p:nvPr/>
          </p:nvSpPr>
          <p:spPr>
            <a:xfrm>
              <a:off x="6676204" y="1108811"/>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المقدمة</a:t>
              </a:r>
              <a:endParaRPr lang="ar-SA" sz="1600" dirty="0"/>
            </a:p>
          </p:txBody>
        </p:sp>
      </p:grpSp>
      <p:sp>
        <p:nvSpPr>
          <p:cNvPr id="14" name="مربع نص 13">
            <a:extLst>
              <a:ext uri="{FF2B5EF4-FFF2-40B4-BE49-F238E27FC236}">
                <a16:creationId xmlns:a16="http://schemas.microsoft.com/office/drawing/2014/main" id="{8421F74E-8A90-40D4-BF28-0A6FAE9ABB4B}"/>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4</a:t>
            </a:fld>
            <a:endParaRPr lang="ar-SA" sz="1600" dirty="0">
              <a:solidFill>
                <a:schemeClr val="bg1"/>
              </a:solidFill>
            </a:endParaRPr>
          </a:p>
        </p:txBody>
      </p:sp>
    </p:spTree>
    <p:extLst>
      <p:ext uri="{BB962C8B-B14F-4D97-AF65-F5344CB8AC3E}">
        <p14:creationId xmlns:p14="http://schemas.microsoft.com/office/powerpoint/2010/main" val="10547247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جدول 3">
            <a:extLst>
              <a:ext uri="{FF2B5EF4-FFF2-40B4-BE49-F238E27FC236}">
                <a16:creationId xmlns:a16="http://schemas.microsoft.com/office/drawing/2014/main" id="{0D7E62C7-0260-4593-BFEB-6094984EB1B4}"/>
              </a:ext>
            </a:extLst>
          </p:cNvPr>
          <p:cNvGraphicFramePr>
            <a:graphicFrameLocks noGrp="1"/>
          </p:cNvGraphicFramePr>
          <p:nvPr>
            <p:extLst>
              <p:ext uri="{D42A27DB-BD31-4B8C-83A1-F6EECF244321}">
                <p14:modId xmlns:p14="http://schemas.microsoft.com/office/powerpoint/2010/main" val="3102757355"/>
              </p:ext>
            </p:extLst>
          </p:nvPr>
        </p:nvGraphicFramePr>
        <p:xfrm>
          <a:off x="1085850" y="1768783"/>
          <a:ext cx="8470459" cy="5269800"/>
        </p:xfrm>
        <a:graphic>
          <a:graphicData uri="http://schemas.openxmlformats.org/drawingml/2006/table">
            <a:tbl>
              <a:tblPr rtl="1" firstRow="1" bandRow="1">
                <a:tableStyleId>{7DF18680-E054-41AD-8BC1-D1AEF772440D}</a:tableStyleId>
              </a:tblPr>
              <a:tblGrid>
                <a:gridCol w="1269024">
                  <a:extLst>
                    <a:ext uri="{9D8B030D-6E8A-4147-A177-3AD203B41FA5}">
                      <a16:colId xmlns:a16="http://schemas.microsoft.com/office/drawing/2014/main" val="2710622659"/>
                    </a:ext>
                  </a:extLst>
                </a:gridCol>
                <a:gridCol w="1324209">
                  <a:extLst>
                    <a:ext uri="{9D8B030D-6E8A-4147-A177-3AD203B41FA5}">
                      <a16:colId xmlns:a16="http://schemas.microsoft.com/office/drawing/2014/main" val="1437687528"/>
                    </a:ext>
                  </a:extLst>
                </a:gridCol>
                <a:gridCol w="1343642">
                  <a:extLst>
                    <a:ext uri="{9D8B030D-6E8A-4147-A177-3AD203B41FA5}">
                      <a16:colId xmlns:a16="http://schemas.microsoft.com/office/drawing/2014/main" val="1378072254"/>
                    </a:ext>
                  </a:extLst>
                </a:gridCol>
                <a:gridCol w="4533584">
                  <a:extLst>
                    <a:ext uri="{9D8B030D-6E8A-4147-A177-3AD203B41FA5}">
                      <a16:colId xmlns:a16="http://schemas.microsoft.com/office/drawing/2014/main" val="1600639225"/>
                    </a:ext>
                  </a:extLst>
                </a:gridCol>
              </a:tblGrid>
              <a:tr h="212488">
                <a:tc>
                  <a:txBody>
                    <a:bodyPr/>
                    <a:lstStyle/>
                    <a:p>
                      <a:pPr algn="ctr" rtl="1">
                        <a:lnSpc>
                          <a:spcPct val="150000"/>
                        </a:lnSpc>
                      </a:pPr>
                      <a:r>
                        <a:rPr lang="ar-SA" sz="12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البعد</a:t>
                      </a:r>
                    </a:p>
                  </a:txBody>
                  <a:tcPr marL="89268" marR="89268" marT="44634" marB="44634" anchor="ctr"/>
                </a:tc>
                <a:tc>
                  <a:txBody>
                    <a:bodyPr/>
                    <a:lstStyle/>
                    <a:p>
                      <a:pPr algn="ctr" rtl="1"/>
                      <a:r>
                        <a:rPr lang="ar-SA" sz="12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الهدف الاستراتيجي</a:t>
                      </a:r>
                    </a:p>
                  </a:txBody>
                  <a:tcPr marL="89268" marR="89268" marT="44634" marB="44634" anchor="ctr"/>
                </a:tc>
                <a:tc>
                  <a:txBody>
                    <a:bodyPr/>
                    <a:lstStyle/>
                    <a:p>
                      <a:pPr algn="ctr" rtl="1"/>
                      <a:r>
                        <a:rPr lang="ar-SA" sz="12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المؤشر الرئيسي</a:t>
                      </a:r>
                    </a:p>
                  </a:txBody>
                  <a:tcPr marL="89268" marR="89268" marT="44634" marB="44634" anchor="ctr"/>
                </a:tc>
                <a:tc>
                  <a:txBody>
                    <a:bodyPr/>
                    <a:lstStyle/>
                    <a:p>
                      <a:pPr algn="ctr" rtl="1"/>
                      <a:r>
                        <a:rPr lang="ar-SA" sz="12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المؤشرات الفرعية</a:t>
                      </a:r>
                    </a:p>
                  </a:txBody>
                  <a:tcPr marL="89268" marR="89268" marT="44634" marB="44634" anchor="ctr"/>
                </a:tc>
                <a:extLst>
                  <a:ext uri="{0D108BD9-81ED-4DB2-BD59-A6C34878D82A}">
                    <a16:rowId xmlns:a16="http://schemas.microsoft.com/office/drawing/2014/main" val="2194708056"/>
                  </a:ext>
                </a:extLst>
              </a:tr>
              <a:tr h="933092">
                <a:tc rowSpan="4">
                  <a:txBody>
                    <a:bodyPr/>
                    <a:lstStyle/>
                    <a:p>
                      <a:pPr algn="ctr" rtl="1">
                        <a:lnSpc>
                          <a:spcPct val="15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العمليات الداخلية</a:t>
                      </a:r>
                    </a:p>
                    <a:p>
                      <a:pPr algn="ctr" rtl="1">
                        <a:lnSpc>
                          <a:spcPct val="150000"/>
                        </a:lnSpc>
                      </a:pPr>
                      <a:endPar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algn="ctr" rtl="1">
                        <a:lnSpc>
                          <a:spcPct val="15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الإجراءات والوسائل الأكثر تحقيقا للأثر ولرضا المستفيدين</a:t>
                      </a:r>
                    </a:p>
                    <a:p>
                      <a:pPr algn="ctr" rtl="1">
                        <a:lnSpc>
                          <a:spcPct val="15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وأصحاب المصلحة</a:t>
                      </a:r>
                    </a:p>
                  </a:txBody>
                  <a:tcPr marL="89268" marR="89268" marT="44634" marB="44634" anchor="ctr"/>
                </a:tc>
                <a:tc rowSpan="4">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200" b="0" kern="1200" dirty="0">
                          <a:solidFill>
                            <a:srgbClr val="FF0000"/>
                          </a:solidFill>
                          <a:effectLst/>
                          <a:latin typeface="Simplified Arabic" panose="02020603050405020304" pitchFamily="18" charset="-78"/>
                          <a:cs typeface="Simplified Arabic" panose="02020603050405020304" pitchFamily="18" charset="-78"/>
                        </a:rPr>
                        <a:t>(4)</a:t>
                      </a:r>
                    </a:p>
                    <a:p>
                      <a:pPr marL="0" marR="0" lvl="0" indent="0" algn="ctr" defTabSz="1007943" rtl="1" eaLnBrk="1" fontAlgn="auto" latinLnBrk="0" hangingPunct="1">
                        <a:lnSpc>
                          <a:spcPct val="100000"/>
                        </a:lnSpc>
                        <a:spcBef>
                          <a:spcPts val="0"/>
                        </a:spcBef>
                        <a:spcAft>
                          <a:spcPts val="0"/>
                        </a:spcAft>
                        <a:buClrTx/>
                        <a:buSzTx/>
                        <a:buFontTx/>
                        <a:buNone/>
                        <a:tabLst/>
                        <a:defRPr/>
                      </a:pPr>
                      <a:endPar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marR="0" lvl="0" indent="0" algn="ctr" defTabSz="1007943" rtl="1" eaLnBrk="1" fontAlgn="auto" latinLnBrk="0" hangingPunct="1">
                        <a:lnSpc>
                          <a:spcPct val="100000"/>
                        </a:lnSpc>
                        <a:spcBef>
                          <a:spcPts val="0"/>
                        </a:spcBef>
                        <a:spcAft>
                          <a:spcPts val="0"/>
                        </a:spcAft>
                        <a:buClrTx/>
                        <a:buSzTx/>
                        <a:buFontTx/>
                        <a:buNone/>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تحسين وتطوير الأداء المؤسسي</a:t>
                      </a:r>
                    </a:p>
                  </a:txBody>
                  <a:tcPr marL="89268" marR="89268" marT="44634" marB="44634" anchor="ctr"/>
                </a:tc>
                <a:tc>
                  <a:txBody>
                    <a:bodyPr/>
                    <a:lstStyle/>
                    <a:p>
                      <a:pPr algn="ctr" rtl="1"/>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إكمال الأنظمة واللوائح الإدارية</a:t>
                      </a:r>
                    </a:p>
                  </a:txBody>
                  <a:tcPr marL="89268" marR="89268" marT="44634" marB="44634" anchor="ctr"/>
                </a:tc>
                <a:tc>
                  <a:txBody>
                    <a:bodyPr/>
                    <a:lstStyle/>
                    <a:p>
                      <a:pPr marL="171450" marR="0" lvl="0" indent="-171450" algn="r" defTabSz="995690"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عدد الخطط التشغيلية</a:t>
                      </a:r>
                    </a:p>
                    <a:p>
                      <a:pPr marL="171450" marR="0" lvl="0" indent="-171450" algn="r" defTabSz="995690"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عدد تقارير المتابعة ومراقبة الأداء</a:t>
                      </a:r>
                    </a:p>
                    <a:p>
                      <a:pPr marL="171450" marR="0" lvl="0" indent="-171450" algn="r" defTabSz="995690"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عدد اجتماعات مراجعة وتقييم الأداء</a:t>
                      </a:r>
                    </a:p>
                    <a:p>
                      <a:pPr marL="171450" marR="0" lvl="0" indent="-171450" algn="r" defTabSz="995690"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عدد اللوائح والأنظمة المستحدثة</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171450" indent="-171450">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عدد اللوائح والأنظمة المحدثة</a:t>
                      </a:r>
                    </a:p>
                    <a:p>
                      <a:pPr marL="171450" indent="-171450">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نسبة تحقق معايير العمل المؤسسي</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89268" marR="89268" marT="44634" marB="44634" anchor="ctr"/>
                </a:tc>
                <a:extLst>
                  <a:ext uri="{0D108BD9-81ED-4DB2-BD59-A6C34878D82A}">
                    <a16:rowId xmlns:a16="http://schemas.microsoft.com/office/drawing/2014/main" val="4268489494"/>
                  </a:ext>
                </a:extLst>
              </a:tr>
              <a:tr h="634124">
                <a:tc vMerge="1">
                  <a:txBody>
                    <a:bodyPr/>
                    <a:lstStyle/>
                    <a:p>
                      <a:pPr algn="ctr" rtl="1"/>
                      <a:endParaRPr lang="ar-SA" sz="14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a:tc>
                <a:tc vMerge="1">
                  <a:txBody>
                    <a:bodyPr/>
                    <a:lstStyle/>
                    <a:p>
                      <a:pPr algn="ctr" rtl="1"/>
                      <a:endParaRPr lang="ar-SA" sz="14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a:tc>
                <a:tc>
                  <a:txBody>
                    <a:bodyPr/>
                    <a:lstStyle/>
                    <a:p>
                      <a:pPr algn="ctr" rtl="1">
                        <a:lnSpc>
                          <a:spcPct val="10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تطبيق نظام الجودة </a:t>
                      </a:r>
                    </a:p>
                  </a:txBody>
                  <a:tcPr marL="89268" marR="89268" marT="44634" marB="44634" anchor="ctr"/>
                </a:tc>
                <a:tc>
                  <a:txBody>
                    <a:bodyPr/>
                    <a:lstStyle/>
                    <a:p>
                      <a:pPr marL="171450" marR="0" lvl="0" indent="-171450" algn="r" defTabSz="995690"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بناء نظام إدارة الجودة</a:t>
                      </a:r>
                    </a:p>
                    <a:p>
                      <a:pPr marL="171450" marR="0" lvl="0" indent="-171450" algn="r" defTabSz="995690"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تطبيق نظام إدارة الجودة</a:t>
                      </a:r>
                    </a:p>
                    <a:p>
                      <a:pPr marL="171450" marR="0" lvl="0" indent="-171450" algn="r" defTabSz="995690"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الحصول على شهادة الأيزو </a:t>
                      </a:r>
                    </a:p>
                    <a:p>
                      <a:pPr marL="171450" marR="0" lvl="0" indent="-171450" algn="r" defTabSz="995690"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الحصول على شهادة المنظمة الموثوقة ( ربيز)</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89268" marR="89268" marT="44634" marB="44634" anchor="ctr"/>
                </a:tc>
                <a:extLst>
                  <a:ext uri="{0D108BD9-81ED-4DB2-BD59-A6C34878D82A}">
                    <a16:rowId xmlns:a16="http://schemas.microsoft.com/office/drawing/2014/main" val="1687959563"/>
                  </a:ext>
                </a:extLst>
              </a:tr>
              <a:tr h="484640">
                <a:tc vMerge="1">
                  <a:txBody>
                    <a:bodyPr/>
                    <a:lstStyle/>
                    <a:p>
                      <a:pPr algn="ctr" rtl="1"/>
                      <a:endParaRPr lang="ar-SA" sz="14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anchor="ctr"/>
                </a:tc>
                <a:tc vMerge="1">
                  <a:txBody>
                    <a:bodyPr/>
                    <a:lstStyle/>
                    <a:p>
                      <a:pPr algn="ctr" rtl="1"/>
                      <a:endParaRPr lang="ar-SA" sz="14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anchor="ctr"/>
                </a:tc>
                <a:tc>
                  <a:txBody>
                    <a:bodyPr/>
                    <a:lstStyle/>
                    <a:p>
                      <a:pPr algn="ctr" rtl="1"/>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تحقيق التميز المؤسسي</a:t>
                      </a:r>
                    </a:p>
                  </a:txBody>
                  <a:tcPr marL="89268" marR="89268" marT="44634" marB="44634" anchor="ctr"/>
                </a:tc>
                <a:tc>
                  <a:txBody>
                    <a:bodyPr/>
                    <a:lstStyle/>
                    <a:p>
                      <a:pPr marL="171450" marR="0" lvl="0" indent="-171450" algn="r" defTabSz="995690"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عدد المشاركات في جوائز التميز المؤسسي</a:t>
                      </a:r>
                    </a:p>
                    <a:p>
                      <a:pPr marL="171450" marR="0" lvl="0" indent="-171450" algn="r" defTabSz="995690"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عدد جوائز التميز التي حققتها الجمعية</a:t>
                      </a:r>
                    </a:p>
                    <a:p>
                      <a:pPr marL="171450" marR="0" lvl="0" indent="-171450" algn="r" defTabSz="995690"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نسبة تحقق معايير التميز المؤسسي</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89268" marR="89268" marT="44634" marB="44634" anchor="ctr"/>
                </a:tc>
                <a:extLst>
                  <a:ext uri="{0D108BD9-81ED-4DB2-BD59-A6C34878D82A}">
                    <a16:rowId xmlns:a16="http://schemas.microsoft.com/office/drawing/2014/main" val="419862548"/>
                  </a:ext>
                </a:extLst>
              </a:tr>
              <a:tr h="634124">
                <a:tc vMerge="1">
                  <a:txBody>
                    <a:bodyPr/>
                    <a:lstStyle/>
                    <a:p>
                      <a:pPr algn="ctr" rtl="1">
                        <a:lnSpc>
                          <a:spcPct val="150000"/>
                        </a:lnSpc>
                      </a:pPr>
                      <a:endParaRPr lang="ar-SA" sz="14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anchor="ctr"/>
                </a:tc>
                <a:tc vMerge="1">
                  <a:txBody>
                    <a:bodyPr/>
                    <a:lstStyle/>
                    <a:p>
                      <a:pPr algn="ctr" rtl="1">
                        <a:lnSpc>
                          <a:spcPct val="150000"/>
                        </a:lnSpc>
                      </a:pPr>
                      <a:endParaRPr lang="ar-SA" sz="14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anchor="ctr"/>
                </a:tc>
                <a:tc>
                  <a:txBody>
                    <a:bodyPr/>
                    <a:lstStyle/>
                    <a:p>
                      <a:pPr algn="ctr" rtl="1"/>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مستوى الحوكمة</a:t>
                      </a:r>
                    </a:p>
                  </a:txBody>
                  <a:tcPr marL="89268" marR="89268" marT="44634" marB="44634" anchor="ctr"/>
                </a:tc>
                <a:tc>
                  <a:txBody>
                    <a:bodyPr/>
                    <a:lstStyle/>
                    <a:p>
                      <a:pPr marL="171450" indent="-171450">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عدد اللوائح والسياسات المستحدثة</a:t>
                      </a:r>
                    </a:p>
                    <a:p>
                      <a:pPr marL="171450" marR="0" lvl="0" indent="-171450" algn="r" defTabSz="995690"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عدد اللوائح والسياسات المحدثة</a:t>
                      </a:r>
                    </a:p>
                    <a:p>
                      <a:pPr marL="171450" indent="-171450">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نسبة تطبيق اللوائح و السياسات</a:t>
                      </a:r>
                    </a:p>
                    <a:p>
                      <a:pPr marL="171450" indent="-171450">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نسبة تقييم الحوكمة</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89268" marR="89268" marT="44634" marB="44634" anchor="ctr"/>
                </a:tc>
                <a:extLst>
                  <a:ext uri="{0D108BD9-81ED-4DB2-BD59-A6C34878D82A}">
                    <a16:rowId xmlns:a16="http://schemas.microsoft.com/office/drawing/2014/main" val="3740290726"/>
                  </a:ext>
                </a:extLst>
              </a:tr>
            </a:tbl>
          </a:graphicData>
        </a:graphic>
      </p:graphicFrame>
      <p:sp>
        <p:nvSpPr>
          <p:cNvPr id="4" name="مربع نص 3">
            <a:extLst>
              <a:ext uri="{FF2B5EF4-FFF2-40B4-BE49-F238E27FC236}">
                <a16:creationId xmlns:a16="http://schemas.microsoft.com/office/drawing/2014/main" id="{489C9E60-A7B7-4B51-B277-E40A4F5A383A}"/>
              </a:ext>
            </a:extLst>
          </p:cNvPr>
          <p:cNvSpPr txBox="1"/>
          <p:nvPr/>
        </p:nvSpPr>
        <p:spPr>
          <a:xfrm>
            <a:off x="4421997" y="167712"/>
            <a:ext cx="2601011" cy="390606"/>
          </a:xfrm>
          <a:prstGeom prst="rect">
            <a:avLst/>
          </a:prstGeom>
          <a:noFill/>
        </p:spPr>
        <p:txBody>
          <a:bodyPr wrap="square">
            <a:spAutoFit/>
          </a:bodyPr>
          <a:lstStyle/>
          <a:p>
            <a:r>
              <a:rPr lang="ar-SA" sz="1757"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مؤشرات</a:t>
            </a:r>
            <a:r>
              <a:rPr lang="ar-SA" sz="1952"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rPr>
              <a:t> </a:t>
            </a:r>
            <a:r>
              <a:rPr lang="ar-SA" sz="1757"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الأداء</a:t>
            </a:r>
          </a:p>
        </p:txBody>
      </p:sp>
      <p:grpSp>
        <p:nvGrpSpPr>
          <p:cNvPr id="5" name="مجموعة 4">
            <a:extLst>
              <a:ext uri="{FF2B5EF4-FFF2-40B4-BE49-F238E27FC236}">
                <a16:creationId xmlns:a16="http://schemas.microsoft.com/office/drawing/2014/main" id="{EE1EB2B7-3E4E-4AA8-8DC4-D0DB83E45002}"/>
              </a:ext>
            </a:extLst>
          </p:cNvPr>
          <p:cNvGrpSpPr/>
          <p:nvPr/>
        </p:nvGrpSpPr>
        <p:grpSpPr>
          <a:xfrm>
            <a:off x="5019850" y="930970"/>
            <a:ext cx="4541839" cy="603924"/>
            <a:chOff x="5019850" y="976126"/>
            <a:chExt cx="4541839" cy="603924"/>
          </a:xfrm>
        </p:grpSpPr>
        <p:pic>
          <p:nvPicPr>
            <p:cNvPr id="6" name="صورة 5">
              <a:extLst>
                <a:ext uri="{FF2B5EF4-FFF2-40B4-BE49-F238E27FC236}">
                  <a16:creationId xmlns:a16="http://schemas.microsoft.com/office/drawing/2014/main" id="{2BCE271E-80F5-4725-A75D-D2942EB2D97B}"/>
                </a:ext>
              </a:extLst>
            </p:cNvPr>
            <p:cNvPicPr>
              <a:picLocks noChangeAspect="1"/>
            </p:cNvPicPr>
            <p:nvPr/>
          </p:nvPicPr>
          <p:blipFill>
            <a:blip r:embed="rId2"/>
            <a:stretch>
              <a:fillRect/>
            </a:stretch>
          </p:blipFill>
          <p:spPr>
            <a:xfrm>
              <a:off x="5019850" y="976126"/>
              <a:ext cx="4541839" cy="603924"/>
            </a:xfrm>
            <a:prstGeom prst="rect">
              <a:avLst/>
            </a:prstGeom>
          </p:spPr>
        </p:pic>
        <p:sp>
          <p:nvSpPr>
            <p:cNvPr id="7" name="مربع نص 6">
              <a:extLst>
                <a:ext uri="{FF2B5EF4-FFF2-40B4-BE49-F238E27FC236}">
                  <a16:creationId xmlns:a16="http://schemas.microsoft.com/office/drawing/2014/main" id="{9B405A54-8299-41ED-A5FC-9C257E1EAEB3}"/>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مؤشرات الأداء</a:t>
              </a:r>
              <a:endParaRPr lang="ar-SA" sz="1600" dirty="0"/>
            </a:p>
          </p:txBody>
        </p:sp>
      </p:grpSp>
      <p:sp>
        <p:nvSpPr>
          <p:cNvPr id="8" name="مربع نص 7">
            <a:extLst>
              <a:ext uri="{FF2B5EF4-FFF2-40B4-BE49-F238E27FC236}">
                <a16:creationId xmlns:a16="http://schemas.microsoft.com/office/drawing/2014/main" id="{A70A7154-990D-4B81-9B3F-29AB907CFCB3}"/>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40</a:t>
            </a:fld>
            <a:endParaRPr lang="ar-SA" sz="1600" dirty="0">
              <a:solidFill>
                <a:schemeClr val="bg1"/>
              </a:solidFill>
            </a:endParaRPr>
          </a:p>
        </p:txBody>
      </p:sp>
    </p:spTree>
    <p:extLst>
      <p:ext uri="{BB962C8B-B14F-4D97-AF65-F5344CB8AC3E}">
        <p14:creationId xmlns:p14="http://schemas.microsoft.com/office/powerpoint/2010/main" val="8417325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جدول 3">
            <a:extLst>
              <a:ext uri="{FF2B5EF4-FFF2-40B4-BE49-F238E27FC236}">
                <a16:creationId xmlns:a16="http://schemas.microsoft.com/office/drawing/2014/main" id="{0D7E62C7-0260-4593-BFEB-6094984EB1B4}"/>
              </a:ext>
            </a:extLst>
          </p:cNvPr>
          <p:cNvGraphicFramePr>
            <a:graphicFrameLocks noGrp="1"/>
          </p:cNvGraphicFramePr>
          <p:nvPr>
            <p:extLst>
              <p:ext uri="{D42A27DB-BD31-4B8C-83A1-F6EECF244321}">
                <p14:modId xmlns:p14="http://schemas.microsoft.com/office/powerpoint/2010/main" val="1557470282"/>
              </p:ext>
            </p:extLst>
          </p:nvPr>
        </p:nvGraphicFramePr>
        <p:xfrm>
          <a:off x="1082040" y="1691673"/>
          <a:ext cx="8479649" cy="5075991"/>
        </p:xfrm>
        <a:graphic>
          <a:graphicData uri="http://schemas.openxmlformats.org/drawingml/2006/table">
            <a:tbl>
              <a:tblPr rtl="1" firstRow="1" bandRow="1">
                <a:tableStyleId>{7DF18680-E054-41AD-8BC1-D1AEF772440D}</a:tableStyleId>
              </a:tblPr>
              <a:tblGrid>
                <a:gridCol w="1018494">
                  <a:extLst>
                    <a:ext uri="{9D8B030D-6E8A-4147-A177-3AD203B41FA5}">
                      <a16:colId xmlns:a16="http://schemas.microsoft.com/office/drawing/2014/main" val="2710622659"/>
                    </a:ext>
                  </a:extLst>
                </a:gridCol>
                <a:gridCol w="1158730">
                  <a:extLst>
                    <a:ext uri="{9D8B030D-6E8A-4147-A177-3AD203B41FA5}">
                      <a16:colId xmlns:a16="http://schemas.microsoft.com/office/drawing/2014/main" val="1437687528"/>
                    </a:ext>
                  </a:extLst>
                </a:gridCol>
                <a:gridCol w="1381293">
                  <a:extLst>
                    <a:ext uri="{9D8B030D-6E8A-4147-A177-3AD203B41FA5}">
                      <a16:colId xmlns:a16="http://schemas.microsoft.com/office/drawing/2014/main" val="1378072254"/>
                    </a:ext>
                  </a:extLst>
                </a:gridCol>
                <a:gridCol w="4921132">
                  <a:extLst>
                    <a:ext uri="{9D8B030D-6E8A-4147-A177-3AD203B41FA5}">
                      <a16:colId xmlns:a16="http://schemas.microsoft.com/office/drawing/2014/main" val="1600639225"/>
                    </a:ext>
                  </a:extLst>
                </a:gridCol>
              </a:tblGrid>
              <a:tr h="487647">
                <a:tc>
                  <a:txBody>
                    <a:bodyPr/>
                    <a:lstStyle/>
                    <a:p>
                      <a:pPr algn="ctr" rtl="1">
                        <a:lnSpc>
                          <a:spcPct val="150000"/>
                        </a:lnSpc>
                      </a:pPr>
                      <a:r>
                        <a:rPr lang="ar-SA" sz="12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البعد</a:t>
                      </a:r>
                    </a:p>
                  </a:txBody>
                  <a:tcPr marL="89268" marR="89268" marT="44634" marB="44634" anchor="ctr"/>
                </a:tc>
                <a:tc>
                  <a:txBody>
                    <a:bodyPr/>
                    <a:lstStyle/>
                    <a:p>
                      <a:pPr algn="ctr" rtl="1">
                        <a:lnSpc>
                          <a:spcPct val="150000"/>
                        </a:lnSpc>
                      </a:pPr>
                      <a:r>
                        <a:rPr lang="ar-SA" sz="12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الهدف الاستراتيجي</a:t>
                      </a:r>
                    </a:p>
                  </a:txBody>
                  <a:tcPr marL="89268" marR="89268" marT="44634" marB="44634" anchor="ctr"/>
                </a:tc>
                <a:tc>
                  <a:txBody>
                    <a:bodyPr/>
                    <a:lstStyle/>
                    <a:p>
                      <a:pPr algn="ctr" rtl="1">
                        <a:lnSpc>
                          <a:spcPct val="150000"/>
                        </a:lnSpc>
                      </a:pPr>
                      <a:r>
                        <a:rPr lang="ar-SA" sz="12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المؤشر الرئيسي</a:t>
                      </a:r>
                    </a:p>
                  </a:txBody>
                  <a:tcPr marL="89268" marR="89268" marT="44634" marB="44634" anchor="ctr"/>
                </a:tc>
                <a:tc>
                  <a:txBody>
                    <a:bodyPr/>
                    <a:lstStyle/>
                    <a:p>
                      <a:pPr algn="ctr" rtl="1">
                        <a:lnSpc>
                          <a:spcPct val="150000"/>
                        </a:lnSpc>
                      </a:pPr>
                      <a:r>
                        <a:rPr lang="ar-SA" sz="12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المؤشرات الفرعية</a:t>
                      </a:r>
                    </a:p>
                  </a:txBody>
                  <a:tcPr marL="89268" marR="89268" marT="44634" marB="44634" anchor="ctr"/>
                </a:tc>
                <a:extLst>
                  <a:ext uri="{0D108BD9-81ED-4DB2-BD59-A6C34878D82A}">
                    <a16:rowId xmlns:a16="http://schemas.microsoft.com/office/drawing/2014/main" val="2194708056"/>
                  </a:ext>
                </a:extLst>
              </a:tr>
              <a:tr h="1051849">
                <a:tc rowSpan="3">
                  <a:txBody>
                    <a:bodyPr/>
                    <a:lstStyle/>
                    <a:p>
                      <a:pPr algn="ctr" rtl="1">
                        <a:lnSpc>
                          <a:spcPct val="15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المالي</a:t>
                      </a:r>
                    </a:p>
                    <a:p>
                      <a:pPr algn="ctr" rtl="1">
                        <a:lnSpc>
                          <a:spcPct val="150000"/>
                        </a:lnSpc>
                      </a:pPr>
                      <a:endPar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algn="ctr" rtl="1">
                        <a:lnSpc>
                          <a:spcPct val="15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تعميق وتنويع مصادر الدخل وترشيد النفقات وضمان السلامة المالية</a:t>
                      </a:r>
                    </a:p>
                  </a:txBody>
                  <a:tcPr marL="89268" marR="89268" marT="44634" marB="44634" anchor="ctr"/>
                </a:tc>
                <a:tc rowSpan="3">
                  <a:txBody>
                    <a:bodyPr/>
                    <a:lstStyle/>
                    <a:p>
                      <a:pPr marL="0" marR="0" lvl="0" indent="0" algn="ctr" defTabSz="995690" rtl="1" eaLnBrk="1" fontAlgn="auto" latinLnBrk="0" hangingPunct="1">
                        <a:lnSpc>
                          <a:spcPct val="150000"/>
                        </a:lnSpc>
                        <a:spcBef>
                          <a:spcPts val="0"/>
                        </a:spcBef>
                        <a:spcAft>
                          <a:spcPts val="0"/>
                        </a:spcAft>
                        <a:buClrTx/>
                        <a:buSzTx/>
                        <a:buFontTx/>
                        <a:buNone/>
                        <a:tabLst/>
                        <a:defRPr/>
                      </a:pPr>
                      <a:r>
                        <a:rPr lang="ar-SA" sz="1200" b="0" kern="1200" dirty="0">
                          <a:solidFill>
                            <a:srgbClr val="FF0000"/>
                          </a:solidFill>
                          <a:effectLst/>
                          <a:latin typeface="Simplified Arabic" panose="02020603050405020304" pitchFamily="18" charset="-78"/>
                          <a:cs typeface="Simplified Arabic" panose="02020603050405020304" pitchFamily="18" charset="-78"/>
                        </a:rPr>
                        <a:t>(5)</a:t>
                      </a:r>
                    </a:p>
                    <a:p>
                      <a:pPr marL="0" marR="0" lvl="0" indent="0" algn="ctr" defTabSz="1007943" rtl="1" eaLnBrk="1" fontAlgn="auto" latinLnBrk="0" hangingPunct="1">
                        <a:lnSpc>
                          <a:spcPct val="100000"/>
                        </a:lnSpc>
                        <a:spcBef>
                          <a:spcPts val="0"/>
                        </a:spcBef>
                        <a:spcAft>
                          <a:spcPts val="0"/>
                        </a:spcAft>
                        <a:buClrTx/>
                        <a:buSzTx/>
                        <a:buFontTx/>
                        <a:buNone/>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تحقيق الاستدامة المالية</a:t>
                      </a:r>
                    </a:p>
                  </a:txBody>
                  <a:tcPr marL="89268" marR="89268" marT="44634" marB="44634" anchor="ctr"/>
                </a:tc>
                <a:tc>
                  <a:txBody>
                    <a:bodyPr/>
                    <a:lstStyle/>
                    <a:p>
                      <a:pPr algn="ctr" rtl="1">
                        <a:lnSpc>
                          <a:spcPct val="15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تبرعات الأفراد</a:t>
                      </a:r>
                    </a:p>
                  </a:txBody>
                  <a:tcPr marL="89268" marR="89268" marT="44634" marB="44634" anchor="ctr"/>
                </a:tc>
                <a:tc>
                  <a:txBody>
                    <a:bodyPr/>
                    <a:lstStyle/>
                    <a:p>
                      <a:pPr marL="285750" indent="-285750">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إيرادات الحملات التسويقية</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285750" indent="-285750">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المنتجات التسويقية</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285750" indent="-285750">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المستقطعين</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285750" indent="-285750">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إيرادات الاستقطاع </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89268" marR="89268" marT="44634" marB="44634" anchor="ctr"/>
                </a:tc>
                <a:extLst>
                  <a:ext uri="{0D108BD9-81ED-4DB2-BD59-A6C34878D82A}">
                    <a16:rowId xmlns:a16="http://schemas.microsoft.com/office/drawing/2014/main" val="4268489494"/>
                  </a:ext>
                </a:extLst>
              </a:tr>
              <a:tr h="1655546">
                <a:tc vMerge="1">
                  <a:txBody>
                    <a:bodyPr/>
                    <a:lstStyle/>
                    <a:p>
                      <a:pPr algn="ctr" rtl="1"/>
                      <a:endParaRPr lang="ar-SA" sz="14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a:tc>
                <a:tc vMerge="1">
                  <a:txBody>
                    <a:bodyPr/>
                    <a:lstStyle/>
                    <a:p>
                      <a:pPr algn="ctr" rtl="1"/>
                      <a:endParaRPr lang="ar-SA" sz="14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a:tc>
                <a:tc>
                  <a:txBody>
                    <a:bodyPr/>
                    <a:lstStyle/>
                    <a:p>
                      <a:pPr algn="ctr" rtl="1">
                        <a:lnSpc>
                          <a:spcPct val="15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تبرعات كبار الداعمين </a:t>
                      </a:r>
                    </a:p>
                  </a:txBody>
                  <a:tcPr marL="89268" marR="89268" marT="44634" marB="44634" anchor="ctr"/>
                </a:tc>
                <a:tc>
                  <a:txBody>
                    <a:bodyPr/>
                    <a:lstStyle/>
                    <a:p>
                      <a:pPr marL="285750" marR="0" lvl="0" indent="-285750" algn="r" defTabSz="1007943"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تبرعات الجهات المانحة</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285750" marR="0" lvl="0" indent="-285750" algn="r" defTabSz="1007943"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تبرعات كبار الداعمين</a:t>
                      </a:r>
                    </a:p>
                    <a:p>
                      <a:pPr marL="285750" marR="0" lvl="0" indent="-285750" algn="r" defTabSz="1007943"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تبرعات جهات المسؤولية المجتمعية</a:t>
                      </a:r>
                    </a:p>
                    <a:p>
                      <a:pPr marL="285750" marR="0" lvl="0" indent="-285750" algn="r" defTabSz="1007943"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الدعم الحكومي</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285750" marR="0" lvl="0" indent="-285750" algn="r" defTabSz="1007943"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البرامج والمشاريع المدعومة</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285750" indent="-285750">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كبار الداعمين للجمعية </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285750" marR="0" lvl="0" indent="-285750" algn="r" defTabSz="995690"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برامج التواصل مع الداعمين</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89268" marR="89268" marT="44634" marB="44634" anchor="ctr"/>
                </a:tc>
                <a:extLst>
                  <a:ext uri="{0D108BD9-81ED-4DB2-BD59-A6C34878D82A}">
                    <a16:rowId xmlns:a16="http://schemas.microsoft.com/office/drawing/2014/main" val="1687959563"/>
                  </a:ext>
                </a:extLst>
              </a:tr>
              <a:tr h="1151151">
                <a:tc vMerge="1">
                  <a:txBody>
                    <a:bodyPr/>
                    <a:lstStyle/>
                    <a:p>
                      <a:pPr algn="ctr" rtl="1"/>
                      <a:endParaRPr lang="ar-SA" sz="14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anchor="ctr"/>
                </a:tc>
                <a:tc vMerge="1">
                  <a:txBody>
                    <a:bodyPr/>
                    <a:lstStyle/>
                    <a:p>
                      <a:pPr algn="ctr" rtl="1"/>
                      <a:endParaRPr lang="ar-SA" sz="14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anchor="ctr"/>
                </a:tc>
                <a:tc>
                  <a:txBody>
                    <a:bodyPr/>
                    <a:lstStyle/>
                    <a:p>
                      <a:pPr algn="ctr" rtl="1">
                        <a:lnSpc>
                          <a:spcPct val="15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الإيرادات الذاتية</a:t>
                      </a:r>
                    </a:p>
                  </a:txBody>
                  <a:tcPr marL="89268" marR="89268" marT="44634" marB="44634" anchor="ctr"/>
                </a:tc>
                <a:tc>
                  <a:txBody>
                    <a:bodyPr/>
                    <a:lstStyle/>
                    <a:p>
                      <a:pPr marL="171450" marR="0" lvl="0" indent="-171450" algn="r" defTabSz="1007943"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إيرادات الأوقاف</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171450" marR="0" lvl="0" indent="-171450" algn="r" defTabSz="1007943"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تقليل نسبة تشغيل الأوقاف</a:t>
                      </a:r>
                    </a:p>
                    <a:p>
                      <a:pPr marL="171450" marR="0" lvl="0" indent="-171450" algn="r" defTabSz="1007943" rtl="1" eaLnBrk="1" fontAlgn="auto" latinLnBrk="0" hangingPunct="1">
                        <a:lnSpc>
                          <a:spcPct val="15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اشتراكات الأعضاء</a:t>
                      </a:r>
                    </a:p>
                    <a:p>
                      <a:pPr marL="171450" indent="-171450">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عوائد رسوم البرامج</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171450" indent="-171450">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الاستثمار الاجتماعي</a:t>
                      </a:r>
                    </a:p>
                  </a:txBody>
                  <a:tcPr marL="89268" marR="89268" marT="44634" marB="44634" anchor="ctr"/>
                </a:tc>
                <a:extLst>
                  <a:ext uri="{0D108BD9-81ED-4DB2-BD59-A6C34878D82A}">
                    <a16:rowId xmlns:a16="http://schemas.microsoft.com/office/drawing/2014/main" val="419862548"/>
                  </a:ext>
                </a:extLst>
              </a:tr>
            </a:tbl>
          </a:graphicData>
        </a:graphic>
      </p:graphicFrame>
      <p:sp>
        <p:nvSpPr>
          <p:cNvPr id="4" name="مربع نص 3">
            <a:extLst>
              <a:ext uri="{FF2B5EF4-FFF2-40B4-BE49-F238E27FC236}">
                <a16:creationId xmlns:a16="http://schemas.microsoft.com/office/drawing/2014/main" id="{1430C99D-54F8-4932-9280-20716EBEF0C1}"/>
              </a:ext>
            </a:extLst>
          </p:cNvPr>
          <p:cNvSpPr txBox="1"/>
          <p:nvPr/>
        </p:nvSpPr>
        <p:spPr>
          <a:xfrm>
            <a:off x="4014000" y="463469"/>
            <a:ext cx="3022797" cy="390606"/>
          </a:xfrm>
          <a:prstGeom prst="rect">
            <a:avLst/>
          </a:prstGeom>
          <a:noFill/>
        </p:spPr>
        <p:txBody>
          <a:bodyPr wrap="square">
            <a:spAutoFit/>
          </a:bodyPr>
          <a:lstStyle/>
          <a:p>
            <a:pPr algn="ctr"/>
            <a:r>
              <a:rPr lang="ar-SA" sz="1757"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مؤشرات</a:t>
            </a:r>
            <a:r>
              <a:rPr lang="ar-SA" sz="1952"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rPr>
              <a:t> </a:t>
            </a:r>
            <a:r>
              <a:rPr lang="ar-SA" sz="1757"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الأداء</a:t>
            </a:r>
          </a:p>
        </p:txBody>
      </p:sp>
      <p:grpSp>
        <p:nvGrpSpPr>
          <p:cNvPr id="5" name="مجموعة 4">
            <a:extLst>
              <a:ext uri="{FF2B5EF4-FFF2-40B4-BE49-F238E27FC236}">
                <a16:creationId xmlns:a16="http://schemas.microsoft.com/office/drawing/2014/main" id="{01C6423C-834A-44AE-B1E1-503A2186D31D}"/>
              </a:ext>
            </a:extLst>
          </p:cNvPr>
          <p:cNvGrpSpPr/>
          <p:nvPr/>
        </p:nvGrpSpPr>
        <p:grpSpPr>
          <a:xfrm>
            <a:off x="5019850" y="930970"/>
            <a:ext cx="4541839" cy="603924"/>
            <a:chOff x="5019850" y="976126"/>
            <a:chExt cx="4541839" cy="603924"/>
          </a:xfrm>
        </p:grpSpPr>
        <p:pic>
          <p:nvPicPr>
            <p:cNvPr id="6" name="صورة 5">
              <a:extLst>
                <a:ext uri="{FF2B5EF4-FFF2-40B4-BE49-F238E27FC236}">
                  <a16:creationId xmlns:a16="http://schemas.microsoft.com/office/drawing/2014/main" id="{4E8FB02D-2644-46CA-ABB1-70D1F53BADC9}"/>
                </a:ext>
              </a:extLst>
            </p:cNvPr>
            <p:cNvPicPr>
              <a:picLocks noChangeAspect="1"/>
            </p:cNvPicPr>
            <p:nvPr/>
          </p:nvPicPr>
          <p:blipFill>
            <a:blip r:embed="rId2"/>
            <a:stretch>
              <a:fillRect/>
            </a:stretch>
          </p:blipFill>
          <p:spPr>
            <a:xfrm>
              <a:off x="5019850" y="976126"/>
              <a:ext cx="4541839" cy="603924"/>
            </a:xfrm>
            <a:prstGeom prst="rect">
              <a:avLst/>
            </a:prstGeom>
          </p:spPr>
        </p:pic>
        <p:sp>
          <p:nvSpPr>
            <p:cNvPr id="7" name="مربع نص 6">
              <a:extLst>
                <a:ext uri="{FF2B5EF4-FFF2-40B4-BE49-F238E27FC236}">
                  <a16:creationId xmlns:a16="http://schemas.microsoft.com/office/drawing/2014/main" id="{8E2DD60E-AC64-4189-A900-AC3DA1EE6187}"/>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مؤشرات الأداء</a:t>
              </a:r>
              <a:endParaRPr lang="ar-SA" sz="1600" dirty="0"/>
            </a:p>
          </p:txBody>
        </p:sp>
      </p:grpSp>
      <p:sp>
        <p:nvSpPr>
          <p:cNvPr id="8" name="مربع نص 7">
            <a:extLst>
              <a:ext uri="{FF2B5EF4-FFF2-40B4-BE49-F238E27FC236}">
                <a16:creationId xmlns:a16="http://schemas.microsoft.com/office/drawing/2014/main" id="{773A1D02-8679-4F44-BD8E-FB1E1873D149}"/>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41</a:t>
            </a:fld>
            <a:endParaRPr lang="ar-SA" sz="1600" dirty="0">
              <a:solidFill>
                <a:schemeClr val="bg1"/>
              </a:solidFill>
            </a:endParaRPr>
          </a:p>
        </p:txBody>
      </p:sp>
    </p:spTree>
    <p:extLst>
      <p:ext uri="{BB962C8B-B14F-4D97-AF65-F5344CB8AC3E}">
        <p14:creationId xmlns:p14="http://schemas.microsoft.com/office/powerpoint/2010/main" val="20122549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جدول 3">
            <a:extLst>
              <a:ext uri="{FF2B5EF4-FFF2-40B4-BE49-F238E27FC236}">
                <a16:creationId xmlns:a16="http://schemas.microsoft.com/office/drawing/2014/main" id="{0D7E62C7-0260-4593-BFEB-6094984EB1B4}"/>
              </a:ext>
            </a:extLst>
          </p:cNvPr>
          <p:cNvGraphicFramePr>
            <a:graphicFrameLocks noGrp="1"/>
          </p:cNvGraphicFramePr>
          <p:nvPr>
            <p:extLst>
              <p:ext uri="{D42A27DB-BD31-4B8C-83A1-F6EECF244321}">
                <p14:modId xmlns:p14="http://schemas.microsoft.com/office/powerpoint/2010/main" val="2085382455"/>
              </p:ext>
            </p:extLst>
          </p:nvPr>
        </p:nvGraphicFramePr>
        <p:xfrm>
          <a:off x="900818" y="1859734"/>
          <a:ext cx="8637764" cy="4794032"/>
        </p:xfrm>
        <a:graphic>
          <a:graphicData uri="http://schemas.openxmlformats.org/drawingml/2006/table">
            <a:tbl>
              <a:tblPr rtl="1" firstRow="1" bandRow="1">
                <a:tableStyleId>{7DF18680-E054-41AD-8BC1-D1AEF772440D}</a:tableStyleId>
              </a:tblPr>
              <a:tblGrid>
                <a:gridCol w="956989">
                  <a:extLst>
                    <a:ext uri="{9D8B030D-6E8A-4147-A177-3AD203B41FA5}">
                      <a16:colId xmlns:a16="http://schemas.microsoft.com/office/drawing/2014/main" val="2710622659"/>
                    </a:ext>
                  </a:extLst>
                </a:gridCol>
                <a:gridCol w="1226763">
                  <a:extLst>
                    <a:ext uri="{9D8B030D-6E8A-4147-A177-3AD203B41FA5}">
                      <a16:colId xmlns:a16="http://schemas.microsoft.com/office/drawing/2014/main" val="1437687528"/>
                    </a:ext>
                  </a:extLst>
                </a:gridCol>
                <a:gridCol w="1466366">
                  <a:extLst>
                    <a:ext uri="{9D8B030D-6E8A-4147-A177-3AD203B41FA5}">
                      <a16:colId xmlns:a16="http://schemas.microsoft.com/office/drawing/2014/main" val="1378072254"/>
                    </a:ext>
                  </a:extLst>
                </a:gridCol>
                <a:gridCol w="4987646">
                  <a:extLst>
                    <a:ext uri="{9D8B030D-6E8A-4147-A177-3AD203B41FA5}">
                      <a16:colId xmlns:a16="http://schemas.microsoft.com/office/drawing/2014/main" val="1600639225"/>
                    </a:ext>
                  </a:extLst>
                </a:gridCol>
              </a:tblGrid>
              <a:tr h="426266">
                <a:tc>
                  <a:txBody>
                    <a:bodyPr/>
                    <a:lstStyle/>
                    <a:p>
                      <a:pPr algn="ctr" rtl="1">
                        <a:lnSpc>
                          <a:spcPct val="150000"/>
                        </a:lnSpc>
                      </a:pPr>
                      <a:r>
                        <a:rPr lang="ar-SA" sz="12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البعد</a:t>
                      </a:r>
                    </a:p>
                  </a:txBody>
                  <a:tcPr marL="89268" marR="89268" marT="44634" marB="44634" anchor="ctr"/>
                </a:tc>
                <a:tc>
                  <a:txBody>
                    <a:bodyPr/>
                    <a:lstStyle/>
                    <a:p>
                      <a:pPr algn="ctr" rtl="1"/>
                      <a:r>
                        <a:rPr lang="ar-SA" sz="12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الهدف الاستراتيجي</a:t>
                      </a:r>
                    </a:p>
                  </a:txBody>
                  <a:tcPr marL="89268" marR="89268" marT="44634" marB="44634" anchor="ctr"/>
                </a:tc>
                <a:tc>
                  <a:txBody>
                    <a:bodyPr/>
                    <a:lstStyle/>
                    <a:p>
                      <a:pPr algn="ctr" rtl="1"/>
                      <a:r>
                        <a:rPr lang="ar-SA" sz="12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المؤشر الرئيسي</a:t>
                      </a:r>
                    </a:p>
                  </a:txBody>
                  <a:tcPr marL="89268" marR="89268" marT="44634" marB="44634" anchor="ctr"/>
                </a:tc>
                <a:tc>
                  <a:txBody>
                    <a:bodyPr/>
                    <a:lstStyle/>
                    <a:p>
                      <a:pPr algn="ctr" rtl="1"/>
                      <a:r>
                        <a:rPr lang="ar-SA" sz="12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المؤشرات الفرعية</a:t>
                      </a:r>
                    </a:p>
                  </a:txBody>
                  <a:tcPr marL="89268" marR="89268" marT="44634" marB="44634" anchor="ctr"/>
                </a:tc>
                <a:extLst>
                  <a:ext uri="{0D108BD9-81ED-4DB2-BD59-A6C34878D82A}">
                    <a16:rowId xmlns:a16="http://schemas.microsoft.com/office/drawing/2014/main" val="2194708056"/>
                  </a:ext>
                </a:extLst>
              </a:tr>
              <a:tr h="916239">
                <a:tc rowSpan="3">
                  <a:txBody>
                    <a:bodyPr/>
                    <a:lstStyle/>
                    <a:p>
                      <a:pPr algn="ctr" rtl="1">
                        <a:lnSpc>
                          <a:spcPct val="15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المالي</a:t>
                      </a:r>
                    </a:p>
                    <a:p>
                      <a:pPr algn="ctr" rtl="1">
                        <a:lnSpc>
                          <a:spcPct val="150000"/>
                        </a:lnSpc>
                      </a:pPr>
                      <a:endPar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algn="ctr" rtl="1">
                        <a:lnSpc>
                          <a:spcPct val="15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تعميق وتنويع مصادر الدخل وترشيد النفقات وضمان السلامة المالية</a:t>
                      </a:r>
                    </a:p>
                  </a:txBody>
                  <a:tcPr marL="89268" marR="89268" marT="44634" marB="44634" anchor="ctr"/>
                </a:tc>
                <a:tc rowSpan="3">
                  <a:txBody>
                    <a:bodyPr/>
                    <a:lstStyle/>
                    <a:p>
                      <a:pPr marL="0" marR="0" lvl="0" indent="0" algn="ctr" defTabSz="995690" rtl="1" eaLnBrk="1" fontAlgn="auto" latinLnBrk="0" hangingPunct="1">
                        <a:lnSpc>
                          <a:spcPct val="150000"/>
                        </a:lnSpc>
                        <a:spcBef>
                          <a:spcPts val="0"/>
                        </a:spcBef>
                        <a:spcAft>
                          <a:spcPts val="0"/>
                        </a:spcAft>
                        <a:buClrTx/>
                        <a:buSzTx/>
                        <a:buFontTx/>
                        <a:buNone/>
                        <a:tabLst/>
                        <a:defRPr/>
                      </a:pPr>
                      <a:r>
                        <a:rPr lang="ar-SA" sz="1200" b="0" kern="1200" dirty="0">
                          <a:solidFill>
                            <a:srgbClr val="FF0000"/>
                          </a:solidFill>
                          <a:effectLst/>
                          <a:latin typeface="Simplified Arabic" panose="02020603050405020304" pitchFamily="18" charset="-78"/>
                          <a:cs typeface="Simplified Arabic" panose="02020603050405020304" pitchFamily="18" charset="-78"/>
                        </a:rPr>
                        <a:t>(5)</a:t>
                      </a:r>
                    </a:p>
                    <a:p>
                      <a:pPr marL="0" marR="0" lvl="0" indent="0" algn="ctr" defTabSz="1007943" rtl="1" eaLnBrk="1" fontAlgn="auto" latinLnBrk="0" hangingPunct="1">
                        <a:lnSpc>
                          <a:spcPct val="100000"/>
                        </a:lnSpc>
                        <a:spcBef>
                          <a:spcPts val="0"/>
                        </a:spcBef>
                        <a:spcAft>
                          <a:spcPts val="0"/>
                        </a:spcAft>
                        <a:buClrTx/>
                        <a:buSzTx/>
                        <a:buFontTx/>
                        <a:buNone/>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تحقيق الاستدامة المالية</a:t>
                      </a:r>
                    </a:p>
                  </a:txBody>
                  <a:tcPr marL="89268" marR="89268" marT="44634" marB="44634" anchor="ctr"/>
                </a:tc>
                <a:tc>
                  <a:txBody>
                    <a:bodyPr/>
                    <a:lstStyle/>
                    <a:p>
                      <a:pPr algn="ctr" rtl="1"/>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التبرعات العينية</a:t>
                      </a:r>
                    </a:p>
                  </a:txBody>
                  <a:tcPr marL="89268" marR="89268" marT="44634" marB="44634" anchor="ctr"/>
                </a:tc>
                <a:tc>
                  <a:txBody>
                    <a:bodyPr/>
                    <a:lstStyle/>
                    <a:p>
                      <a:pPr marL="0" indent="-171450" algn="r" defTabSz="1007943" rtl="1" eaLnBrk="1" latinLnBrk="0" hangingPunct="1">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التبرعات العينية</a:t>
                      </a:r>
                    </a:p>
                    <a:p>
                      <a:pPr marL="0" indent="-171450" algn="r" defTabSz="1007943" rtl="1" eaLnBrk="1" latinLnBrk="0" hangingPunct="1">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 عدد المتبرعين تبرعات عينية</a:t>
                      </a:r>
                    </a:p>
                    <a:p>
                      <a:pPr marL="0" indent="-171450" algn="r" defTabSz="1007943" rtl="1" eaLnBrk="1" latinLnBrk="0" hangingPunct="1">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مجالات التبرع العيني</a:t>
                      </a:r>
                    </a:p>
                  </a:txBody>
                  <a:tcPr marL="89268" marR="89268" marT="44634" marB="44634" anchor="ctr"/>
                </a:tc>
                <a:extLst>
                  <a:ext uri="{0D108BD9-81ED-4DB2-BD59-A6C34878D82A}">
                    <a16:rowId xmlns:a16="http://schemas.microsoft.com/office/drawing/2014/main" val="2340067435"/>
                  </a:ext>
                </a:extLst>
              </a:tr>
              <a:tr h="916239">
                <a:tc vMerge="1">
                  <a:txBody>
                    <a:bodyPr/>
                    <a:lstStyle/>
                    <a:p>
                      <a:pPr algn="ctr" rtl="1"/>
                      <a:endParaRPr lang="ar-SA" sz="14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a:tc>
                <a:tc vMerge="1">
                  <a:txBody>
                    <a:bodyPr/>
                    <a:lstStyle/>
                    <a:p>
                      <a:pPr algn="ctr" rtl="1"/>
                      <a:endParaRPr lang="ar-SA" sz="14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a:tc>
                <a:tc>
                  <a:txBody>
                    <a:bodyPr/>
                    <a:lstStyle/>
                    <a:p>
                      <a:pPr algn="ctr" rtl="1"/>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الشراكات</a:t>
                      </a:r>
                    </a:p>
                  </a:txBody>
                  <a:tcPr marL="89268" marR="89268" marT="44634" marB="44634" anchor="ctr"/>
                </a:tc>
                <a:tc>
                  <a:txBody>
                    <a:bodyPr/>
                    <a:lstStyle/>
                    <a:p>
                      <a:pPr marL="0" indent="-171450" algn="r" defTabSz="1007943" rtl="1" eaLnBrk="1" latinLnBrk="0" hangingPunct="1">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الشراكات</a:t>
                      </a:r>
                    </a:p>
                    <a:p>
                      <a:pPr marL="0" indent="-171450" algn="r" defTabSz="1007943" rtl="1" eaLnBrk="1" latinLnBrk="0" hangingPunct="1">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الاجتماعات مع الشركاء</a:t>
                      </a:r>
                    </a:p>
                    <a:p>
                      <a:pPr marL="0" indent="-171450" algn="r" defTabSz="1007943" rtl="1" eaLnBrk="1" latinLnBrk="0" hangingPunct="1">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البرامج المشتركة مع الشركاء</a:t>
                      </a:r>
                    </a:p>
                  </a:txBody>
                  <a:tcPr marL="89268" marR="89268" marT="44634" marB="44634" anchor="ctr"/>
                </a:tc>
                <a:extLst>
                  <a:ext uri="{0D108BD9-81ED-4DB2-BD59-A6C34878D82A}">
                    <a16:rowId xmlns:a16="http://schemas.microsoft.com/office/drawing/2014/main" val="1522509455"/>
                  </a:ext>
                </a:extLst>
              </a:tr>
              <a:tr h="1392086">
                <a:tc vMerge="1">
                  <a:txBody>
                    <a:bodyPr/>
                    <a:lstStyle/>
                    <a:p>
                      <a:pPr algn="ctr" rtl="1"/>
                      <a:endParaRPr lang="ar-SA" sz="14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anchor="ctr"/>
                </a:tc>
                <a:tc vMerge="1">
                  <a:txBody>
                    <a:bodyPr/>
                    <a:lstStyle/>
                    <a:p>
                      <a:pPr algn="ctr" rtl="1"/>
                      <a:endParaRPr lang="ar-SA" sz="14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anchor="ctr"/>
                </a:tc>
                <a:tc>
                  <a:txBody>
                    <a:bodyPr/>
                    <a:lstStyle/>
                    <a:p>
                      <a:pPr algn="ctr" rtl="1"/>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تحقيق السلامة المالية </a:t>
                      </a:r>
                    </a:p>
                  </a:txBody>
                  <a:tcPr marL="89268" marR="89268" marT="44634" marB="44634" anchor="ctr"/>
                </a:tc>
                <a:tc>
                  <a:txBody>
                    <a:bodyPr/>
                    <a:lstStyle/>
                    <a:p>
                      <a:pPr marL="0" indent="-171450" algn="r" defTabSz="1007943" rtl="1" eaLnBrk="1" latinLnBrk="0" hangingPunct="1">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تقليل نسبة  المصروفات الإدارية </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indent="-171450" algn="r" defTabSz="1007943" rtl="1" eaLnBrk="1" latinLnBrk="0" hangingPunct="1">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تقليل نسبة مصاريف جمع التبرعات </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indent="-171450" algn="r" defTabSz="1007943" rtl="1" eaLnBrk="1" latinLnBrk="0" hangingPunct="1">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مصاريف البرامج </a:t>
                      </a:r>
                    </a:p>
                    <a:p>
                      <a:pPr marL="0" indent="-171450" algn="r" defTabSz="1007943" rtl="1" eaLnBrk="1" latinLnBrk="0" hangingPunct="1">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معيار السلامة المالية</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indent="-171450" algn="r" defTabSz="1007943" rtl="1" eaLnBrk="1" latinLnBrk="0" hangingPunct="1">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نمو الإيرادات السنوية</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0" indent="-171450" algn="r" defTabSz="1007943" rtl="1" eaLnBrk="1" latinLnBrk="0" hangingPunct="1">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كفاءة جمع التبرعات</a:t>
                      </a:r>
                    </a:p>
                    <a:p>
                      <a:pPr marL="0" indent="-171450" algn="r" defTabSz="1007943" rtl="1" eaLnBrk="1" latinLnBrk="0" hangingPunct="1">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تقليل عدد ملاحظات المحاسب القانوني</a:t>
                      </a:r>
                    </a:p>
                    <a:p>
                      <a:pPr marL="0" indent="-171450" algn="r" defTabSz="1007943" rtl="1" eaLnBrk="1" latinLnBrk="0" hangingPunct="1">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تفعيل البرنامج الإلكتروني</a:t>
                      </a:r>
                    </a:p>
                    <a:p>
                      <a:pPr marL="0" indent="-171450" algn="r" defTabSz="1007943" rtl="1" eaLnBrk="1" latinLnBrk="0" hangingPunct="1">
                        <a:lnSpc>
                          <a:spcPct val="15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الانضباط في مواعيد التقارير المالية</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89268" marR="89268" marT="44634" marB="44634" anchor="ctr"/>
                </a:tc>
                <a:extLst>
                  <a:ext uri="{0D108BD9-81ED-4DB2-BD59-A6C34878D82A}">
                    <a16:rowId xmlns:a16="http://schemas.microsoft.com/office/drawing/2014/main" val="3740290726"/>
                  </a:ext>
                </a:extLst>
              </a:tr>
            </a:tbl>
          </a:graphicData>
        </a:graphic>
      </p:graphicFrame>
      <p:grpSp>
        <p:nvGrpSpPr>
          <p:cNvPr id="5" name="مجموعة 4">
            <a:extLst>
              <a:ext uri="{FF2B5EF4-FFF2-40B4-BE49-F238E27FC236}">
                <a16:creationId xmlns:a16="http://schemas.microsoft.com/office/drawing/2014/main" id="{692B948D-0147-44F7-A48D-D38D06AC6E3F}"/>
              </a:ext>
            </a:extLst>
          </p:cNvPr>
          <p:cNvGrpSpPr/>
          <p:nvPr/>
        </p:nvGrpSpPr>
        <p:grpSpPr>
          <a:xfrm>
            <a:off x="5019850" y="930970"/>
            <a:ext cx="4541839" cy="603924"/>
            <a:chOff x="5019850" y="976126"/>
            <a:chExt cx="4541839" cy="603924"/>
          </a:xfrm>
        </p:grpSpPr>
        <p:pic>
          <p:nvPicPr>
            <p:cNvPr id="6" name="صورة 5">
              <a:extLst>
                <a:ext uri="{FF2B5EF4-FFF2-40B4-BE49-F238E27FC236}">
                  <a16:creationId xmlns:a16="http://schemas.microsoft.com/office/drawing/2014/main" id="{611F3A59-CBFA-452D-A638-BAE9E95DBF29}"/>
                </a:ext>
              </a:extLst>
            </p:cNvPr>
            <p:cNvPicPr>
              <a:picLocks noChangeAspect="1"/>
            </p:cNvPicPr>
            <p:nvPr/>
          </p:nvPicPr>
          <p:blipFill>
            <a:blip r:embed="rId2"/>
            <a:stretch>
              <a:fillRect/>
            </a:stretch>
          </p:blipFill>
          <p:spPr>
            <a:xfrm>
              <a:off x="5019850" y="976126"/>
              <a:ext cx="4541839" cy="603924"/>
            </a:xfrm>
            <a:prstGeom prst="rect">
              <a:avLst/>
            </a:prstGeom>
          </p:spPr>
        </p:pic>
        <p:sp>
          <p:nvSpPr>
            <p:cNvPr id="7" name="مربع نص 6">
              <a:extLst>
                <a:ext uri="{FF2B5EF4-FFF2-40B4-BE49-F238E27FC236}">
                  <a16:creationId xmlns:a16="http://schemas.microsoft.com/office/drawing/2014/main" id="{D2C68B49-26C8-492C-9ACC-2356B59A0654}"/>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مؤشرات الأداء</a:t>
              </a:r>
              <a:endParaRPr lang="ar-SA" sz="1600" dirty="0"/>
            </a:p>
          </p:txBody>
        </p:sp>
      </p:grpSp>
      <p:sp>
        <p:nvSpPr>
          <p:cNvPr id="8" name="مربع نص 7">
            <a:extLst>
              <a:ext uri="{FF2B5EF4-FFF2-40B4-BE49-F238E27FC236}">
                <a16:creationId xmlns:a16="http://schemas.microsoft.com/office/drawing/2014/main" id="{2BEB1DA4-8C12-422D-8685-5B8FEFD1E4C6}"/>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42</a:t>
            </a:fld>
            <a:endParaRPr lang="ar-SA" sz="1600" dirty="0">
              <a:solidFill>
                <a:schemeClr val="bg1"/>
              </a:solidFill>
            </a:endParaRPr>
          </a:p>
        </p:txBody>
      </p:sp>
    </p:spTree>
    <p:extLst>
      <p:ext uri="{BB962C8B-B14F-4D97-AF65-F5344CB8AC3E}">
        <p14:creationId xmlns:p14="http://schemas.microsoft.com/office/powerpoint/2010/main" val="29915644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جدول 3">
            <a:extLst>
              <a:ext uri="{FF2B5EF4-FFF2-40B4-BE49-F238E27FC236}">
                <a16:creationId xmlns:a16="http://schemas.microsoft.com/office/drawing/2014/main" id="{0D7E62C7-0260-4593-BFEB-6094984EB1B4}"/>
              </a:ext>
            </a:extLst>
          </p:cNvPr>
          <p:cNvGraphicFramePr>
            <a:graphicFrameLocks noGrp="1"/>
          </p:cNvGraphicFramePr>
          <p:nvPr>
            <p:extLst>
              <p:ext uri="{D42A27DB-BD31-4B8C-83A1-F6EECF244321}">
                <p14:modId xmlns:p14="http://schemas.microsoft.com/office/powerpoint/2010/main" val="344704644"/>
              </p:ext>
            </p:extLst>
          </p:nvPr>
        </p:nvGraphicFramePr>
        <p:xfrm>
          <a:off x="981075" y="1767872"/>
          <a:ext cx="8580614" cy="5052027"/>
        </p:xfrm>
        <a:graphic>
          <a:graphicData uri="http://schemas.openxmlformats.org/drawingml/2006/table">
            <a:tbl>
              <a:tblPr rtl="1" firstRow="1" bandRow="1">
                <a:tableStyleId>{7DF18680-E054-41AD-8BC1-D1AEF772440D}</a:tableStyleId>
              </a:tblPr>
              <a:tblGrid>
                <a:gridCol w="1016680">
                  <a:extLst>
                    <a:ext uri="{9D8B030D-6E8A-4147-A177-3AD203B41FA5}">
                      <a16:colId xmlns:a16="http://schemas.microsoft.com/office/drawing/2014/main" val="2710622659"/>
                    </a:ext>
                  </a:extLst>
                </a:gridCol>
                <a:gridCol w="1020259">
                  <a:extLst>
                    <a:ext uri="{9D8B030D-6E8A-4147-A177-3AD203B41FA5}">
                      <a16:colId xmlns:a16="http://schemas.microsoft.com/office/drawing/2014/main" val="1437687528"/>
                    </a:ext>
                  </a:extLst>
                </a:gridCol>
                <a:gridCol w="1409700">
                  <a:extLst>
                    <a:ext uri="{9D8B030D-6E8A-4147-A177-3AD203B41FA5}">
                      <a16:colId xmlns:a16="http://schemas.microsoft.com/office/drawing/2014/main" val="1378072254"/>
                    </a:ext>
                  </a:extLst>
                </a:gridCol>
                <a:gridCol w="5133975">
                  <a:extLst>
                    <a:ext uri="{9D8B030D-6E8A-4147-A177-3AD203B41FA5}">
                      <a16:colId xmlns:a16="http://schemas.microsoft.com/office/drawing/2014/main" val="1600639225"/>
                    </a:ext>
                  </a:extLst>
                </a:gridCol>
              </a:tblGrid>
              <a:tr h="514310">
                <a:tc>
                  <a:txBody>
                    <a:bodyPr/>
                    <a:lstStyle/>
                    <a:p>
                      <a:pPr algn="ctr" rtl="1">
                        <a:lnSpc>
                          <a:spcPct val="100000"/>
                        </a:lnSpc>
                      </a:pPr>
                      <a:r>
                        <a:rPr lang="ar-SA" sz="12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البعد</a:t>
                      </a:r>
                    </a:p>
                  </a:txBody>
                  <a:tcPr marL="89268" marR="89268" marT="44634" marB="44634" anchor="ctr"/>
                </a:tc>
                <a:tc>
                  <a:txBody>
                    <a:bodyPr/>
                    <a:lstStyle/>
                    <a:p>
                      <a:pPr algn="ctr" rtl="1">
                        <a:lnSpc>
                          <a:spcPct val="100000"/>
                        </a:lnSpc>
                      </a:pPr>
                      <a:r>
                        <a:rPr lang="ar-SA" sz="12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الهدف الاستراتيجي</a:t>
                      </a:r>
                    </a:p>
                  </a:txBody>
                  <a:tcPr marL="89268" marR="89268" marT="44634" marB="44634" anchor="ctr"/>
                </a:tc>
                <a:tc>
                  <a:txBody>
                    <a:bodyPr/>
                    <a:lstStyle/>
                    <a:p>
                      <a:pPr algn="ctr" rtl="1">
                        <a:lnSpc>
                          <a:spcPct val="100000"/>
                        </a:lnSpc>
                      </a:pPr>
                      <a:r>
                        <a:rPr lang="ar-SA" sz="12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المؤشر الرئيسي</a:t>
                      </a:r>
                    </a:p>
                  </a:txBody>
                  <a:tcPr marL="89268" marR="89268" marT="44634" marB="44634" anchor="ctr"/>
                </a:tc>
                <a:tc>
                  <a:txBody>
                    <a:bodyPr/>
                    <a:lstStyle/>
                    <a:p>
                      <a:pPr algn="ctr" rtl="1">
                        <a:lnSpc>
                          <a:spcPct val="100000"/>
                        </a:lnSpc>
                      </a:pPr>
                      <a:r>
                        <a:rPr lang="ar-SA" sz="1200" b="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المؤشرات الفرعية</a:t>
                      </a:r>
                    </a:p>
                  </a:txBody>
                  <a:tcPr marL="89268" marR="89268" marT="44634" marB="44634" anchor="ctr"/>
                </a:tc>
                <a:extLst>
                  <a:ext uri="{0D108BD9-81ED-4DB2-BD59-A6C34878D82A}">
                    <a16:rowId xmlns:a16="http://schemas.microsoft.com/office/drawing/2014/main" val="2194708056"/>
                  </a:ext>
                </a:extLst>
              </a:tr>
              <a:tr h="1341136">
                <a:tc rowSpan="4">
                  <a:txBody>
                    <a:bodyPr/>
                    <a:lstStyle/>
                    <a:p>
                      <a:pPr algn="ctr">
                        <a:lnSpc>
                          <a:spcPct val="100000"/>
                        </a:lnSpc>
                        <a:spcAft>
                          <a:spcPts val="800"/>
                        </a:spcAft>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التعلم والنمو</a:t>
                      </a:r>
                    </a:p>
                    <a:p>
                      <a:pPr algn="ctr">
                        <a:lnSpc>
                          <a:spcPct val="100000"/>
                        </a:lnSpc>
                        <a:spcAft>
                          <a:spcPts val="800"/>
                        </a:spcAft>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الثقافة المؤسسية والإدارية والتنظيمية وبناء قدرات العاملين</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66951" marR="66951" marT="0" marB="0" anchor="ctr"/>
                </a:tc>
                <a:tc rowSpan="4">
                  <a:txBody>
                    <a:bodyPr/>
                    <a:lstStyle/>
                    <a:p>
                      <a:pPr marL="0" marR="0" lvl="0" indent="0" algn="ctr" defTabSz="995690" rtl="1" eaLnBrk="1" fontAlgn="auto" latinLnBrk="0" hangingPunct="1">
                        <a:lnSpc>
                          <a:spcPct val="100000"/>
                        </a:lnSpc>
                        <a:spcBef>
                          <a:spcPts val="0"/>
                        </a:spcBef>
                        <a:spcAft>
                          <a:spcPts val="800"/>
                        </a:spcAft>
                        <a:buClrTx/>
                        <a:buSzTx/>
                        <a:buFontTx/>
                        <a:buNone/>
                        <a:tabLst/>
                        <a:defRPr/>
                      </a:pPr>
                      <a:r>
                        <a:rPr lang="ar-SA" sz="1200" b="0" kern="1200" dirty="0">
                          <a:solidFill>
                            <a:srgbClr val="FF0000"/>
                          </a:solidFill>
                          <a:latin typeface="Simplified Arabic" panose="02020603050405020304" pitchFamily="18" charset="-78"/>
                          <a:ea typeface="GE SS Text UltraLight" panose="020A0503020102020204" pitchFamily="18" charset="-78"/>
                          <a:cs typeface="Simplified Arabic" panose="02020603050405020304" pitchFamily="18" charset="-78"/>
                        </a:rPr>
                        <a:t>(6)</a:t>
                      </a:r>
                    </a:p>
                    <a:p>
                      <a:pPr marL="0" marR="0" lvl="0" indent="0" algn="ctr" defTabSz="1007943" rtl="1" eaLnBrk="1" fontAlgn="auto" latinLnBrk="0" hangingPunct="1">
                        <a:lnSpc>
                          <a:spcPct val="100000"/>
                        </a:lnSpc>
                        <a:spcBef>
                          <a:spcPts val="0"/>
                        </a:spcBef>
                        <a:spcAft>
                          <a:spcPts val="0"/>
                        </a:spcAft>
                        <a:buClrTx/>
                        <a:buSzTx/>
                        <a:buFontTx/>
                        <a:buNone/>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تطوير بيئة عمل مؤسسي محفزة ومشجعة للإنجاز</a:t>
                      </a:r>
                    </a:p>
                  </a:txBody>
                  <a:tcPr marL="66951" marR="66951" marT="0" marB="0" anchor="ctr"/>
                </a:tc>
                <a:tc>
                  <a:txBody>
                    <a:bodyPr/>
                    <a:lstStyle/>
                    <a:p>
                      <a:pPr algn="ctr" rtl="1">
                        <a:lnSpc>
                          <a:spcPct val="10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رفع نسبة المهارات والمعارف الاستراتيجية</a:t>
                      </a:r>
                    </a:p>
                  </a:txBody>
                  <a:tcPr marL="89268" marR="89268" marT="44634" marB="44634" anchor="ctr"/>
                </a:tc>
                <a:tc>
                  <a:txBody>
                    <a:bodyPr/>
                    <a:lstStyle/>
                    <a:p>
                      <a:pPr marL="171450" indent="-171450">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فرص التحسين</a:t>
                      </a:r>
                    </a:p>
                    <a:p>
                      <a:pPr marL="171450" indent="-171450">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إنجاز الخطة التشغيلية</a:t>
                      </a:r>
                    </a:p>
                    <a:p>
                      <a:pPr marL="171450" indent="-171450">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الأفكار الجديدة المطبقة</a:t>
                      </a:r>
                    </a:p>
                    <a:p>
                      <a:pPr marL="171450" indent="-171450">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المشاركات في جوائز التميز</a:t>
                      </a:r>
                    </a:p>
                    <a:p>
                      <a:pPr marL="171450" indent="-171450">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نسبة إنجاز المهام</a:t>
                      </a:r>
                    </a:p>
                    <a:p>
                      <a:pPr marL="171450" indent="-171450">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الكوادر المستقطبة</a:t>
                      </a:r>
                    </a:p>
                  </a:txBody>
                  <a:tcPr marL="89268" marR="89268" marT="44634" marB="44634" anchor="ctr"/>
                </a:tc>
                <a:extLst>
                  <a:ext uri="{0D108BD9-81ED-4DB2-BD59-A6C34878D82A}">
                    <a16:rowId xmlns:a16="http://schemas.microsoft.com/office/drawing/2014/main" val="4268489494"/>
                  </a:ext>
                </a:extLst>
              </a:tr>
              <a:tr h="1134429">
                <a:tc vMerge="1">
                  <a:txBody>
                    <a:bodyPr/>
                    <a:lstStyle/>
                    <a:p>
                      <a:pPr algn="r">
                        <a:lnSpc>
                          <a:spcPct val="107000"/>
                        </a:lnSpc>
                        <a:spcAft>
                          <a:spcPts val="80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vMerge="1">
                  <a:txBody>
                    <a:bodyPr/>
                    <a:lstStyle/>
                    <a:p>
                      <a:pPr algn="r">
                        <a:lnSpc>
                          <a:spcPct val="107000"/>
                        </a:lnSpc>
                        <a:spcAft>
                          <a:spcPts val="800"/>
                        </a:spcAft>
                      </a:pPr>
                      <a:r>
                        <a:rPr lang="ar-SA" sz="1100">
                          <a:effectLst/>
                          <a:latin typeface="Calibri" panose="020F0502020204030204" pitchFamily="34" charset="0"/>
                          <a:ea typeface="Calibri" panose="020F0502020204030204" pitchFamily="34" charset="0"/>
                          <a:cs typeface="Arial" panose="020B0604020202020204" pitchFamily="34" charset="0"/>
                        </a:rPr>
                        <a:t>توفير بيئة عمل مؤسسي</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00000"/>
                        </a:lnSpc>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رفع نسبة التحول التقني</a:t>
                      </a:r>
                    </a:p>
                  </a:txBody>
                  <a:tcPr marL="89268" marR="89268" marT="44634" marB="44634" anchor="ctr"/>
                </a:tc>
                <a:tc>
                  <a:txBody>
                    <a:bodyPr/>
                    <a:lstStyle/>
                    <a:p>
                      <a:pPr marL="171450" marR="0" lvl="0" indent="-171450" algn="r" defTabSz="99569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عدد البرامج الحاسوبية</a:t>
                      </a:r>
                    </a:p>
                    <a:p>
                      <a:pPr marL="171450" indent="-171450">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نسبة طلبات المستفيدين إلكترونيا</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171450" indent="-171450">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عدد الخدمات الإلكترونية المتاحة</a:t>
                      </a:r>
                    </a:p>
                    <a:p>
                      <a:pPr marL="171450" indent="-171450">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تقليل نسبة الأعطال في الأجهزة التقنية</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171450" indent="-171450">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رفع مستوى الأمن السيبراني</a:t>
                      </a:r>
                    </a:p>
                  </a:txBody>
                  <a:tcPr marL="89268" marR="89268" marT="44634" marB="44634" anchor="ctr"/>
                </a:tc>
                <a:extLst>
                  <a:ext uri="{0D108BD9-81ED-4DB2-BD59-A6C34878D82A}">
                    <a16:rowId xmlns:a16="http://schemas.microsoft.com/office/drawing/2014/main" val="1687959563"/>
                  </a:ext>
                </a:extLst>
              </a:tr>
              <a:tr h="1134429">
                <a:tc vMerge="1">
                  <a:txBody>
                    <a:bodyPr/>
                    <a:lstStyle/>
                    <a:p>
                      <a:pPr algn="r">
                        <a:lnSpc>
                          <a:spcPct val="107000"/>
                        </a:lnSpc>
                        <a:spcAft>
                          <a:spcPts val="80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vMerge="1">
                  <a:txBody>
                    <a:bodyPr/>
                    <a:lstStyle/>
                    <a:p>
                      <a:pPr algn="r">
                        <a:lnSpc>
                          <a:spcPct val="107000"/>
                        </a:lnSpc>
                        <a:spcAft>
                          <a:spcPts val="800"/>
                        </a:spcAft>
                      </a:pPr>
                      <a:r>
                        <a:rPr lang="ar-SA" sz="1100">
                          <a:effectLst/>
                          <a:latin typeface="Calibri" panose="020F0502020204030204" pitchFamily="34" charset="0"/>
                          <a:ea typeface="Calibri" panose="020F0502020204030204" pitchFamily="34" charset="0"/>
                          <a:cs typeface="Arial" panose="020B0604020202020204" pitchFamily="34" charset="0"/>
                        </a:rPr>
                        <a:t>توفير بيئة عمل مؤسسي</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قدرات ومهارات فريق العمل</a:t>
                      </a:r>
                    </a:p>
                    <a:p>
                      <a:pPr algn="ctr" rtl="1">
                        <a:lnSpc>
                          <a:spcPct val="100000"/>
                        </a:lnSpc>
                      </a:pPr>
                      <a:endPar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89268" marR="89268" marT="44634" marB="44634" anchor="ctr"/>
                </a:tc>
                <a:tc>
                  <a:txBody>
                    <a:bodyPr/>
                    <a:lstStyle/>
                    <a:p>
                      <a:pPr marL="171450" indent="-171450">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عدد الدورات التدريبية</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171450" indent="-171450">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ساعات التدريب</a:t>
                      </a:r>
                    </a:p>
                    <a:p>
                      <a:pPr marL="171450" indent="-171450">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المشاركات في التدريب الخارجي</a:t>
                      </a:r>
                    </a:p>
                    <a:p>
                      <a:pPr marL="171450" indent="-171450">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زيادة عدد المشاركات في الملتقيات والمؤتمرات</a:t>
                      </a:r>
                    </a:p>
                    <a:p>
                      <a:pPr marL="171450" indent="-171450">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نسبة الرضا عن التدريب</a:t>
                      </a:r>
                      <a:endParaRPr lang="en-US"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txBody>
                  <a:tcPr marL="89268" marR="89268" marT="44634" marB="44634" anchor="ctr"/>
                </a:tc>
                <a:extLst>
                  <a:ext uri="{0D108BD9-81ED-4DB2-BD59-A6C34878D82A}">
                    <a16:rowId xmlns:a16="http://schemas.microsoft.com/office/drawing/2014/main" val="419862548"/>
                  </a:ext>
                </a:extLst>
              </a:tr>
              <a:tr h="927723">
                <a:tc vMerge="1">
                  <a:txBody>
                    <a:bodyPr/>
                    <a:lstStyle/>
                    <a:p>
                      <a:pPr algn="r">
                        <a:lnSpc>
                          <a:spcPct val="107000"/>
                        </a:lnSpc>
                        <a:spcAft>
                          <a:spcPts val="80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vMerge="1">
                  <a:txBody>
                    <a:bodyPr/>
                    <a:lstStyle/>
                    <a:p>
                      <a:pPr algn="r">
                        <a:lnSpc>
                          <a:spcPct val="107000"/>
                        </a:lnSpc>
                        <a:spcAft>
                          <a:spcPts val="800"/>
                        </a:spcAft>
                      </a:pPr>
                      <a:r>
                        <a:rPr lang="ar-SA" sz="1100">
                          <a:effectLst/>
                          <a:latin typeface="Calibri" panose="020F0502020204030204" pitchFamily="34" charset="0"/>
                          <a:ea typeface="Calibri" panose="020F0502020204030204" pitchFamily="34" charset="0"/>
                          <a:cs typeface="Arial" panose="020B0604020202020204" pitchFamily="34" charset="0"/>
                        </a:rPr>
                        <a:t>توفير بيئة عمل مؤسسي</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lvl="0" indent="0" algn="ctr" defTabSz="995690" rtl="1" eaLnBrk="1" fontAlgn="auto" latinLnBrk="0" hangingPunct="1">
                        <a:lnSpc>
                          <a:spcPct val="100000"/>
                        </a:lnSpc>
                        <a:spcBef>
                          <a:spcPts val="0"/>
                        </a:spcBef>
                        <a:spcAft>
                          <a:spcPts val="0"/>
                        </a:spcAft>
                        <a:buClrTx/>
                        <a:buSzTx/>
                        <a:buFontTx/>
                        <a:buNone/>
                        <a:tabLst/>
                        <a:defRP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إيجاد وتطوير  بيئة عمل مهنية ومتعلمة محفزة على الإنجاز</a:t>
                      </a:r>
                    </a:p>
                  </a:txBody>
                  <a:tcPr marL="89268" marR="89268" marT="44634" marB="44634" anchor="ctr"/>
                </a:tc>
                <a:tc>
                  <a:txBody>
                    <a:bodyPr/>
                    <a:lstStyle/>
                    <a:p>
                      <a:pPr marL="171450" indent="-171450">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تحقيق متطلبات السلامة في بيئة العمل</a:t>
                      </a:r>
                    </a:p>
                    <a:p>
                      <a:pPr marL="171450" indent="-171450">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تغطية الاحتياج من الأجهزة والأثاث المكتبي</a:t>
                      </a:r>
                    </a:p>
                    <a:p>
                      <a:pPr marL="171450" indent="-171450">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تحقيق متطلبات النظافة والذوق العام</a:t>
                      </a:r>
                    </a:p>
                    <a:p>
                      <a:pPr marL="171450" indent="-171450">
                        <a:lnSpc>
                          <a:spcPct val="100000"/>
                        </a:lnSpc>
                        <a:buFont typeface="Arial" panose="020B0604020202020204" pitchFamily="34" charset="0"/>
                        <a:buChar char="•"/>
                      </a:pPr>
                      <a:r>
                        <a:rPr lang="ar-SA" sz="1200" b="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تهيئة المقر بمتطلبات ذوي الاحتياجات الخاصة</a:t>
                      </a:r>
                    </a:p>
                  </a:txBody>
                  <a:tcPr marL="89268" marR="89268" marT="44634" marB="44634" anchor="ctr"/>
                </a:tc>
                <a:extLst>
                  <a:ext uri="{0D108BD9-81ED-4DB2-BD59-A6C34878D82A}">
                    <a16:rowId xmlns:a16="http://schemas.microsoft.com/office/drawing/2014/main" val="3740290726"/>
                  </a:ext>
                </a:extLst>
              </a:tr>
            </a:tbl>
          </a:graphicData>
        </a:graphic>
      </p:graphicFrame>
      <p:grpSp>
        <p:nvGrpSpPr>
          <p:cNvPr id="5" name="مجموعة 4">
            <a:extLst>
              <a:ext uri="{FF2B5EF4-FFF2-40B4-BE49-F238E27FC236}">
                <a16:creationId xmlns:a16="http://schemas.microsoft.com/office/drawing/2014/main" id="{C6E16EC8-BC5B-4E7E-ABEE-8AD4A90FD4FE}"/>
              </a:ext>
            </a:extLst>
          </p:cNvPr>
          <p:cNvGrpSpPr/>
          <p:nvPr/>
        </p:nvGrpSpPr>
        <p:grpSpPr>
          <a:xfrm>
            <a:off x="5019850" y="930970"/>
            <a:ext cx="4541839" cy="603924"/>
            <a:chOff x="5019850" y="976126"/>
            <a:chExt cx="4541839" cy="603924"/>
          </a:xfrm>
        </p:grpSpPr>
        <p:pic>
          <p:nvPicPr>
            <p:cNvPr id="6" name="صورة 5">
              <a:extLst>
                <a:ext uri="{FF2B5EF4-FFF2-40B4-BE49-F238E27FC236}">
                  <a16:creationId xmlns:a16="http://schemas.microsoft.com/office/drawing/2014/main" id="{3BAA7CA4-CAE0-4AEE-BD2B-7FB148620C8F}"/>
                </a:ext>
              </a:extLst>
            </p:cNvPr>
            <p:cNvPicPr>
              <a:picLocks noChangeAspect="1"/>
            </p:cNvPicPr>
            <p:nvPr/>
          </p:nvPicPr>
          <p:blipFill>
            <a:blip r:embed="rId2"/>
            <a:stretch>
              <a:fillRect/>
            </a:stretch>
          </p:blipFill>
          <p:spPr>
            <a:xfrm>
              <a:off x="5019850" y="976126"/>
              <a:ext cx="4541839" cy="603924"/>
            </a:xfrm>
            <a:prstGeom prst="rect">
              <a:avLst/>
            </a:prstGeom>
          </p:spPr>
        </p:pic>
        <p:sp>
          <p:nvSpPr>
            <p:cNvPr id="7" name="مربع نص 6">
              <a:extLst>
                <a:ext uri="{FF2B5EF4-FFF2-40B4-BE49-F238E27FC236}">
                  <a16:creationId xmlns:a16="http://schemas.microsoft.com/office/drawing/2014/main" id="{EDED1B18-C264-4E47-BCCA-CA8D698F9F85}"/>
                </a:ext>
              </a:extLst>
            </p:cNvPr>
            <p:cNvSpPr txBox="1"/>
            <p:nvPr/>
          </p:nvSpPr>
          <p:spPr>
            <a:xfrm>
              <a:off x="6057079" y="1129086"/>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مؤشرات الأداء</a:t>
              </a:r>
              <a:endParaRPr lang="ar-SA" sz="1600" dirty="0"/>
            </a:p>
          </p:txBody>
        </p:sp>
      </p:grpSp>
      <p:sp>
        <p:nvSpPr>
          <p:cNvPr id="8" name="مربع نص 7">
            <a:extLst>
              <a:ext uri="{FF2B5EF4-FFF2-40B4-BE49-F238E27FC236}">
                <a16:creationId xmlns:a16="http://schemas.microsoft.com/office/drawing/2014/main" id="{4F874CD3-ECCE-4975-9646-16005AC497EA}"/>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43</a:t>
            </a:fld>
            <a:endParaRPr lang="ar-SA" sz="1600" dirty="0">
              <a:solidFill>
                <a:schemeClr val="bg1"/>
              </a:solidFill>
            </a:endParaRPr>
          </a:p>
        </p:txBody>
      </p:sp>
    </p:spTree>
    <p:extLst>
      <p:ext uri="{BB962C8B-B14F-4D97-AF65-F5344CB8AC3E}">
        <p14:creationId xmlns:p14="http://schemas.microsoft.com/office/powerpoint/2010/main" val="6485368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جدول 5">
            <a:extLst>
              <a:ext uri="{FF2B5EF4-FFF2-40B4-BE49-F238E27FC236}">
                <a16:creationId xmlns:a16="http://schemas.microsoft.com/office/drawing/2014/main" id="{4613F331-E34D-4E15-B50C-29D732671D20}"/>
              </a:ext>
            </a:extLst>
          </p:cNvPr>
          <p:cNvGraphicFramePr>
            <a:graphicFrameLocks noGrp="1"/>
          </p:cNvGraphicFramePr>
          <p:nvPr/>
        </p:nvGraphicFramePr>
        <p:xfrm>
          <a:off x="408255" y="4304148"/>
          <a:ext cx="9153434" cy="2701767"/>
        </p:xfrm>
        <a:graphic>
          <a:graphicData uri="http://schemas.openxmlformats.org/drawingml/2006/table">
            <a:tbl>
              <a:tblPr rtl="1" firstRow="1" bandRow="1">
                <a:tableStyleId>{5C22544A-7EE6-4342-B048-85BDC9FD1C3A}</a:tableStyleId>
              </a:tblPr>
              <a:tblGrid>
                <a:gridCol w="1176668">
                  <a:extLst>
                    <a:ext uri="{9D8B030D-6E8A-4147-A177-3AD203B41FA5}">
                      <a16:colId xmlns:a16="http://schemas.microsoft.com/office/drawing/2014/main" val="2787888487"/>
                    </a:ext>
                  </a:extLst>
                </a:gridCol>
                <a:gridCol w="3345560">
                  <a:extLst>
                    <a:ext uri="{9D8B030D-6E8A-4147-A177-3AD203B41FA5}">
                      <a16:colId xmlns:a16="http://schemas.microsoft.com/office/drawing/2014/main" val="451973015"/>
                    </a:ext>
                  </a:extLst>
                </a:gridCol>
                <a:gridCol w="3253693">
                  <a:extLst>
                    <a:ext uri="{9D8B030D-6E8A-4147-A177-3AD203B41FA5}">
                      <a16:colId xmlns:a16="http://schemas.microsoft.com/office/drawing/2014/main" val="20002"/>
                    </a:ext>
                  </a:extLst>
                </a:gridCol>
                <a:gridCol w="1377513">
                  <a:extLst>
                    <a:ext uri="{9D8B030D-6E8A-4147-A177-3AD203B41FA5}">
                      <a16:colId xmlns:a16="http://schemas.microsoft.com/office/drawing/2014/main" val="20003"/>
                    </a:ext>
                  </a:extLst>
                </a:gridCol>
              </a:tblGrid>
              <a:tr h="678060">
                <a:tc gridSpan="4">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rPr>
                        <a:t>الأهداف الاستراتيجية</a:t>
                      </a: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lumMod val="75000"/>
                      </a:schemeClr>
                    </a:solidFill>
                  </a:tcPr>
                </a:tc>
                <a:tc hMerge="1">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2"/>
                    </a:solidFill>
                  </a:tcPr>
                </a:tc>
                <a:tc hMerge="1">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endPar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2"/>
                    </a:solidFill>
                  </a:tcPr>
                </a:tc>
                <a:tc hMerge="1">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200" b="0" kern="1200" dirty="0">
                        <a:solidFill>
                          <a:schemeClr val="bg1"/>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6E8685"/>
                    </a:solidFill>
                  </a:tcPr>
                </a:tc>
                <a:extLst>
                  <a:ext uri="{0D108BD9-81ED-4DB2-BD59-A6C34878D82A}">
                    <a16:rowId xmlns:a16="http://schemas.microsoft.com/office/drawing/2014/main" val="2287049602"/>
                  </a:ext>
                </a:extLst>
              </a:tr>
              <a:tr h="678060">
                <a:tc row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200" b="0" kern="1200" dirty="0">
                          <a:solidFill>
                            <a:schemeClr val="bg1"/>
                          </a:solidFill>
                          <a:effectLst/>
                          <a:latin typeface="GE SS Two Light" panose="020A0503020102020204" pitchFamily="18" charset="-78"/>
                          <a:ea typeface="GE SS Two Light" panose="020A0503020102020204" pitchFamily="18" charset="-78"/>
                          <a:cs typeface="GE SS Two Light" panose="020A0503020102020204" pitchFamily="18" charset="-78"/>
                        </a:rPr>
                        <a:t>المستفيدون</a:t>
                      </a: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B050"/>
                    </a:solidFill>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rPr>
                        <a:t>تطوير مخرجات تعليمية متميزة</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rPr>
                        <a:t>تعزيز الصورة الذهنية للجمعية</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2">
                        <a:lumMod val="40000"/>
                        <a:lumOff val="60000"/>
                      </a:schemeClr>
                    </a:solidFill>
                  </a:tcPr>
                </a:tc>
                <a:tc row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200" b="0" kern="1200" dirty="0">
                          <a:solidFill>
                            <a:schemeClr val="bg1"/>
                          </a:solidFill>
                          <a:effectLst/>
                          <a:latin typeface="GE SS Two Light" panose="020A0503020102020204" pitchFamily="18" charset="-78"/>
                          <a:ea typeface="GE SS Two Light" panose="020A0503020102020204" pitchFamily="18" charset="-78"/>
                          <a:cs typeface="GE SS Two Light" panose="020A0503020102020204" pitchFamily="18" charset="-78"/>
                        </a:rPr>
                        <a:t>العمليات الداخلية</a:t>
                      </a: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70C0"/>
                    </a:solidFill>
                  </a:tcPr>
                </a:tc>
                <a:extLst>
                  <a:ext uri="{0D108BD9-81ED-4DB2-BD59-A6C34878D82A}">
                    <a16:rowId xmlns:a16="http://schemas.microsoft.com/office/drawing/2014/main" val="2403196905"/>
                  </a:ext>
                </a:extLst>
              </a:tr>
              <a:tr h="667587">
                <a:tc vMerge="1">
                  <a:txBody>
                    <a:bodyPr/>
                    <a:lstStyle/>
                    <a:p>
                      <a:pPr algn="ctr" rtl="1"/>
                      <a:endParaRPr lang="ar-SA" dirty="0">
                        <a:solidFill>
                          <a:schemeClr val="tx1"/>
                        </a:solidFill>
                        <a:cs typeface="+mn-cs"/>
                      </a:endParaRPr>
                    </a:p>
                  </a:txBody>
                  <a:tcPr/>
                </a:tc>
                <a:tc>
                  <a:txBody>
                    <a:bodyPr/>
                    <a:lstStyle/>
                    <a:p>
                      <a:pPr algn="ctr" rtl="1">
                        <a:lnSpc>
                          <a:spcPct val="100000"/>
                        </a:lnSpc>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rPr>
                        <a:t>التمكين المهني والعلمي للمعلمين والمعلمات وأفراد المجتمع </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rPr>
                        <a:t>تحسين وتطوير الأداء المؤسسي</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2">
                        <a:lumMod val="40000"/>
                        <a:lumOff val="60000"/>
                      </a:schemeClr>
                    </a:solidFill>
                  </a:tcPr>
                </a:tc>
                <a:tc vMerge="1">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ar-SA" sz="1600" dirty="0">
                        <a:solidFill>
                          <a:schemeClr val="tx1"/>
                        </a:solidFill>
                        <a:latin typeface="Aljazeera" panose="02000000000000000000" pitchFamily="2" charset="-78"/>
                        <a:ea typeface="GE SS Two Light" panose="020A0503020102020204" pitchFamily="18" charset="-78"/>
                        <a:cs typeface="+mn-cs"/>
                      </a:endParaRPr>
                    </a:p>
                  </a:txBody>
                  <a:tcPr anchor="ctr">
                    <a:lnL w="6350" cap="flat" cmpd="sng" algn="ctr">
                      <a:solidFill>
                        <a:schemeClr val="accent6">
                          <a:lumMod val="50000"/>
                        </a:schemeClr>
                      </a:solidFill>
                      <a:prstDash val="solid"/>
                      <a:round/>
                      <a:headEnd type="none" w="med" len="med"/>
                      <a:tailEnd type="none" w="med" len="med"/>
                    </a:lnL>
                    <a:lnR w="6350" cap="flat" cmpd="sng" algn="ctr">
                      <a:solidFill>
                        <a:schemeClr val="accent6">
                          <a:lumMod val="50000"/>
                        </a:schemeClr>
                      </a:solidFill>
                      <a:prstDash val="solid"/>
                      <a:round/>
                      <a:headEnd type="none" w="med" len="med"/>
                      <a:tailEnd type="none" w="med" len="med"/>
                    </a:lnR>
                    <a:lnT w="6350" cap="flat" cmpd="sng" algn="ctr">
                      <a:solidFill>
                        <a:schemeClr val="accent6">
                          <a:lumMod val="50000"/>
                        </a:schemeClr>
                      </a:solidFill>
                      <a:prstDash val="solid"/>
                      <a:round/>
                      <a:headEnd type="none" w="med" len="med"/>
                      <a:tailEnd type="none" w="med" len="med"/>
                    </a:lnT>
                    <a:lnB w="6350" cap="flat" cmpd="sng" algn="ctr">
                      <a:solidFill>
                        <a:schemeClr val="accent6">
                          <a:lumMod val="50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131455243"/>
                  </a:ext>
                </a:extLst>
              </a:tr>
              <a:tr h="678060">
                <a:tc>
                  <a:txBody>
                    <a:bodyPr/>
                    <a:lstStyle/>
                    <a:p>
                      <a:pPr algn="ctr" rtl="1"/>
                      <a:r>
                        <a:rPr lang="ar-SA" sz="1200" b="0" kern="1200" dirty="0">
                          <a:solidFill>
                            <a:schemeClr val="bg1"/>
                          </a:solidFill>
                          <a:effectLst/>
                          <a:latin typeface="GE SS Two Light" panose="020A0503020102020204" pitchFamily="18" charset="-78"/>
                          <a:ea typeface="GE SS Two Light" panose="020A0503020102020204" pitchFamily="18" charset="-78"/>
                          <a:cs typeface="GE SS Two Light" panose="020A0503020102020204" pitchFamily="18" charset="-78"/>
                        </a:rPr>
                        <a:t>الجانب المالي</a:t>
                      </a: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7030A0"/>
                    </a:solidFill>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rPr>
                        <a:t>تحقيق الاستدامة المالية</a:t>
                      </a: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rPr>
                        <a:t>تطوير بيئة عمل مؤسسي محفزة ومشجعة للإنجاز</a:t>
                      </a: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rtl="1"/>
                      <a:r>
                        <a:rPr lang="ar-SA" sz="1200" b="0" kern="1200" dirty="0">
                          <a:solidFill>
                            <a:schemeClr val="bg1"/>
                          </a:solidFill>
                          <a:effectLst/>
                          <a:latin typeface="GE SS Two Light" panose="020A0503020102020204" pitchFamily="18" charset="-78"/>
                          <a:ea typeface="GE SS Two Light" panose="020A0503020102020204" pitchFamily="18" charset="-78"/>
                          <a:cs typeface="GE SS Two Light" panose="020A0503020102020204" pitchFamily="18" charset="-78"/>
                        </a:rPr>
                        <a:t>التعلم والنمو</a:t>
                      </a: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4256811481"/>
                  </a:ext>
                </a:extLst>
              </a:tr>
            </a:tbl>
          </a:graphicData>
        </a:graphic>
      </p:graphicFrame>
      <p:graphicFrame>
        <p:nvGraphicFramePr>
          <p:cNvPr id="14" name="جدول 13">
            <a:extLst>
              <a:ext uri="{FF2B5EF4-FFF2-40B4-BE49-F238E27FC236}">
                <a16:creationId xmlns:a16="http://schemas.microsoft.com/office/drawing/2014/main" id="{E56BA267-D1D6-4B10-9B58-D018F4C5F62C}"/>
              </a:ext>
            </a:extLst>
          </p:cNvPr>
          <p:cNvGraphicFramePr>
            <a:graphicFrameLocks noGrp="1"/>
          </p:cNvGraphicFramePr>
          <p:nvPr/>
        </p:nvGraphicFramePr>
        <p:xfrm>
          <a:off x="419077" y="1709386"/>
          <a:ext cx="9142612" cy="1119889"/>
        </p:xfrm>
        <a:graphic>
          <a:graphicData uri="http://schemas.openxmlformats.org/drawingml/2006/table">
            <a:tbl>
              <a:tblPr rtl="1" firstRow="1" bandRow="1">
                <a:tableStyleId>{5C22544A-7EE6-4342-B048-85BDC9FD1C3A}</a:tableStyleId>
              </a:tblPr>
              <a:tblGrid>
                <a:gridCol w="2584015">
                  <a:extLst>
                    <a:ext uri="{9D8B030D-6E8A-4147-A177-3AD203B41FA5}">
                      <a16:colId xmlns:a16="http://schemas.microsoft.com/office/drawing/2014/main" val="20000"/>
                    </a:ext>
                  </a:extLst>
                </a:gridCol>
                <a:gridCol w="4297804">
                  <a:extLst>
                    <a:ext uri="{9D8B030D-6E8A-4147-A177-3AD203B41FA5}">
                      <a16:colId xmlns:a16="http://schemas.microsoft.com/office/drawing/2014/main" val="20001"/>
                    </a:ext>
                  </a:extLst>
                </a:gridCol>
                <a:gridCol w="2260793">
                  <a:extLst>
                    <a:ext uri="{9D8B030D-6E8A-4147-A177-3AD203B41FA5}">
                      <a16:colId xmlns:a16="http://schemas.microsoft.com/office/drawing/2014/main" val="20002"/>
                    </a:ext>
                  </a:extLst>
                </a:gridCol>
              </a:tblGrid>
              <a:tr h="428373">
                <a:tc>
                  <a:txBody>
                    <a:bodyPr/>
                    <a:lstStyle/>
                    <a:p>
                      <a:pPr marL="0" marR="0" lvl="0" indent="0" algn="ctr" defTabSz="995690" rtl="1" eaLnBrk="1" fontAlgn="auto" latinLnBrk="0" hangingPunct="1">
                        <a:lnSpc>
                          <a:spcPct val="115000"/>
                        </a:lnSpc>
                        <a:spcBef>
                          <a:spcPts val="0"/>
                        </a:spcBef>
                        <a:spcAft>
                          <a:spcPts val="0"/>
                        </a:spcAft>
                        <a:buClrTx/>
                        <a:buSzTx/>
                        <a:buFontTx/>
                        <a:buNone/>
                        <a:tabLst/>
                        <a:defRPr/>
                      </a:pPr>
                      <a:r>
                        <a:rPr lang="ar-SA" sz="1200" b="0" kern="1200" dirty="0">
                          <a:solidFill>
                            <a:schemeClr val="bg1"/>
                          </a:solidFill>
                          <a:effectLst/>
                          <a:latin typeface="GE SS Two Light" panose="020A0503020102020204" pitchFamily="18" charset="-78"/>
                          <a:ea typeface="GE SS Two Light" panose="020A0503020102020204" pitchFamily="18" charset="-78"/>
                          <a:cs typeface="GE SS Two Light" panose="020A0503020102020204" pitchFamily="18" charset="-78"/>
                        </a:rPr>
                        <a:t>الرؤية</a:t>
                      </a: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7030A0"/>
                    </a:solidFill>
                  </a:tcPr>
                </a:tc>
                <a:tc>
                  <a:txBody>
                    <a:bodyPr/>
                    <a:lstStyle/>
                    <a:p>
                      <a:pPr marL="0" marR="0" lvl="0" indent="0" algn="ctr" defTabSz="995690" rtl="1" eaLnBrk="1" fontAlgn="auto" latinLnBrk="0" hangingPunct="1">
                        <a:lnSpc>
                          <a:spcPct val="115000"/>
                        </a:lnSpc>
                        <a:spcBef>
                          <a:spcPts val="0"/>
                        </a:spcBef>
                        <a:spcAft>
                          <a:spcPts val="0"/>
                        </a:spcAft>
                        <a:buClrTx/>
                        <a:buSzTx/>
                        <a:buFontTx/>
                        <a:buNone/>
                        <a:tabLst/>
                        <a:defRPr/>
                      </a:pPr>
                      <a:r>
                        <a:rPr lang="ar-SA" sz="1200" b="0" kern="1200" dirty="0">
                          <a:solidFill>
                            <a:schemeClr val="bg1"/>
                          </a:solidFill>
                          <a:effectLst/>
                          <a:latin typeface="GE SS Two Light" panose="020A0503020102020204" pitchFamily="18" charset="-78"/>
                          <a:ea typeface="GE SS Two Light" panose="020A0503020102020204" pitchFamily="18" charset="-78"/>
                          <a:cs typeface="GE SS Two Light" panose="020A0503020102020204" pitchFamily="18" charset="-78"/>
                        </a:rPr>
                        <a:t>الرسالة</a:t>
                      </a: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70C0"/>
                    </a:solidFill>
                  </a:tcPr>
                </a:tc>
                <a:tc>
                  <a:txBody>
                    <a:bodyPr/>
                    <a:lstStyle/>
                    <a:p>
                      <a:pPr marL="0" marR="0" lvl="0" indent="0" algn="ctr" defTabSz="995690" rtl="1" eaLnBrk="1" fontAlgn="auto" latinLnBrk="0" hangingPunct="1">
                        <a:lnSpc>
                          <a:spcPct val="115000"/>
                        </a:lnSpc>
                        <a:spcBef>
                          <a:spcPts val="0"/>
                        </a:spcBef>
                        <a:spcAft>
                          <a:spcPts val="0"/>
                        </a:spcAft>
                        <a:buClrTx/>
                        <a:buSzTx/>
                        <a:buFontTx/>
                        <a:buNone/>
                        <a:tabLst/>
                        <a:defRPr/>
                      </a:pPr>
                      <a:r>
                        <a:rPr lang="ar-SA" sz="1200" b="0" kern="1200" dirty="0">
                          <a:solidFill>
                            <a:schemeClr val="bg1"/>
                          </a:solidFill>
                          <a:effectLst/>
                          <a:latin typeface="GE SS Two Light" panose="020A0503020102020204" pitchFamily="18" charset="-78"/>
                          <a:ea typeface="GE SS Two Light" panose="020A0503020102020204" pitchFamily="18" charset="-78"/>
                          <a:cs typeface="GE SS Two Light" panose="020A0503020102020204" pitchFamily="18" charset="-78"/>
                        </a:rPr>
                        <a:t>القيم</a:t>
                      </a: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042433366"/>
                  </a:ext>
                </a:extLst>
              </a:tr>
              <a:tr h="691516">
                <a:tc>
                  <a:txBody>
                    <a:bodyPr/>
                    <a:lstStyle/>
                    <a:p>
                      <a:pPr algn="ctr"/>
                      <a:r>
                        <a:rPr lang="ar-SA" sz="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rPr>
                        <a:t>الريادة في تعليم وتعلم القرآن الكريم على مستوى المملكة العربية السعودية </a:t>
                      </a: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r>
                        <a:rPr lang="ar-SA" sz="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rPr>
                        <a:t>تعليم القرآن الكريم وعلومه لكافة فئات المجتمع وفق منظومة مؤسسية من خلال كفاءات متخصصة ومنهجية علمية ووسائل حديثة. </a:t>
                      </a: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rtl="1" fontAlgn="b"/>
                      <a:r>
                        <a:rPr lang="ar-SA" sz="1200" dirty="0">
                          <a:solidFill>
                            <a:srgbClr val="11587B"/>
                          </a:solidFill>
                          <a:latin typeface="GE SS Text UltraLight" panose="020A0503020102020204" pitchFamily="18" charset="-78"/>
                          <a:ea typeface="GE SS Text UltraLight" panose="020A0503020102020204" pitchFamily="18" charset="-78"/>
                          <a:cs typeface="GE SS Text UltraLight" panose="020A0503020102020204" pitchFamily="18" charset="-78"/>
                        </a:rPr>
                        <a:t>العمل الجماعي. الجودة. الشفافية. الأمانة. القدوة</a:t>
                      </a: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0"/>
                  </a:ext>
                </a:extLst>
              </a:tr>
            </a:tbl>
          </a:graphicData>
        </a:graphic>
      </p:graphicFrame>
      <p:graphicFrame>
        <p:nvGraphicFramePr>
          <p:cNvPr id="15" name="جدول 14">
            <a:extLst>
              <a:ext uri="{FF2B5EF4-FFF2-40B4-BE49-F238E27FC236}">
                <a16:creationId xmlns:a16="http://schemas.microsoft.com/office/drawing/2014/main" id="{A913207A-6FEE-4AD3-9783-D87E40834C37}"/>
              </a:ext>
            </a:extLst>
          </p:cNvPr>
          <p:cNvGraphicFramePr>
            <a:graphicFrameLocks noGrp="1"/>
          </p:cNvGraphicFramePr>
          <p:nvPr/>
        </p:nvGraphicFramePr>
        <p:xfrm>
          <a:off x="413666" y="2905558"/>
          <a:ext cx="9153433" cy="1322307"/>
        </p:xfrm>
        <a:graphic>
          <a:graphicData uri="http://schemas.openxmlformats.org/drawingml/2006/table">
            <a:tbl>
              <a:tblPr rtl="1" firstRow="1" bandRow="1">
                <a:tableStyleId>{5C22544A-7EE6-4342-B048-85BDC9FD1C3A}</a:tableStyleId>
              </a:tblPr>
              <a:tblGrid>
                <a:gridCol w="1205407">
                  <a:extLst>
                    <a:ext uri="{9D8B030D-6E8A-4147-A177-3AD203B41FA5}">
                      <a16:colId xmlns:a16="http://schemas.microsoft.com/office/drawing/2014/main" val="20000"/>
                    </a:ext>
                  </a:extLst>
                </a:gridCol>
                <a:gridCol w="961449">
                  <a:extLst>
                    <a:ext uri="{9D8B030D-6E8A-4147-A177-3AD203B41FA5}">
                      <a16:colId xmlns:a16="http://schemas.microsoft.com/office/drawing/2014/main" val="3003386360"/>
                    </a:ext>
                  </a:extLst>
                </a:gridCol>
                <a:gridCol w="1220135">
                  <a:extLst>
                    <a:ext uri="{9D8B030D-6E8A-4147-A177-3AD203B41FA5}">
                      <a16:colId xmlns:a16="http://schemas.microsoft.com/office/drawing/2014/main" val="3171470519"/>
                    </a:ext>
                  </a:extLst>
                </a:gridCol>
                <a:gridCol w="1267796">
                  <a:extLst>
                    <a:ext uri="{9D8B030D-6E8A-4147-A177-3AD203B41FA5}">
                      <a16:colId xmlns:a16="http://schemas.microsoft.com/office/drawing/2014/main" val="1892990160"/>
                    </a:ext>
                  </a:extLst>
                </a:gridCol>
                <a:gridCol w="1249235">
                  <a:extLst>
                    <a:ext uri="{9D8B030D-6E8A-4147-A177-3AD203B41FA5}">
                      <a16:colId xmlns:a16="http://schemas.microsoft.com/office/drawing/2014/main" val="3852470877"/>
                    </a:ext>
                  </a:extLst>
                </a:gridCol>
                <a:gridCol w="1083137">
                  <a:extLst>
                    <a:ext uri="{9D8B030D-6E8A-4147-A177-3AD203B41FA5}">
                      <a16:colId xmlns:a16="http://schemas.microsoft.com/office/drawing/2014/main" val="4242769170"/>
                    </a:ext>
                  </a:extLst>
                </a:gridCol>
                <a:gridCol w="1083137">
                  <a:extLst>
                    <a:ext uri="{9D8B030D-6E8A-4147-A177-3AD203B41FA5}">
                      <a16:colId xmlns:a16="http://schemas.microsoft.com/office/drawing/2014/main" val="2974133496"/>
                    </a:ext>
                  </a:extLst>
                </a:gridCol>
                <a:gridCol w="1083137">
                  <a:extLst>
                    <a:ext uri="{9D8B030D-6E8A-4147-A177-3AD203B41FA5}">
                      <a16:colId xmlns:a16="http://schemas.microsoft.com/office/drawing/2014/main" val="252662830"/>
                    </a:ext>
                  </a:extLst>
                </a:gridCol>
              </a:tblGrid>
              <a:tr h="533782">
                <a:tc gridSpan="8">
                  <a:txBody>
                    <a:bodyPr/>
                    <a:lstStyle/>
                    <a:p>
                      <a:pPr marL="0" marR="0" lvl="0" indent="0" algn="ctr" defTabSz="995690" rtl="1" eaLnBrk="1" fontAlgn="auto" latinLnBrk="0" hangingPunct="1">
                        <a:lnSpc>
                          <a:spcPct val="115000"/>
                        </a:lnSpc>
                        <a:spcBef>
                          <a:spcPts val="0"/>
                        </a:spcBef>
                        <a:spcAft>
                          <a:spcPts val="0"/>
                        </a:spcAft>
                        <a:buClrTx/>
                        <a:buSzTx/>
                        <a:buFontTx/>
                        <a:buNone/>
                        <a:tabLst/>
                        <a:defRPr/>
                      </a:pPr>
                      <a:r>
                        <a:rPr lang="ar-SA"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rPr>
                        <a:t>الفئات المستفيدة ( رجال – نساء)</a:t>
                      </a:r>
                      <a:endParaRPr lang="en-US"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92D050"/>
                    </a:solidFill>
                  </a:tcPr>
                </a:tc>
                <a:tc hMerge="1">
                  <a:txBody>
                    <a:bodyPr/>
                    <a:lstStyle/>
                    <a:p>
                      <a:pPr marL="0" marR="0" lvl="0" indent="0" algn="ctr" defTabSz="995690" rtl="1" eaLnBrk="1" fontAlgn="auto" latinLnBrk="0" hangingPunct="1">
                        <a:lnSpc>
                          <a:spcPct val="115000"/>
                        </a:lnSpc>
                        <a:spcBef>
                          <a:spcPts val="0"/>
                        </a:spcBef>
                        <a:spcAft>
                          <a:spcPts val="0"/>
                        </a:spcAft>
                        <a:buClrTx/>
                        <a:buSzTx/>
                        <a:buFontTx/>
                        <a:buNone/>
                        <a:tabLst/>
                        <a:defRPr/>
                      </a:pPr>
                      <a:endParaRPr lang="en-US"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2">
                        <a:lumMod val="75000"/>
                      </a:schemeClr>
                    </a:solidFill>
                  </a:tcPr>
                </a:tc>
                <a:tc hMerge="1">
                  <a:txBody>
                    <a:bodyPr/>
                    <a:lstStyle/>
                    <a:p>
                      <a:pPr marL="0" marR="0" lvl="0" indent="0" algn="ctr" defTabSz="995690" rtl="1" eaLnBrk="1" fontAlgn="auto" latinLnBrk="0" hangingPunct="1">
                        <a:lnSpc>
                          <a:spcPct val="115000"/>
                        </a:lnSpc>
                        <a:spcBef>
                          <a:spcPts val="0"/>
                        </a:spcBef>
                        <a:spcAft>
                          <a:spcPts val="0"/>
                        </a:spcAft>
                        <a:buClrTx/>
                        <a:buSzTx/>
                        <a:buFontTx/>
                        <a:buNone/>
                        <a:tabLst/>
                        <a:defRPr/>
                      </a:pPr>
                      <a:endParaRPr lang="en-US"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2">
                        <a:lumMod val="75000"/>
                      </a:schemeClr>
                    </a:solidFill>
                  </a:tcPr>
                </a:tc>
                <a:tc hMerge="1">
                  <a:txBody>
                    <a:bodyPr/>
                    <a:lstStyle/>
                    <a:p>
                      <a:pPr marL="0" marR="0" lvl="0" indent="0" algn="ctr" defTabSz="995690" rtl="1" eaLnBrk="1" fontAlgn="auto" latinLnBrk="0" hangingPunct="1">
                        <a:lnSpc>
                          <a:spcPct val="115000"/>
                        </a:lnSpc>
                        <a:spcBef>
                          <a:spcPts val="0"/>
                        </a:spcBef>
                        <a:spcAft>
                          <a:spcPts val="0"/>
                        </a:spcAft>
                        <a:buClrTx/>
                        <a:buSzTx/>
                        <a:buFontTx/>
                        <a:buNone/>
                        <a:tabLst/>
                        <a:defRPr/>
                      </a:pPr>
                      <a:endParaRPr lang="en-US"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2">
                        <a:lumMod val="75000"/>
                      </a:schemeClr>
                    </a:solidFill>
                  </a:tcPr>
                </a:tc>
                <a:tc hMerge="1">
                  <a:txBody>
                    <a:bodyPr/>
                    <a:lstStyle/>
                    <a:p>
                      <a:pPr marL="0" marR="0" lvl="0" indent="0" algn="ctr" defTabSz="995690" rtl="1" eaLnBrk="1" fontAlgn="auto" latinLnBrk="0" hangingPunct="1">
                        <a:lnSpc>
                          <a:spcPct val="115000"/>
                        </a:lnSpc>
                        <a:spcBef>
                          <a:spcPts val="0"/>
                        </a:spcBef>
                        <a:spcAft>
                          <a:spcPts val="0"/>
                        </a:spcAft>
                        <a:buClrTx/>
                        <a:buSzTx/>
                        <a:buFontTx/>
                        <a:buNone/>
                        <a:tabLst/>
                        <a:defRPr/>
                      </a:pPr>
                      <a:endParaRPr lang="en-US"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2">
                        <a:lumMod val="75000"/>
                      </a:schemeClr>
                    </a:solidFill>
                  </a:tcPr>
                </a:tc>
                <a:tc hMerge="1">
                  <a:txBody>
                    <a:bodyPr/>
                    <a:lstStyle/>
                    <a:p>
                      <a:pPr marL="0" marR="0" lvl="0" indent="0" algn="ctr" defTabSz="995690" rtl="1" eaLnBrk="1" fontAlgn="auto" latinLnBrk="0" hangingPunct="1">
                        <a:lnSpc>
                          <a:spcPct val="115000"/>
                        </a:lnSpc>
                        <a:spcBef>
                          <a:spcPts val="0"/>
                        </a:spcBef>
                        <a:spcAft>
                          <a:spcPts val="0"/>
                        </a:spcAft>
                        <a:buClrTx/>
                        <a:buSzTx/>
                        <a:buFontTx/>
                        <a:buNone/>
                        <a:tabLst/>
                        <a:defRPr/>
                      </a:pPr>
                      <a:endParaRPr lang="en-US"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2">
                        <a:lumMod val="75000"/>
                      </a:schemeClr>
                    </a:solidFill>
                  </a:tcPr>
                </a:tc>
                <a:tc hMerge="1">
                  <a:txBody>
                    <a:bodyPr/>
                    <a:lstStyle/>
                    <a:p>
                      <a:pPr marL="0" marR="0" lvl="0" indent="0" algn="ctr" defTabSz="995690" rtl="1" eaLnBrk="1" fontAlgn="auto" latinLnBrk="0" hangingPunct="1">
                        <a:lnSpc>
                          <a:spcPct val="115000"/>
                        </a:lnSpc>
                        <a:spcBef>
                          <a:spcPts val="0"/>
                        </a:spcBef>
                        <a:spcAft>
                          <a:spcPts val="0"/>
                        </a:spcAft>
                        <a:buClrTx/>
                        <a:buSzTx/>
                        <a:buFontTx/>
                        <a:buNone/>
                        <a:tabLst/>
                        <a:defRPr/>
                      </a:pPr>
                      <a:endParaRPr lang="en-US"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2">
                        <a:lumMod val="75000"/>
                      </a:schemeClr>
                    </a:solidFill>
                  </a:tcPr>
                </a:tc>
                <a:tc hMerge="1">
                  <a:txBody>
                    <a:bodyPr/>
                    <a:lstStyle/>
                    <a:p>
                      <a:pPr marL="0" marR="0" lvl="0" indent="0" algn="ctr" defTabSz="995690" rtl="1" eaLnBrk="1" fontAlgn="auto" latinLnBrk="0" hangingPunct="1">
                        <a:lnSpc>
                          <a:spcPct val="115000"/>
                        </a:lnSpc>
                        <a:spcBef>
                          <a:spcPts val="0"/>
                        </a:spcBef>
                        <a:spcAft>
                          <a:spcPts val="0"/>
                        </a:spcAft>
                        <a:buClrTx/>
                        <a:buSzTx/>
                        <a:buFontTx/>
                        <a:buNone/>
                        <a:tabLst/>
                        <a:defRPr/>
                      </a:pPr>
                      <a:endParaRPr lang="en-US"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468732161"/>
                  </a:ext>
                </a:extLst>
              </a:tr>
              <a:tr h="788525">
                <a:tc>
                  <a:txBody>
                    <a:bodyPr/>
                    <a:lstStyle/>
                    <a:p>
                      <a:pPr marL="0" marR="0" lvl="0" indent="0" algn="ctr" defTabSz="995690" rtl="1" eaLnBrk="1" fontAlgn="auto" latinLnBrk="0" hangingPunct="1">
                        <a:lnSpc>
                          <a:spcPct val="115000"/>
                        </a:lnSpc>
                        <a:spcBef>
                          <a:spcPts val="0"/>
                        </a:spcBef>
                        <a:spcAft>
                          <a:spcPts val="0"/>
                        </a:spcAft>
                        <a:buClrTx/>
                        <a:buSzTx/>
                        <a:buFontTx/>
                        <a:buNone/>
                        <a:tabLst/>
                        <a:defRPr/>
                      </a:pPr>
                      <a:r>
                        <a:rPr lang="ar-SA"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rPr>
                        <a:t>الطلاب</a:t>
                      </a:r>
                      <a:endParaRPr lang="en-US"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marL="0" marR="0" lvl="0" indent="0" algn="ctr" defTabSz="995690" rtl="1" eaLnBrk="1" fontAlgn="auto" latinLnBrk="0" hangingPunct="1">
                        <a:lnSpc>
                          <a:spcPct val="115000"/>
                        </a:lnSpc>
                        <a:spcBef>
                          <a:spcPts val="0"/>
                        </a:spcBef>
                        <a:spcAft>
                          <a:spcPts val="0"/>
                        </a:spcAft>
                        <a:buClrTx/>
                        <a:buSzTx/>
                        <a:buFontTx/>
                        <a:buNone/>
                        <a:tabLst/>
                        <a:defRPr/>
                      </a:pPr>
                      <a:r>
                        <a:rPr lang="ar-SA"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rPr>
                        <a:t>الصغار</a:t>
                      </a:r>
                      <a:endParaRPr lang="en-US"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marL="0" marR="0" lvl="0" indent="0" algn="ctr" defTabSz="995690" rtl="1" eaLnBrk="1" fontAlgn="auto" latinLnBrk="0" hangingPunct="1">
                        <a:lnSpc>
                          <a:spcPct val="115000"/>
                        </a:lnSpc>
                        <a:spcBef>
                          <a:spcPts val="0"/>
                        </a:spcBef>
                        <a:spcAft>
                          <a:spcPts val="0"/>
                        </a:spcAft>
                        <a:buClrTx/>
                        <a:buSzTx/>
                        <a:buFontTx/>
                        <a:buNone/>
                        <a:tabLst/>
                        <a:defRPr/>
                      </a:pPr>
                      <a:r>
                        <a:rPr lang="ar-SA"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rPr>
                        <a:t>كبار السن</a:t>
                      </a:r>
                      <a:endParaRPr lang="en-US"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marL="0" marR="0" lvl="0" indent="0" algn="ctr" defTabSz="995690" rtl="1" eaLnBrk="1" fontAlgn="auto" latinLnBrk="0" hangingPunct="1">
                        <a:lnSpc>
                          <a:spcPct val="115000"/>
                        </a:lnSpc>
                        <a:spcBef>
                          <a:spcPts val="0"/>
                        </a:spcBef>
                        <a:spcAft>
                          <a:spcPts val="0"/>
                        </a:spcAft>
                        <a:buClrTx/>
                        <a:buSzTx/>
                        <a:buFontTx/>
                        <a:buNone/>
                        <a:tabLst/>
                        <a:defRPr/>
                      </a:pPr>
                      <a:r>
                        <a:rPr lang="ar-SA"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rPr>
                        <a:t>نزلاء السجن</a:t>
                      </a:r>
                      <a:endParaRPr lang="en-US"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marL="0" marR="0" lvl="0" indent="0" algn="ctr" defTabSz="995690" rtl="1" eaLnBrk="1" fontAlgn="auto" latinLnBrk="0" hangingPunct="1">
                        <a:lnSpc>
                          <a:spcPct val="115000"/>
                        </a:lnSpc>
                        <a:spcBef>
                          <a:spcPts val="0"/>
                        </a:spcBef>
                        <a:spcAft>
                          <a:spcPts val="0"/>
                        </a:spcAft>
                        <a:buClrTx/>
                        <a:buSzTx/>
                        <a:buFontTx/>
                        <a:buNone/>
                        <a:tabLst/>
                        <a:defRPr/>
                      </a:pPr>
                      <a:r>
                        <a:rPr lang="ar-SA"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rPr>
                        <a:t>ذو الهمم</a:t>
                      </a:r>
                      <a:endParaRPr lang="en-US"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marL="0" marR="0" lvl="0" indent="0" algn="ctr" defTabSz="995690" rtl="1" eaLnBrk="1" fontAlgn="auto" latinLnBrk="0" hangingPunct="1">
                        <a:lnSpc>
                          <a:spcPct val="115000"/>
                        </a:lnSpc>
                        <a:spcBef>
                          <a:spcPts val="0"/>
                        </a:spcBef>
                        <a:spcAft>
                          <a:spcPts val="0"/>
                        </a:spcAft>
                        <a:buClrTx/>
                        <a:buSzTx/>
                        <a:buFontTx/>
                        <a:buNone/>
                        <a:tabLst/>
                        <a:defRPr/>
                      </a:pPr>
                      <a:r>
                        <a:rPr lang="ar-SA"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rPr>
                        <a:t>العمالة الوافدة</a:t>
                      </a:r>
                      <a:endParaRPr lang="en-US"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marL="0" marR="0" lvl="0" indent="0" algn="ctr" defTabSz="995690" rtl="1" eaLnBrk="1" fontAlgn="auto" latinLnBrk="0" hangingPunct="1">
                        <a:lnSpc>
                          <a:spcPct val="115000"/>
                        </a:lnSpc>
                        <a:spcBef>
                          <a:spcPts val="0"/>
                        </a:spcBef>
                        <a:spcAft>
                          <a:spcPts val="0"/>
                        </a:spcAft>
                        <a:buClrTx/>
                        <a:buSzTx/>
                        <a:buFontTx/>
                        <a:buNone/>
                        <a:tabLst/>
                        <a:defRPr/>
                      </a:pPr>
                      <a:r>
                        <a:rPr lang="ar-SA"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rPr>
                        <a:t>الموظفون</a:t>
                      </a:r>
                      <a:endParaRPr lang="en-US"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marL="0" marR="0" lvl="0" indent="0" algn="ctr" defTabSz="995690" rtl="1" eaLnBrk="1" fontAlgn="auto" latinLnBrk="0" hangingPunct="1">
                        <a:lnSpc>
                          <a:spcPct val="115000"/>
                        </a:lnSpc>
                        <a:spcBef>
                          <a:spcPts val="0"/>
                        </a:spcBef>
                        <a:spcAft>
                          <a:spcPts val="0"/>
                        </a:spcAft>
                        <a:buClrTx/>
                        <a:buSzTx/>
                        <a:buFontTx/>
                        <a:buNone/>
                        <a:tabLst/>
                        <a:defRPr/>
                      </a:pPr>
                      <a:r>
                        <a:rPr lang="ar-SA"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rPr>
                        <a:t>أصحاب المصلحة</a:t>
                      </a:r>
                      <a:endParaRPr lang="en-US" sz="1200" b="0" kern="1200" dirty="0">
                        <a:solidFill>
                          <a:schemeClr val="tx1">
                            <a:lumMod val="65000"/>
                            <a:lumOff val="35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a:txBody>
                  <a:tcPr marL="89268" marR="89268" marT="44634" marB="4463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0"/>
                  </a:ext>
                </a:extLst>
              </a:tr>
            </a:tbl>
          </a:graphicData>
        </a:graphic>
      </p:graphicFrame>
      <p:grpSp>
        <p:nvGrpSpPr>
          <p:cNvPr id="6" name="مجموعة 5">
            <a:extLst>
              <a:ext uri="{FF2B5EF4-FFF2-40B4-BE49-F238E27FC236}">
                <a16:creationId xmlns:a16="http://schemas.microsoft.com/office/drawing/2014/main" id="{FB42AC5F-35A5-4CB6-9B7C-F4A997B8AEEF}"/>
              </a:ext>
            </a:extLst>
          </p:cNvPr>
          <p:cNvGrpSpPr/>
          <p:nvPr/>
        </p:nvGrpSpPr>
        <p:grpSpPr>
          <a:xfrm>
            <a:off x="5019850" y="930970"/>
            <a:ext cx="4541839" cy="603924"/>
            <a:chOff x="5019850" y="976126"/>
            <a:chExt cx="4541839" cy="603924"/>
          </a:xfrm>
        </p:grpSpPr>
        <p:pic>
          <p:nvPicPr>
            <p:cNvPr id="7" name="صورة 6">
              <a:extLst>
                <a:ext uri="{FF2B5EF4-FFF2-40B4-BE49-F238E27FC236}">
                  <a16:creationId xmlns:a16="http://schemas.microsoft.com/office/drawing/2014/main" id="{A6034611-D414-489C-A5B5-DB2C86A71C4B}"/>
                </a:ext>
              </a:extLst>
            </p:cNvPr>
            <p:cNvPicPr>
              <a:picLocks noChangeAspect="1"/>
            </p:cNvPicPr>
            <p:nvPr/>
          </p:nvPicPr>
          <p:blipFill>
            <a:blip r:embed="rId2"/>
            <a:stretch>
              <a:fillRect/>
            </a:stretch>
          </p:blipFill>
          <p:spPr>
            <a:xfrm>
              <a:off x="5019850" y="976126"/>
              <a:ext cx="4541839" cy="603924"/>
            </a:xfrm>
            <a:prstGeom prst="rect">
              <a:avLst/>
            </a:prstGeom>
          </p:spPr>
        </p:pic>
        <p:sp>
          <p:nvSpPr>
            <p:cNvPr id="8" name="مربع نص 7">
              <a:extLst>
                <a:ext uri="{FF2B5EF4-FFF2-40B4-BE49-F238E27FC236}">
                  <a16:creationId xmlns:a16="http://schemas.microsoft.com/office/drawing/2014/main" id="{004DAA00-223A-4EA5-A48D-75C261CF7F78}"/>
                </a:ext>
              </a:extLst>
            </p:cNvPr>
            <p:cNvSpPr txBox="1"/>
            <p:nvPr/>
          </p:nvSpPr>
          <p:spPr>
            <a:xfrm>
              <a:off x="5784148" y="1103945"/>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الخريطة</a:t>
              </a:r>
              <a:r>
                <a:rPr lang="ar-SA" sz="1600" b="1" dirty="0">
                  <a:latin typeface="GE SS Two Light" panose="020A0503020102020204" pitchFamily="18" charset="-78"/>
                  <a:ea typeface="GE SS Two Light" panose="020A0503020102020204" pitchFamily="18" charset="-78"/>
                </a:rPr>
                <a:t> </a:t>
              </a: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الاستراتيجية</a:t>
              </a:r>
            </a:p>
          </p:txBody>
        </p:sp>
      </p:grpSp>
      <p:sp>
        <p:nvSpPr>
          <p:cNvPr id="9" name="مربع نص 8">
            <a:extLst>
              <a:ext uri="{FF2B5EF4-FFF2-40B4-BE49-F238E27FC236}">
                <a16:creationId xmlns:a16="http://schemas.microsoft.com/office/drawing/2014/main" id="{F900F3DA-186C-490F-8CC6-092634E90B97}"/>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44</a:t>
            </a:fld>
            <a:endParaRPr lang="ar-SA" sz="1600" dirty="0">
              <a:solidFill>
                <a:schemeClr val="bg1"/>
              </a:solidFill>
            </a:endParaRPr>
          </a:p>
        </p:txBody>
      </p:sp>
    </p:spTree>
    <p:extLst>
      <p:ext uri="{BB962C8B-B14F-4D97-AF65-F5344CB8AC3E}">
        <p14:creationId xmlns:p14="http://schemas.microsoft.com/office/powerpoint/2010/main" val="28974519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a:extLst>
              <a:ext uri="{FF2B5EF4-FFF2-40B4-BE49-F238E27FC236}">
                <a16:creationId xmlns:a16="http://schemas.microsoft.com/office/drawing/2014/main" id="{55CC722E-AB34-4AAD-A90B-E6DEF09B736C}"/>
              </a:ext>
            </a:extLst>
          </p:cNvPr>
          <p:cNvSpPr/>
          <p:nvPr/>
        </p:nvSpPr>
        <p:spPr>
          <a:xfrm>
            <a:off x="895350" y="1754235"/>
            <a:ext cx="8736483" cy="4266553"/>
          </a:xfrm>
          <a:prstGeom prst="rect">
            <a:avLst/>
          </a:prstGeom>
        </p:spPr>
        <p:txBody>
          <a:bodyPr wrap="square">
            <a:spAutoFit/>
          </a:bodyPr>
          <a:lstStyle/>
          <a:p>
            <a:pPr algn="just" rtl="1">
              <a:lnSpc>
                <a:spcPct val="150000"/>
              </a:lnSpc>
            </a:pPr>
            <a:r>
              <a:rPr lang="ar-SA"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ستقوم الجمعية بالعمل على تنفيذ ما جاء في خطتها من أهداف استراتيجية ومبادرات من خلال حوكمة الأداء الاستراتيجي الذي يعزز قدرتها على الإنجاز من خلال إيجاد منظومة إدارية فاعلة تمكنها من التفاعل مع العناصر الخارجية بشكل منهجي وتنظم التواصل الداخلي لتأصيل الإدراك الاستراتيجي في جميع المستويات الإدارية وتزيد من الكفاءة والفاعلية بشكل متنامي على المدى الطويل ، حيث سيتم بلورة هيكلة إدارية تفعل فيها إدارة الجمعية الخارطة الاستراتيجية لمتابعة وتقويم الأداء لتحقيق الاستراتيجية بشكل مؤسسي منظم وشمولي وتتكون هذه الهيكلية من ثلاث عناصر وهي :</a:t>
            </a:r>
          </a:p>
          <a:p>
            <a:pPr algn="just" rtl="1">
              <a:lnSpc>
                <a:spcPct val="150000"/>
              </a:lnSpc>
            </a:pPr>
            <a:r>
              <a:rPr lang="ar-SA" sz="1400" dirty="0">
                <a:solidFill>
                  <a:srgbClr val="C00000"/>
                </a:solidFill>
                <a:latin typeface="Simplified Arabic" panose="02020603050405020304" pitchFamily="18" charset="-78"/>
                <a:ea typeface="GE SS Two Light" panose="020A0503020102020204" pitchFamily="18" charset="-78"/>
                <a:cs typeface="Simplified Arabic" panose="02020603050405020304" pitchFamily="18" charset="-78"/>
              </a:rPr>
              <a:t>1- بناء نظام مسؤولية نحو الاستراتيجية:</a:t>
            </a:r>
          </a:p>
          <a:p>
            <a:pPr algn="just" rtl="1">
              <a:lnSpc>
                <a:spcPct val="150000"/>
              </a:lnSpc>
            </a:pPr>
            <a:r>
              <a:rPr lang="ar-SA" sz="1400" dirty="0">
                <a:solidFill>
                  <a:schemeClr val="tx1">
                    <a:lumMod val="65000"/>
                    <a:lumOff val="35000"/>
                  </a:schemeClr>
                </a:solidFill>
                <a:latin typeface="Simplified Arabic" panose="02020603050405020304" pitchFamily="18" charset="-78"/>
                <a:ea typeface="GE SS Two Light" panose="020A0503020102020204" pitchFamily="18" charset="-78"/>
                <a:cs typeface="Simplified Arabic" panose="02020603050405020304" pitchFamily="18" charset="-78"/>
              </a:rPr>
              <a:t> </a:t>
            </a:r>
            <a:r>
              <a:rPr lang="ar-SA"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وذلك بأن تتولى كل وحدة إدارية في الجمعية بجزء من أجزاء الخطة الاستراتيجية لتكون مسؤولية التنفيذ واضاحة ومحددة مع الأخذ بمبدأ التعاون والتكامل والعمل المؤسسي بما يخدم الاستراتيجية بشكل منظم ومسؤولية واضحة </a:t>
            </a:r>
          </a:p>
          <a:p>
            <a:pPr algn="just" rtl="1">
              <a:lnSpc>
                <a:spcPct val="150000"/>
              </a:lnSpc>
            </a:pPr>
            <a:r>
              <a:rPr lang="ar-SA" sz="1400" dirty="0">
                <a:solidFill>
                  <a:srgbClr val="C00000"/>
                </a:solidFill>
                <a:latin typeface="Simplified Arabic" panose="02020603050405020304" pitchFamily="18" charset="-78"/>
                <a:ea typeface="GE SS Two Light" panose="020A0503020102020204" pitchFamily="18" charset="-78"/>
                <a:cs typeface="Simplified Arabic" panose="02020603050405020304" pitchFamily="18" charset="-78"/>
              </a:rPr>
              <a:t>2- توثيق ومتابعة الأداء الاستراتيجي : </a:t>
            </a:r>
          </a:p>
          <a:p>
            <a:pPr algn="just" rtl="1">
              <a:lnSpc>
                <a:spcPct val="150000"/>
              </a:lnSpc>
            </a:pPr>
            <a:r>
              <a:rPr lang="ar-SA"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منذ لحظة إعلان البدء بتنفيذ الخطة الاستراتيجية فسيتم العمل على جمع وتوثيق كافة البيانات والمعلومات اللازمة من خلال نماذج موحدة للتقارير والمؤشرات ومواعيد محددة ومتابعة دقيقة من قبل الإدارة دون تضخيم أو إهمال.</a:t>
            </a:r>
          </a:p>
          <a:p>
            <a:pPr algn="just" rtl="1">
              <a:lnSpc>
                <a:spcPct val="150000"/>
              </a:lnSpc>
            </a:pPr>
            <a:r>
              <a:rPr lang="ar-SA" sz="1400" dirty="0">
                <a:solidFill>
                  <a:srgbClr val="C00000"/>
                </a:solidFill>
                <a:latin typeface="Simplified Arabic" panose="02020603050405020304" pitchFamily="18" charset="-78"/>
                <a:ea typeface="GE SS Two Light" panose="020A0503020102020204" pitchFamily="18" charset="-78"/>
                <a:cs typeface="Simplified Arabic" panose="02020603050405020304" pitchFamily="18" charset="-78"/>
              </a:rPr>
              <a:t>3- آلية اتخاذ القرار:</a:t>
            </a:r>
          </a:p>
          <a:p>
            <a:pPr algn="just" rtl="1">
              <a:lnSpc>
                <a:spcPct val="150000"/>
              </a:lnSpc>
            </a:pPr>
            <a:r>
              <a:rPr lang="ar-SA"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مع وضوح الاستراتيجية ووضوح المسؤولية وتوزيع الأدوار باحترافية فسيكون لاجتماعات الإدارة الاستراتيجية معنى يتجاوز مراجعة الأداء إلى مناقشة الاستراتيجية وفعاليتها في خدمة أهدافها بأعلى درجات الشفافية والتجرد لتتيح لفريق الإدارة دراسة وتطوير الأداء الاستراتيجي .</a:t>
            </a:r>
          </a:p>
        </p:txBody>
      </p:sp>
      <p:grpSp>
        <p:nvGrpSpPr>
          <p:cNvPr id="4" name="مجموعة 3">
            <a:extLst>
              <a:ext uri="{FF2B5EF4-FFF2-40B4-BE49-F238E27FC236}">
                <a16:creationId xmlns:a16="http://schemas.microsoft.com/office/drawing/2014/main" id="{BDB59969-2707-4C4C-9D07-7C9218C86939}"/>
              </a:ext>
            </a:extLst>
          </p:cNvPr>
          <p:cNvGrpSpPr/>
          <p:nvPr/>
        </p:nvGrpSpPr>
        <p:grpSpPr>
          <a:xfrm>
            <a:off x="5019850" y="930970"/>
            <a:ext cx="4541839" cy="603924"/>
            <a:chOff x="5019850" y="976126"/>
            <a:chExt cx="4541839" cy="603924"/>
          </a:xfrm>
        </p:grpSpPr>
        <p:pic>
          <p:nvPicPr>
            <p:cNvPr id="5" name="صورة 4">
              <a:extLst>
                <a:ext uri="{FF2B5EF4-FFF2-40B4-BE49-F238E27FC236}">
                  <a16:creationId xmlns:a16="http://schemas.microsoft.com/office/drawing/2014/main" id="{DDEE789F-B545-4147-89AB-FFF2F03B9147}"/>
                </a:ext>
              </a:extLst>
            </p:cNvPr>
            <p:cNvPicPr>
              <a:picLocks noChangeAspect="1"/>
            </p:cNvPicPr>
            <p:nvPr/>
          </p:nvPicPr>
          <p:blipFill>
            <a:blip r:embed="rId2"/>
            <a:stretch>
              <a:fillRect/>
            </a:stretch>
          </p:blipFill>
          <p:spPr>
            <a:xfrm>
              <a:off x="5019850" y="976126"/>
              <a:ext cx="4541839" cy="603924"/>
            </a:xfrm>
            <a:prstGeom prst="rect">
              <a:avLst/>
            </a:prstGeom>
          </p:spPr>
        </p:pic>
        <p:sp>
          <p:nvSpPr>
            <p:cNvPr id="8" name="مربع نص 7">
              <a:extLst>
                <a:ext uri="{FF2B5EF4-FFF2-40B4-BE49-F238E27FC236}">
                  <a16:creationId xmlns:a16="http://schemas.microsoft.com/office/drawing/2014/main" id="{BB1DFC56-223A-498A-B57C-0C3908CCF710}"/>
                </a:ext>
              </a:extLst>
            </p:cNvPr>
            <p:cNvSpPr txBox="1"/>
            <p:nvPr/>
          </p:nvSpPr>
          <p:spPr>
            <a:xfrm>
              <a:off x="5784148" y="1103945"/>
              <a:ext cx="3013242" cy="369332"/>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حوكمة</a:t>
              </a:r>
              <a:r>
                <a:rPr lang="ar-SA" sz="18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rPr>
                <a:t> </a:t>
              </a: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تنفيذ</a:t>
              </a:r>
              <a:r>
                <a:rPr lang="ar-SA" sz="18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rPr>
                <a:t> </a:t>
              </a: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الخطة</a:t>
              </a:r>
              <a:r>
                <a:rPr lang="ar-SA" sz="18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rPr>
                <a:t> </a:t>
              </a: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الاستراتيجية</a:t>
              </a:r>
            </a:p>
          </p:txBody>
        </p:sp>
      </p:grpSp>
      <p:sp>
        <p:nvSpPr>
          <p:cNvPr id="9" name="مربع نص 8">
            <a:extLst>
              <a:ext uri="{FF2B5EF4-FFF2-40B4-BE49-F238E27FC236}">
                <a16:creationId xmlns:a16="http://schemas.microsoft.com/office/drawing/2014/main" id="{E66165F2-C3A2-4F66-AEDD-93EB4A4A0286}"/>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45</a:t>
            </a:fld>
            <a:endParaRPr lang="ar-SA" sz="1600" dirty="0">
              <a:solidFill>
                <a:schemeClr val="bg1"/>
              </a:solidFill>
            </a:endParaRPr>
          </a:p>
        </p:txBody>
      </p:sp>
    </p:spTree>
    <p:extLst>
      <p:ext uri="{BB962C8B-B14F-4D97-AF65-F5344CB8AC3E}">
        <p14:creationId xmlns:p14="http://schemas.microsoft.com/office/powerpoint/2010/main" val="26496485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id="{5CDD3577-E3EE-445A-B9DD-ED7C13EA91FC}"/>
              </a:ext>
            </a:extLst>
          </p:cNvPr>
          <p:cNvSpPr/>
          <p:nvPr/>
        </p:nvSpPr>
        <p:spPr>
          <a:xfrm>
            <a:off x="853003" y="1550922"/>
            <a:ext cx="8712053" cy="1169551"/>
          </a:xfrm>
          <a:prstGeom prst="rect">
            <a:avLst/>
          </a:prstGeom>
        </p:spPr>
        <p:txBody>
          <a:bodyPr wrap="square">
            <a:spAutoFit/>
          </a:bodyPr>
          <a:lstStyle/>
          <a:p>
            <a:pPr algn="just" rtl="1">
              <a:lnSpc>
                <a:spcPct val="150000"/>
              </a:lnSpc>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تم الاتفاق على تحديد أولوية الأهداف لإعطاء وزن نسبي لكل هدف وفقا لتصنيف الهدف من خلال سلسلة القيمة المؤسسية التي حددتها العمليات الرئيسية والداعمة لرؤية الجمعية وبناء على ذلك تم إعطاء وزن نسبي لكل هدف من الأهداف الاستراتيجية التي تشكل 100% حيث حصلت الأهداف على الأوزان التالية </a:t>
            </a:r>
            <a:r>
              <a:rPr lang="ar-SA" sz="1600" dirty="0">
                <a:solidFill>
                  <a:schemeClr val="tx1">
                    <a:lumMod val="65000"/>
                    <a:lumOff val="35000"/>
                  </a:schemeClr>
                </a:solidFill>
                <a:latin typeface="GE SS Two Light" panose="020A0503020102020204" pitchFamily="18" charset="-78"/>
                <a:ea typeface="GE SS Two Light" panose="020A0503020102020204" pitchFamily="18" charset="-78"/>
                <a:cs typeface="GE SS Two Light" panose="020A0503020102020204" pitchFamily="18" charset="-78"/>
              </a:rPr>
              <a:t>:</a:t>
            </a:r>
          </a:p>
        </p:txBody>
      </p:sp>
      <p:graphicFrame>
        <p:nvGraphicFramePr>
          <p:cNvPr id="12" name="جدول 7">
            <a:extLst>
              <a:ext uri="{FF2B5EF4-FFF2-40B4-BE49-F238E27FC236}">
                <a16:creationId xmlns:a16="http://schemas.microsoft.com/office/drawing/2014/main" id="{B95D9454-3AD6-4274-907E-F5858339C44A}"/>
              </a:ext>
            </a:extLst>
          </p:cNvPr>
          <p:cNvGraphicFramePr>
            <a:graphicFrameLocks noGrp="1"/>
          </p:cNvGraphicFramePr>
          <p:nvPr>
            <p:extLst>
              <p:ext uri="{D42A27DB-BD31-4B8C-83A1-F6EECF244321}">
                <p14:modId xmlns:p14="http://schemas.microsoft.com/office/powerpoint/2010/main" val="1494269609"/>
              </p:ext>
            </p:extLst>
          </p:nvPr>
        </p:nvGraphicFramePr>
        <p:xfrm>
          <a:off x="948202" y="2897128"/>
          <a:ext cx="8521653" cy="3884148"/>
        </p:xfrm>
        <a:graphic>
          <a:graphicData uri="http://schemas.openxmlformats.org/drawingml/2006/table">
            <a:tbl>
              <a:tblPr rtl="1" firstRow="1" bandRow="1">
                <a:tableStyleId>{5C22544A-7EE6-4342-B048-85BDC9FD1C3A}</a:tableStyleId>
              </a:tblPr>
              <a:tblGrid>
                <a:gridCol w="6991262">
                  <a:extLst>
                    <a:ext uri="{9D8B030D-6E8A-4147-A177-3AD203B41FA5}">
                      <a16:colId xmlns:a16="http://schemas.microsoft.com/office/drawing/2014/main" val="766125759"/>
                    </a:ext>
                  </a:extLst>
                </a:gridCol>
                <a:gridCol w="1530391">
                  <a:extLst>
                    <a:ext uri="{9D8B030D-6E8A-4147-A177-3AD203B41FA5}">
                      <a16:colId xmlns:a16="http://schemas.microsoft.com/office/drawing/2014/main" val="2453978796"/>
                    </a:ext>
                  </a:extLst>
                </a:gridCol>
              </a:tblGrid>
              <a:tr h="689188">
                <a:tc>
                  <a:txBody>
                    <a:bodyPr/>
                    <a:lstStyle/>
                    <a:p>
                      <a:pPr algn="ctr" rtl="1"/>
                      <a:r>
                        <a:rPr lang="ar-SA"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الهدف </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algn="ctr" rtl="1"/>
                      <a:r>
                        <a:rPr lang="ar-SA" sz="1600" kern="1200" dirty="0">
                          <a:solidFill>
                            <a:schemeClr val="bg1"/>
                          </a:solidFill>
                          <a:latin typeface="Simplified Arabic" panose="02020603050405020304" pitchFamily="18" charset="-78"/>
                          <a:ea typeface="GE SS Text UltraLight" panose="020A0503020102020204" pitchFamily="18" charset="-78"/>
                          <a:cs typeface="Simplified Arabic" panose="02020603050405020304" pitchFamily="18" charset="-78"/>
                        </a:rPr>
                        <a:t>الوزن النسبي</a:t>
                      </a: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1016776061"/>
                  </a:ext>
                </a:extLst>
              </a:tr>
              <a:tr h="515045">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تطوير مخرجات تعليمية متميزة</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35%</a:t>
                      </a: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3410320842"/>
                  </a:ext>
                </a:extLst>
              </a:tr>
              <a:tr h="515045">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تعزيز البرامج التدريبية والعلمية للمعلمين وأفراد المجتمع</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20%</a:t>
                      </a: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3521918249"/>
                  </a:ext>
                </a:extLst>
              </a:tr>
              <a:tr h="564818">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تعزيز الصورة الذهنية للجمعية</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10%</a:t>
                      </a: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808629017"/>
                  </a:ext>
                </a:extLst>
              </a:tr>
              <a:tr h="506106">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تحسين وتطوير الأداء المؤسسي</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10%</a:t>
                      </a: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290672692"/>
                  </a:ext>
                </a:extLst>
              </a:tr>
              <a:tr h="546973">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تطوير بيئة عمل مؤسسي محفزة ومشجعة للإنجاز</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10%</a:t>
                      </a: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tcPr>
                </a:tc>
                <a:extLst>
                  <a:ext uri="{0D108BD9-81ED-4DB2-BD59-A6C34878D82A}">
                    <a16:rowId xmlns:a16="http://schemas.microsoft.com/office/drawing/2014/main" val="2935692117"/>
                  </a:ext>
                </a:extLst>
              </a:tr>
              <a:tr h="546973">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تحقيق الاستدامة المالية</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dot"/>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0" marR="0" lvl="0" indent="0" algn="ctr" defTabSz="1007943" rtl="1" eaLnBrk="1" fontAlgn="auto" latinLnBrk="0" hangingPunct="1">
                        <a:lnSpc>
                          <a:spcPct val="100000"/>
                        </a:lnSpc>
                        <a:spcBef>
                          <a:spcPts val="0"/>
                        </a:spcBef>
                        <a:spcAft>
                          <a:spcPts val="0"/>
                        </a:spcAft>
                        <a:buClrTx/>
                        <a:buSzTx/>
                        <a:buFontTx/>
                        <a:buNone/>
                        <a:tabLst/>
                        <a:defRPr/>
                      </a:pPr>
                      <a:r>
                        <a:rPr lang="ar-SA" sz="1600" kern="12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15%</a:t>
                      </a:r>
                    </a:p>
                  </a:txBody>
                  <a:tcPr anchor="ctr">
                    <a:lnL w="6350" cap="flat" cmpd="sng" algn="ctr">
                      <a:solidFill>
                        <a:srgbClr val="002060"/>
                      </a:solidFill>
                      <a:prstDash val="dot"/>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3782969035"/>
                  </a:ext>
                </a:extLst>
              </a:tr>
            </a:tbl>
          </a:graphicData>
        </a:graphic>
      </p:graphicFrame>
      <p:grpSp>
        <p:nvGrpSpPr>
          <p:cNvPr id="8" name="مجموعة 7">
            <a:extLst>
              <a:ext uri="{FF2B5EF4-FFF2-40B4-BE49-F238E27FC236}">
                <a16:creationId xmlns:a16="http://schemas.microsoft.com/office/drawing/2014/main" id="{8094DB32-38AA-4DEF-9E00-0B43360C943E}"/>
              </a:ext>
            </a:extLst>
          </p:cNvPr>
          <p:cNvGrpSpPr/>
          <p:nvPr/>
        </p:nvGrpSpPr>
        <p:grpSpPr>
          <a:xfrm>
            <a:off x="5019850" y="930970"/>
            <a:ext cx="4541839" cy="603924"/>
            <a:chOff x="5019850" y="976126"/>
            <a:chExt cx="4541839" cy="603924"/>
          </a:xfrm>
        </p:grpSpPr>
        <p:pic>
          <p:nvPicPr>
            <p:cNvPr id="9" name="صورة 8">
              <a:extLst>
                <a:ext uri="{FF2B5EF4-FFF2-40B4-BE49-F238E27FC236}">
                  <a16:creationId xmlns:a16="http://schemas.microsoft.com/office/drawing/2014/main" id="{EFEDD186-7ED1-40B9-AC64-A50F1B85EDBD}"/>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0" name="مربع نص 9">
              <a:extLst>
                <a:ext uri="{FF2B5EF4-FFF2-40B4-BE49-F238E27FC236}">
                  <a16:creationId xmlns:a16="http://schemas.microsoft.com/office/drawing/2014/main" id="{DC4A85F3-694F-4028-9AD6-008E1A061324}"/>
                </a:ext>
              </a:extLst>
            </p:cNvPr>
            <p:cNvSpPr txBox="1"/>
            <p:nvPr/>
          </p:nvSpPr>
          <p:spPr>
            <a:xfrm>
              <a:off x="5784148" y="1103945"/>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الوزن النسبي للأهداف الاستراتيجية</a:t>
              </a:r>
            </a:p>
          </p:txBody>
        </p:sp>
      </p:grpSp>
      <p:sp>
        <p:nvSpPr>
          <p:cNvPr id="13" name="مربع نص 12">
            <a:extLst>
              <a:ext uri="{FF2B5EF4-FFF2-40B4-BE49-F238E27FC236}">
                <a16:creationId xmlns:a16="http://schemas.microsoft.com/office/drawing/2014/main" id="{4F59285D-6AFC-46C8-A3A8-DCBEC254A9F7}"/>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46</a:t>
            </a:fld>
            <a:endParaRPr lang="ar-SA" sz="1600" dirty="0">
              <a:solidFill>
                <a:schemeClr val="bg1"/>
              </a:solidFill>
            </a:endParaRPr>
          </a:p>
        </p:txBody>
      </p:sp>
    </p:spTree>
    <p:extLst>
      <p:ext uri="{BB962C8B-B14F-4D97-AF65-F5344CB8AC3E}">
        <p14:creationId xmlns:p14="http://schemas.microsoft.com/office/powerpoint/2010/main" val="28335443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ربع نص 7">
            <a:extLst>
              <a:ext uri="{FF2B5EF4-FFF2-40B4-BE49-F238E27FC236}">
                <a16:creationId xmlns:a16="http://schemas.microsoft.com/office/drawing/2014/main" id="{11190B6D-4B0F-46D4-9E33-875FB1DE5C44}"/>
              </a:ext>
            </a:extLst>
          </p:cNvPr>
          <p:cNvSpPr txBox="1"/>
          <p:nvPr/>
        </p:nvSpPr>
        <p:spPr>
          <a:xfrm>
            <a:off x="774489" y="1586513"/>
            <a:ext cx="8787200" cy="5443541"/>
          </a:xfrm>
          <a:prstGeom prst="rect">
            <a:avLst/>
          </a:prstGeom>
          <a:noFill/>
        </p:spPr>
        <p:txBody>
          <a:bodyPr wrap="square">
            <a:spAutoFit/>
          </a:bodyPr>
          <a:lstStyle/>
          <a:p>
            <a:pPr algn="just" rtl="1">
              <a:lnSpc>
                <a:spcPct val="150000"/>
              </a:lnSpc>
              <a:spcAft>
                <a:spcPts val="781"/>
              </a:spcAft>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لضمان تنفيذ الخطة الاستراتيجية وتحقيق أهداف وغايات الجمعية بكفاءة وفاعلية فيتطلب ذلك وجود آليه واضحة لمتابعة تنفيذ هذه الخطة ، حيث يتم التأكد من تنفيذ المشاريع والبرامج المخطط لها ونسب الإنجاز حسب مؤشرات الأداء والتدخل السريع في حالات التعثر وإجراء التعديلات اللازمة لتحقيق هذه الأهداف، وتتضمن آلية التنفيذ والمتابعة للخطة الاستراتيجية للجمعية ما يلي: </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334739" indent="-334739" algn="just" rtl="1">
              <a:lnSpc>
                <a:spcPct val="115000"/>
              </a:lnSpc>
              <a:spcAft>
                <a:spcPts val="781"/>
              </a:spcAft>
              <a:buFont typeface="Wingdings" panose="05000000000000000000" pitchFamily="2" charset="2"/>
              <a:buChar char=""/>
              <a:tabLst>
                <a:tab pos="223159" algn="l"/>
              </a:tabLst>
            </a:pPr>
            <a:r>
              <a:rPr lang="ar-SA" sz="1600" dirty="0">
                <a:solidFill>
                  <a:srgbClr val="C00000"/>
                </a:solidFill>
                <a:latin typeface="Simplified Arabic" panose="02020603050405020304" pitchFamily="18" charset="-78"/>
                <a:ea typeface="GE SS Two Light" panose="020A0503020102020204" pitchFamily="18" charset="-78"/>
                <a:cs typeface="Simplified Arabic" panose="02020603050405020304" pitchFamily="18" charset="-78"/>
              </a:rPr>
              <a:t>أدوات المتابعة والتقويم :</a:t>
            </a:r>
            <a:endParaRPr lang="en-US" sz="1600" dirty="0">
              <a:solidFill>
                <a:srgbClr val="C00000"/>
              </a:solidFill>
              <a:latin typeface="Simplified Arabic" panose="02020603050405020304" pitchFamily="18" charset="-78"/>
              <a:ea typeface="GE SS Two Light" panose="020A0503020102020204" pitchFamily="18" charset="-78"/>
              <a:cs typeface="Simplified Arabic" panose="02020603050405020304" pitchFamily="18" charset="-78"/>
            </a:endParaRPr>
          </a:p>
          <a:p>
            <a:pPr algn="just" rtl="1">
              <a:lnSpc>
                <a:spcPct val="115000"/>
              </a:lnSpc>
              <a:spcAft>
                <a:spcPts val="781"/>
              </a:spcAft>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1- تقارير الإنجاز والأداء الدورية ( شهرية – ربع سنوية – نصف سنوية - سنوية ).</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algn="just" rtl="1">
              <a:lnSpc>
                <a:spcPct val="115000"/>
              </a:lnSpc>
              <a:spcAft>
                <a:spcPts val="781"/>
              </a:spcAft>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2- الاجتماعات الدورية (– شهرية – ربع سنوية  ).</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285750" indent="-285750" algn="r" rtl="1">
              <a:lnSpc>
                <a:spcPct val="115000"/>
              </a:lnSpc>
              <a:spcAft>
                <a:spcPts val="781"/>
              </a:spcAft>
              <a:buFont typeface="Wingdings" panose="05000000000000000000" pitchFamily="2" charset="2"/>
              <a:buChar char="v"/>
              <a:tabLst>
                <a:tab pos="223159" algn="l"/>
              </a:tabLst>
            </a:pPr>
            <a:r>
              <a:rPr lang="ar-SA" sz="1600" dirty="0">
                <a:solidFill>
                  <a:srgbClr val="C00000"/>
                </a:solidFill>
                <a:latin typeface="Simplified Arabic" panose="02020603050405020304" pitchFamily="18" charset="-78"/>
                <a:ea typeface="GE SS Two Light" panose="020A0503020102020204" pitchFamily="18" charset="-78"/>
                <a:cs typeface="Simplified Arabic" panose="02020603050405020304" pitchFamily="18" charset="-78"/>
              </a:rPr>
              <a:t>مصادر المتابعة التقويم:</a:t>
            </a:r>
            <a:endParaRPr lang="en-US" sz="1600" dirty="0">
              <a:solidFill>
                <a:srgbClr val="C00000"/>
              </a:solidFill>
              <a:latin typeface="Simplified Arabic" panose="02020603050405020304" pitchFamily="18" charset="-78"/>
              <a:ea typeface="GE SS Two Light" panose="020A0503020102020204" pitchFamily="18" charset="-78"/>
              <a:cs typeface="Simplified Arabic" panose="02020603050405020304" pitchFamily="18" charset="-78"/>
            </a:endParaRPr>
          </a:p>
          <a:p>
            <a:pPr algn="r">
              <a:lnSpc>
                <a:spcPct val="115000"/>
              </a:lnSpc>
              <a:spcAft>
                <a:spcPts val="781"/>
              </a:spcAft>
              <a:tabLst>
                <a:tab pos="223159" algn="l"/>
              </a:tabLst>
            </a:pPr>
            <a:r>
              <a:rPr lang="ar-SA" sz="1600" dirty="0">
                <a:solidFill>
                  <a:srgbClr val="00B050"/>
                </a:solidFill>
                <a:latin typeface="Simplified Arabic" panose="02020603050405020304" pitchFamily="18" charset="-78"/>
                <a:ea typeface="GE SS Two Light" panose="020A0503020102020204" pitchFamily="18" charset="-78"/>
                <a:cs typeface="Simplified Arabic" panose="02020603050405020304" pitchFamily="18" charset="-78"/>
              </a:rPr>
              <a:t>(أ) مصادر داخلية:</a:t>
            </a:r>
            <a:endParaRPr lang="en-US" sz="1600" dirty="0">
              <a:solidFill>
                <a:srgbClr val="00B050"/>
              </a:solidFill>
              <a:latin typeface="Simplified Arabic" panose="02020603050405020304" pitchFamily="18" charset="-78"/>
              <a:ea typeface="GE SS Two Light" panose="020A0503020102020204" pitchFamily="18" charset="-78"/>
              <a:cs typeface="Simplified Arabic" panose="02020603050405020304" pitchFamily="18" charset="-78"/>
            </a:endParaRPr>
          </a:p>
          <a:p>
            <a:pPr algn="r" rtl="1">
              <a:lnSpc>
                <a:spcPct val="115000"/>
              </a:lnSpc>
              <a:spcAft>
                <a:spcPts val="781"/>
              </a:spcAft>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1- منسوبو الجمعية كل حسب وظيفته</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algn="r" rtl="1">
              <a:lnSpc>
                <a:spcPct val="115000"/>
              </a:lnSpc>
              <a:spcAft>
                <a:spcPts val="781"/>
              </a:spcAft>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2- مديرو البرامج والمشاريع</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algn="r" rtl="1">
              <a:lnSpc>
                <a:spcPct val="115000"/>
              </a:lnSpc>
              <a:spcAft>
                <a:spcPts val="781"/>
              </a:spcAft>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3- فرق العمل</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algn="r">
              <a:lnSpc>
                <a:spcPct val="115000"/>
              </a:lnSpc>
              <a:spcAft>
                <a:spcPts val="781"/>
              </a:spcAft>
              <a:tabLst>
                <a:tab pos="223159" algn="l"/>
              </a:tabLst>
            </a:pPr>
            <a:r>
              <a:rPr lang="ar-SA" sz="1600" dirty="0">
                <a:solidFill>
                  <a:srgbClr val="00B050"/>
                </a:solidFill>
                <a:latin typeface="Simplified Arabic" panose="02020603050405020304" pitchFamily="18" charset="-78"/>
                <a:ea typeface="GE SS Two Light" panose="020A0503020102020204" pitchFamily="18" charset="-78"/>
                <a:cs typeface="Simplified Arabic" panose="02020603050405020304" pitchFamily="18" charset="-78"/>
              </a:rPr>
              <a:t>(ب) مصادر خارجية:</a:t>
            </a:r>
            <a:endParaRPr lang="en-US" sz="1600" dirty="0">
              <a:solidFill>
                <a:srgbClr val="00B050"/>
              </a:solidFill>
              <a:latin typeface="Simplified Arabic" panose="02020603050405020304" pitchFamily="18" charset="-78"/>
              <a:ea typeface="GE SS Two Light" panose="020A0503020102020204" pitchFamily="18" charset="-78"/>
              <a:cs typeface="Simplified Arabic" panose="02020603050405020304" pitchFamily="18" charset="-78"/>
            </a:endParaRPr>
          </a:p>
          <a:p>
            <a:pPr algn="r" rtl="1">
              <a:lnSpc>
                <a:spcPct val="115000"/>
              </a:lnSpc>
              <a:spcAft>
                <a:spcPts val="781"/>
              </a:spcAft>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1- الفئات المستفيدة</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algn="just" rtl="1">
              <a:lnSpc>
                <a:spcPct val="115000"/>
              </a:lnSpc>
              <a:spcAft>
                <a:spcPts val="781"/>
              </a:spcAft>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2-الجهات الداعمة والراعية</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p:txBody>
      </p:sp>
      <p:grpSp>
        <p:nvGrpSpPr>
          <p:cNvPr id="4" name="مجموعة 3">
            <a:extLst>
              <a:ext uri="{FF2B5EF4-FFF2-40B4-BE49-F238E27FC236}">
                <a16:creationId xmlns:a16="http://schemas.microsoft.com/office/drawing/2014/main" id="{8C767613-1303-48B4-A239-452A432D3A4F}"/>
              </a:ext>
            </a:extLst>
          </p:cNvPr>
          <p:cNvGrpSpPr/>
          <p:nvPr/>
        </p:nvGrpSpPr>
        <p:grpSpPr>
          <a:xfrm>
            <a:off x="5019850" y="930970"/>
            <a:ext cx="4541839" cy="603924"/>
            <a:chOff x="5019850" y="976126"/>
            <a:chExt cx="4541839" cy="603924"/>
          </a:xfrm>
        </p:grpSpPr>
        <p:pic>
          <p:nvPicPr>
            <p:cNvPr id="5" name="صورة 4">
              <a:extLst>
                <a:ext uri="{FF2B5EF4-FFF2-40B4-BE49-F238E27FC236}">
                  <a16:creationId xmlns:a16="http://schemas.microsoft.com/office/drawing/2014/main" id="{B475A18F-1FD9-4670-B494-60D0EB7E37A6}"/>
                </a:ext>
              </a:extLst>
            </p:cNvPr>
            <p:cNvPicPr>
              <a:picLocks noChangeAspect="1"/>
            </p:cNvPicPr>
            <p:nvPr/>
          </p:nvPicPr>
          <p:blipFill>
            <a:blip r:embed="rId2"/>
            <a:stretch>
              <a:fillRect/>
            </a:stretch>
          </p:blipFill>
          <p:spPr>
            <a:xfrm>
              <a:off x="5019850" y="976126"/>
              <a:ext cx="4541839" cy="603924"/>
            </a:xfrm>
            <a:prstGeom prst="rect">
              <a:avLst/>
            </a:prstGeom>
          </p:spPr>
        </p:pic>
        <p:sp>
          <p:nvSpPr>
            <p:cNvPr id="7" name="مربع نص 6">
              <a:extLst>
                <a:ext uri="{FF2B5EF4-FFF2-40B4-BE49-F238E27FC236}">
                  <a16:creationId xmlns:a16="http://schemas.microsoft.com/office/drawing/2014/main" id="{7CCA19F2-112E-4E5B-B06E-FC460529594C}"/>
                </a:ext>
              </a:extLst>
            </p:cNvPr>
            <p:cNvSpPr txBox="1"/>
            <p:nvPr/>
          </p:nvSpPr>
          <p:spPr>
            <a:xfrm>
              <a:off x="5784148" y="1103945"/>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آلية التنفيذ والمتابعة</a:t>
              </a:r>
            </a:p>
          </p:txBody>
        </p:sp>
      </p:grpSp>
      <p:sp>
        <p:nvSpPr>
          <p:cNvPr id="9" name="مربع نص 8">
            <a:extLst>
              <a:ext uri="{FF2B5EF4-FFF2-40B4-BE49-F238E27FC236}">
                <a16:creationId xmlns:a16="http://schemas.microsoft.com/office/drawing/2014/main" id="{E93BFF6D-DE9A-4900-B1C2-1CF8FB7C3CF2}"/>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47</a:t>
            </a:fld>
            <a:endParaRPr lang="ar-SA" sz="1600" dirty="0">
              <a:solidFill>
                <a:schemeClr val="bg1"/>
              </a:solidFill>
            </a:endParaRPr>
          </a:p>
        </p:txBody>
      </p:sp>
    </p:spTree>
    <p:extLst>
      <p:ext uri="{BB962C8B-B14F-4D97-AF65-F5344CB8AC3E}">
        <p14:creationId xmlns:p14="http://schemas.microsoft.com/office/powerpoint/2010/main" val="29877837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8C5B42D-C338-4F25-9E81-CFDB7F1877D7}"/>
              </a:ext>
            </a:extLst>
          </p:cNvPr>
          <p:cNvSpPr>
            <a:spLocks noGrp="1"/>
          </p:cNvSpPr>
          <p:nvPr>
            <p:ph type="title"/>
          </p:nvPr>
        </p:nvSpPr>
        <p:spPr>
          <a:xfrm>
            <a:off x="717708" y="3049243"/>
            <a:ext cx="9003983" cy="1461188"/>
          </a:xfrm>
        </p:spPr>
        <p:txBody>
          <a:bodyPr>
            <a:normAutofit/>
          </a:bodyPr>
          <a:lstStyle/>
          <a:p>
            <a:pPr algn="ctr"/>
            <a:r>
              <a:rPr lang="ar-SA" sz="5400" dirty="0"/>
              <a:t>تم بحمد الله</a:t>
            </a:r>
          </a:p>
        </p:txBody>
      </p:sp>
      <p:sp>
        <p:nvSpPr>
          <p:cNvPr id="4" name="عنصر نائب لرقم الشريحة 3">
            <a:extLst>
              <a:ext uri="{FF2B5EF4-FFF2-40B4-BE49-F238E27FC236}">
                <a16:creationId xmlns:a16="http://schemas.microsoft.com/office/drawing/2014/main" id="{6387BB52-8D96-46F6-B42A-4063BBCFF811}"/>
              </a:ext>
            </a:extLst>
          </p:cNvPr>
          <p:cNvSpPr>
            <a:spLocks noGrp="1"/>
          </p:cNvSpPr>
          <p:nvPr>
            <p:ph type="sldNum" sz="quarter" idx="12"/>
          </p:nvPr>
        </p:nvSpPr>
        <p:spPr/>
        <p:txBody>
          <a:bodyPr/>
          <a:lstStyle/>
          <a:p>
            <a:fld id="{73238768-95B6-4747-BE34-1DB125668E90}" type="slidenum">
              <a:rPr lang="ar-SA" smtClean="0"/>
              <a:t>48</a:t>
            </a:fld>
            <a:endParaRPr lang="ar-SA"/>
          </a:p>
        </p:txBody>
      </p:sp>
    </p:spTree>
    <p:extLst>
      <p:ext uri="{BB962C8B-B14F-4D97-AF65-F5344CB8AC3E}">
        <p14:creationId xmlns:p14="http://schemas.microsoft.com/office/powerpoint/2010/main" val="1291901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مربع نص 10">
            <a:extLst>
              <a:ext uri="{FF2B5EF4-FFF2-40B4-BE49-F238E27FC236}">
                <a16:creationId xmlns:a16="http://schemas.microsoft.com/office/drawing/2014/main" id="{F4F3CBB7-B8C6-48B6-9785-3DB44E04C83D}"/>
              </a:ext>
            </a:extLst>
          </p:cNvPr>
          <p:cNvSpPr txBox="1"/>
          <p:nvPr/>
        </p:nvSpPr>
        <p:spPr>
          <a:xfrm>
            <a:off x="346869" y="6986380"/>
            <a:ext cx="741680" cy="369332"/>
          </a:xfrm>
          <a:prstGeom prst="rect">
            <a:avLst/>
          </a:prstGeom>
          <a:noFill/>
        </p:spPr>
        <p:txBody>
          <a:bodyPr wrap="square" rtlCol="1">
            <a:spAutoFit/>
          </a:bodyPr>
          <a:lstStyle/>
          <a:p>
            <a:endParaRPr lang="ar-SA" dirty="0"/>
          </a:p>
        </p:txBody>
      </p:sp>
      <p:sp>
        <p:nvSpPr>
          <p:cNvPr id="10" name="مربع نص 9">
            <a:extLst>
              <a:ext uri="{FF2B5EF4-FFF2-40B4-BE49-F238E27FC236}">
                <a16:creationId xmlns:a16="http://schemas.microsoft.com/office/drawing/2014/main" id="{E01B35D6-86F0-4D8C-9AAC-3DE1A963545D}"/>
              </a:ext>
            </a:extLst>
          </p:cNvPr>
          <p:cNvSpPr txBox="1"/>
          <p:nvPr/>
        </p:nvSpPr>
        <p:spPr>
          <a:xfrm>
            <a:off x="647700" y="1592044"/>
            <a:ext cx="9534525" cy="5451492"/>
          </a:xfrm>
          <a:prstGeom prst="rect">
            <a:avLst/>
          </a:prstGeom>
          <a:noFill/>
        </p:spPr>
        <p:txBody>
          <a:bodyPr wrap="square">
            <a:spAutoFit/>
          </a:bodyPr>
          <a:lstStyle/>
          <a:p>
            <a:pPr marL="539750" algn="just" rtl="1">
              <a:lnSpc>
                <a:spcPct val="150000"/>
              </a:lnSpc>
              <a:spcBef>
                <a:spcPts val="600"/>
              </a:spcBef>
              <a:spcAft>
                <a:spcPts val="800"/>
              </a:spcAft>
            </a:pPr>
            <a:r>
              <a:rPr lang="ar-SA"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يأتي وضع خطة استراتيجية لجمعية خير لتحفيظ القرآن الكريم، في إطار توجهات إدارة الجمعية، نحو إرساء قواعد الأسلوب العلمي للتخطيط المستقبلي، الذي يتلاءم وتطلعات الجمعية ومجالات عملها، وإحداث تغيير شامل يرتقي بعملها إلى مستويات عالية قادرة على مواجهة التحديات الراهنة والمستقبلية. وتحقيقا لرؤية الجمعية ورسالتها في تعليم القرآن الكريم تلاوة وتجويدا وحفظا، لأفراد المجتمع، ذكورا وإناثا، صغارا وكبارا؛ تعتمد الجمعية في منهجية عملها على توظيف أحدث طرق التحفيظ والتنشئة، من أجل تحقيق رسالتها، ورفع جودة مخرجاتها، وتطويرها بصفة مستمرة، تحت إدارة الجمعية، كما تقوم الجمعية بعقد شراكات واتفاقيات مع العديد من الجهات المختلفة في مجالات متنوعة داخل الأحساء مثل جامعة الملك فيصل ، نادي الجيل ، نادي الفتح ، شركة كفاءات، وذلك لمواكبة التطور وتوسيع نطاق عملها ولأن التخطيط الاستراتيجي منهج وركيزة أساسية حاضرة في إدارة أنشطة وبرامج الجمعية، فقد مرت عملية التخطيط الاستراتيجي بمرحلتين:</a:t>
            </a:r>
            <a:endParaRPr lang="en-US"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539750" algn="just" rtl="1">
              <a:lnSpc>
                <a:spcPct val="150000"/>
              </a:lnSpc>
              <a:spcBef>
                <a:spcPts val="600"/>
              </a:spcBef>
              <a:spcAft>
                <a:spcPts val="800"/>
              </a:spcAft>
            </a:pPr>
            <a:r>
              <a:rPr lang="ar-SA"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الخطة الأولى: وقد وضعت هذه الخطة في الفترة بين 2015 إلى 2020م </a:t>
            </a:r>
            <a:endParaRPr lang="en-US"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539750" algn="just" rtl="1">
              <a:lnSpc>
                <a:spcPct val="150000"/>
              </a:lnSpc>
              <a:spcBef>
                <a:spcPts val="600"/>
              </a:spcBef>
              <a:spcAft>
                <a:spcPts val="800"/>
              </a:spcAft>
            </a:pPr>
            <a:r>
              <a:rPr lang="ar-SA"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الخطة الثانية: وهي الخطة الاستراتيجية الحالية والتي تمثل نقلة نوعية في التخطيط الاستراتيجي لدى الجمعية، كما تنسجم مع مؤشرات الرؤية الوطنية الطموحة 2030 وتواكب تطلعاتها فيما يخص القطاعات الخيرية، كما تتسق مع توجيهات الوزارات ذات الصلة بعمل الجمعية من جهة.</a:t>
            </a:r>
            <a:endParaRPr lang="en-US"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539750" algn="just" rtl="1">
              <a:lnSpc>
                <a:spcPct val="150000"/>
              </a:lnSpc>
              <a:spcBef>
                <a:spcPts val="600"/>
              </a:spcBef>
              <a:spcAft>
                <a:spcPts val="800"/>
              </a:spcAft>
            </a:pPr>
            <a:r>
              <a:rPr lang="ar-SA"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وترسم الخطة الاستراتيجية الحالية صورة طموحة شاملة لمستقبل الجمعية وطموحاتها تسهم في استكمال خطوات التميز والانجاز التي بدأتها منذ نشأتها وفي خطتها السابقة، وقامت الجمعية برسم السيناريو المنشود لكل مرحلة من مراحل الخطة مستعينة بفريق عمل ضم إلى جانب ممثلي إدارة الجمعية العديد من الخبراء المعنيين في مجالات متعددة منها على سبيل المثال لا الحصر: الإعلام والتخطيط والإدارة وعلم الاجتماع والشراكة المجتمعية والطب والدراسات الإسلامية، كما ضمت مشاركين من الأطراف المعنية والمجتمع المحلي، وقد استمرت الورش واللقاءات ومجموعات العمل داخل الجمعية وعبر الغرف الافتراضية زهاء ستة أشهر، وأكثر من (100 ساعة) موزعة على أكثر من 25 ورشة ولقاء عمل، لإنجاز هذا العمل بعناصره الثلاثة (الخطة الاستراتيجية- الخطة التشغيلية- مؤشرات الأداء) مما يؤكد زيادة دعم ثقافة التخطيط الاستراتيجي لدى إدارة الجمعية.</a:t>
            </a:r>
            <a:endParaRPr lang="en-US" sz="14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p:txBody>
      </p:sp>
      <p:grpSp>
        <p:nvGrpSpPr>
          <p:cNvPr id="8" name="مجموعة 7">
            <a:extLst>
              <a:ext uri="{FF2B5EF4-FFF2-40B4-BE49-F238E27FC236}">
                <a16:creationId xmlns:a16="http://schemas.microsoft.com/office/drawing/2014/main" id="{60F4FB80-43A4-4E56-A2E9-F3FBCB49D853}"/>
              </a:ext>
            </a:extLst>
          </p:cNvPr>
          <p:cNvGrpSpPr/>
          <p:nvPr/>
        </p:nvGrpSpPr>
        <p:grpSpPr>
          <a:xfrm>
            <a:off x="5019850" y="930970"/>
            <a:ext cx="4541839" cy="603924"/>
            <a:chOff x="5019850" y="976126"/>
            <a:chExt cx="4541839" cy="603924"/>
          </a:xfrm>
        </p:grpSpPr>
        <p:pic>
          <p:nvPicPr>
            <p:cNvPr id="9" name="صورة 8">
              <a:extLst>
                <a:ext uri="{FF2B5EF4-FFF2-40B4-BE49-F238E27FC236}">
                  <a16:creationId xmlns:a16="http://schemas.microsoft.com/office/drawing/2014/main" id="{F28A34DF-E4B5-47C0-853E-547E65669B07}"/>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2" name="مربع نص 11">
              <a:extLst>
                <a:ext uri="{FF2B5EF4-FFF2-40B4-BE49-F238E27FC236}">
                  <a16:creationId xmlns:a16="http://schemas.microsoft.com/office/drawing/2014/main" id="{D316DF51-6AE7-4B77-8C90-0D32E1A40064}"/>
                </a:ext>
              </a:extLst>
            </p:cNvPr>
            <p:cNvSpPr txBox="1"/>
            <p:nvPr/>
          </p:nvSpPr>
          <p:spPr>
            <a:xfrm>
              <a:off x="6133279" y="1108811"/>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الملخص التنفيذي</a:t>
              </a:r>
              <a:endParaRPr lang="ar-SA" sz="1600" dirty="0"/>
            </a:p>
          </p:txBody>
        </p:sp>
      </p:grpSp>
      <p:sp>
        <p:nvSpPr>
          <p:cNvPr id="14" name="مربع نص 13">
            <a:extLst>
              <a:ext uri="{FF2B5EF4-FFF2-40B4-BE49-F238E27FC236}">
                <a16:creationId xmlns:a16="http://schemas.microsoft.com/office/drawing/2014/main" id="{71EE5F85-D835-4B84-8305-CCEA634013B9}"/>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5</a:t>
            </a:fld>
            <a:endParaRPr lang="ar-SA" sz="1600" dirty="0">
              <a:solidFill>
                <a:schemeClr val="bg1"/>
              </a:solidFill>
            </a:endParaRPr>
          </a:p>
        </p:txBody>
      </p:sp>
    </p:spTree>
    <p:extLst>
      <p:ext uri="{BB962C8B-B14F-4D97-AF65-F5344CB8AC3E}">
        <p14:creationId xmlns:p14="http://schemas.microsoft.com/office/powerpoint/2010/main" val="280478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مربع نص 10">
            <a:extLst>
              <a:ext uri="{FF2B5EF4-FFF2-40B4-BE49-F238E27FC236}">
                <a16:creationId xmlns:a16="http://schemas.microsoft.com/office/drawing/2014/main" id="{F4F3CBB7-B8C6-48B6-9785-3DB44E04C83D}"/>
              </a:ext>
            </a:extLst>
          </p:cNvPr>
          <p:cNvSpPr txBox="1"/>
          <p:nvPr/>
        </p:nvSpPr>
        <p:spPr>
          <a:xfrm>
            <a:off x="346869" y="6986380"/>
            <a:ext cx="741680" cy="369332"/>
          </a:xfrm>
          <a:prstGeom prst="rect">
            <a:avLst/>
          </a:prstGeom>
          <a:noFill/>
        </p:spPr>
        <p:txBody>
          <a:bodyPr wrap="square" rtlCol="1">
            <a:spAutoFit/>
          </a:bodyPr>
          <a:lstStyle/>
          <a:p>
            <a:endParaRPr lang="ar-SA" dirty="0"/>
          </a:p>
        </p:txBody>
      </p:sp>
      <p:sp>
        <p:nvSpPr>
          <p:cNvPr id="9" name="مربع نص 8">
            <a:extLst>
              <a:ext uri="{FF2B5EF4-FFF2-40B4-BE49-F238E27FC236}">
                <a16:creationId xmlns:a16="http://schemas.microsoft.com/office/drawing/2014/main" id="{BB145642-BB03-436D-AC91-B916819E8A79}"/>
              </a:ext>
            </a:extLst>
          </p:cNvPr>
          <p:cNvSpPr txBox="1"/>
          <p:nvPr/>
        </p:nvSpPr>
        <p:spPr>
          <a:xfrm>
            <a:off x="1329681" y="1922888"/>
            <a:ext cx="8489965" cy="4113947"/>
          </a:xfrm>
          <a:prstGeom prst="rect">
            <a:avLst/>
          </a:prstGeom>
          <a:noFill/>
        </p:spPr>
        <p:txBody>
          <a:bodyPr wrap="square">
            <a:spAutoFit/>
          </a:bodyPr>
          <a:lstStyle/>
          <a:p>
            <a:pPr marL="768350" algn="just" rtl="1">
              <a:lnSpc>
                <a:spcPct val="150000"/>
              </a:lnSpc>
              <a:spcBef>
                <a:spcPts val="600"/>
              </a:spcBef>
              <a:spcAft>
                <a:spcPts val="800"/>
              </a:spcAft>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تأسست الجمعية الخيرية لتحفيظ القران الكريم بالأحساء عام 1400هـ، وتقوم الجمعية على تعليم القرآن الكريم وعلومه لعموم أفراد المجتمع ذكوراً وإناثا، وللجمعية العديد أربعة فروع وخمسة وعشرين مبنى. وقد بلغ عدد حفظة القران الكريم أكثر من 3000 حافظ وحافظة لكتاب الله حفظا مرتلا، كما وصل عدد الذين حصلوا على شهادات "إتمام" أكثر من 700 طالب وطالبة، ويصل عدد الحلق إلى 756 حلقة للجنسين، يقوم على التحفيظ فيها 700 معلم ومعلمة، يرتادها يوميا 8500 طالب وطالبة.</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768350" algn="just" rtl="1">
              <a:lnSpc>
                <a:spcPct val="150000"/>
              </a:lnSpc>
              <a:spcBef>
                <a:spcPts val="600"/>
              </a:spcBef>
              <a:spcAft>
                <a:spcPts val="800"/>
              </a:spcAft>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وقد تخرج من الجمعية حفاظا تبوؤا مكانة كبيرة في قلوب المسلمين منهم الشيخ صلاح البدير (امام الحرم النبوي) - والدكتور ابراهيم </a:t>
            </a:r>
            <a:r>
              <a:rPr lang="ar-SA" sz="1600" dirty="0" err="1">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التنم</a:t>
            </a: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 والدكتور عبدالسلام الحصين ، والشيخ ناصر النعيم ، والدكتور عبدالله السماعيل ، والدكتور عبدالكريم السماعيل ، الشيخ صالح </a:t>
            </a:r>
            <a:r>
              <a:rPr lang="ar-SA" sz="1600" dirty="0" err="1">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الصاهود</a:t>
            </a: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768350" algn="just" rtl="1">
              <a:lnSpc>
                <a:spcPct val="150000"/>
              </a:lnSpc>
              <a:spcBef>
                <a:spcPts val="600"/>
              </a:spcBef>
              <a:spcAft>
                <a:spcPts val="800"/>
              </a:spcAft>
            </a:pPr>
            <a:r>
              <a:rPr lang="ar-SA"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وتقدم الجمعية العديد من البرامج القرآنية مثل (دورة المدينة النبوية، حلقة يوم الجمعة، حلقة الإجازة، حلقة يوم الهمة، رعاية حافظ، حلقات التلقين، حلقة المتقاعدين، حلقة الجاليات، المقرأة الهاتفية.</a:t>
            </a:r>
            <a:endParaRPr lang="en-US" sz="16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p:txBody>
      </p:sp>
      <p:grpSp>
        <p:nvGrpSpPr>
          <p:cNvPr id="8" name="مجموعة 7">
            <a:extLst>
              <a:ext uri="{FF2B5EF4-FFF2-40B4-BE49-F238E27FC236}">
                <a16:creationId xmlns:a16="http://schemas.microsoft.com/office/drawing/2014/main" id="{7891721C-1AA0-4587-830D-7F2FEB2ED3F8}"/>
              </a:ext>
            </a:extLst>
          </p:cNvPr>
          <p:cNvGrpSpPr/>
          <p:nvPr/>
        </p:nvGrpSpPr>
        <p:grpSpPr>
          <a:xfrm>
            <a:off x="5019850" y="930970"/>
            <a:ext cx="4669596" cy="603924"/>
            <a:chOff x="5019850" y="976126"/>
            <a:chExt cx="4669596" cy="603924"/>
          </a:xfrm>
        </p:grpSpPr>
        <p:pic>
          <p:nvPicPr>
            <p:cNvPr id="10" name="صورة 9">
              <a:extLst>
                <a:ext uri="{FF2B5EF4-FFF2-40B4-BE49-F238E27FC236}">
                  <a16:creationId xmlns:a16="http://schemas.microsoft.com/office/drawing/2014/main" id="{BA21DDC3-89E7-4465-B21F-F355CCDA35B3}"/>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2" name="مربع نص 11">
              <a:extLst>
                <a:ext uri="{FF2B5EF4-FFF2-40B4-BE49-F238E27FC236}">
                  <a16:creationId xmlns:a16="http://schemas.microsoft.com/office/drawing/2014/main" id="{80D3CE5B-265C-40F8-8EE9-2B2E03980299}"/>
                </a:ext>
              </a:extLst>
            </p:cNvPr>
            <p:cNvSpPr txBox="1"/>
            <p:nvPr/>
          </p:nvSpPr>
          <p:spPr>
            <a:xfrm>
              <a:off x="6676204" y="1108811"/>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     نبذة عن الجمعية</a:t>
              </a:r>
              <a:endParaRPr lang="ar-SA" sz="1600" dirty="0"/>
            </a:p>
          </p:txBody>
        </p:sp>
      </p:grpSp>
      <p:sp>
        <p:nvSpPr>
          <p:cNvPr id="14" name="مربع نص 13">
            <a:extLst>
              <a:ext uri="{FF2B5EF4-FFF2-40B4-BE49-F238E27FC236}">
                <a16:creationId xmlns:a16="http://schemas.microsoft.com/office/drawing/2014/main" id="{786DC949-A1CD-4786-B984-0D809C3C3057}"/>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6</a:t>
            </a:fld>
            <a:endParaRPr lang="ar-SA" sz="1600" dirty="0">
              <a:solidFill>
                <a:schemeClr val="bg1"/>
              </a:solidFill>
            </a:endParaRPr>
          </a:p>
        </p:txBody>
      </p:sp>
    </p:spTree>
    <p:extLst>
      <p:ext uri="{BB962C8B-B14F-4D97-AF65-F5344CB8AC3E}">
        <p14:creationId xmlns:p14="http://schemas.microsoft.com/office/powerpoint/2010/main" val="3185060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مربع نص 10">
            <a:extLst>
              <a:ext uri="{FF2B5EF4-FFF2-40B4-BE49-F238E27FC236}">
                <a16:creationId xmlns:a16="http://schemas.microsoft.com/office/drawing/2014/main" id="{F4F3CBB7-B8C6-48B6-9785-3DB44E04C83D}"/>
              </a:ext>
            </a:extLst>
          </p:cNvPr>
          <p:cNvSpPr txBox="1"/>
          <p:nvPr/>
        </p:nvSpPr>
        <p:spPr>
          <a:xfrm>
            <a:off x="346869" y="6986380"/>
            <a:ext cx="741680" cy="369332"/>
          </a:xfrm>
          <a:prstGeom prst="rect">
            <a:avLst/>
          </a:prstGeom>
          <a:noFill/>
        </p:spPr>
        <p:txBody>
          <a:bodyPr wrap="square" rtlCol="1">
            <a:spAutoFit/>
          </a:bodyPr>
          <a:lstStyle/>
          <a:p>
            <a:endParaRPr lang="ar-SA" dirty="0"/>
          </a:p>
        </p:txBody>
      </p:sp>
      <p:sp>
        <p:nvSpPr>
          <p:cNvPr id="8" name="مربع نص 7">
            <a:extLst>
              <a:ext uri="{FF2B5EF4-FFF2-40B4-BE49-F238E27FC236}">
                <a16:creationId xmlns:a16="http://schemas.microsoft.com/office/drawing/2014/main" id="{4B0EA04D-6AD1-4E7B-A566-71B897FBE132}"/>
              </a:ext>
            </a:extLst>
          </p:cNvPr>
          <p:cNvSpPr txBox="1"/>
          <p:nvPr/>
        </p:nvSpPr>
        <p:spPr>
          <a:xfrm>
            <a:off x="1480307" y="1802938"/>
            <a:ext cx="8209139" cy="4212692"/>
          </a:xfrm>
          <a:prstGeom prst="rect">
            <a:avLst/>
          </a:prstGeom>
          <a:noFill/>
        </p:spPr>
        <p:txBody>
          <a:bodyPr wrap="square">
            <a:spAutoFit/>
          </a:bodyPr>
          <a:lstStyle/>
          <a:p>
            <a:pPr marL="342900" lvl="0" indent="-342900" algn="just" rtl="1">
              <a:lnSpc>
                <a:spcPct val="150000"/>
              </a:lnSpc>
              <a:buFont typeface="+mj-lt"/>
              <a:buAutoNum type="arabicPeriod"/>
            </a:pPr>
            <a:r>
              <a:rPr lang="ar-SA"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تعليم القرآن الكريم تلاوة وتحفيظاً وتجويداً وتدبراً للذكور والإناث؛ والتوسع في ذلك؛ وابتكار منتجات وبرامج وخدمات تُسهم في تعليم القرآن الكريم لجميع فئات المجتمع. </a:t>
            </a:r>
            <a:endParaRPr lang="en-US"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342900" lvl="0" indent="-342900" algn="just" rtl="1">
              <a:lnSpc>
                <a:spcPct val="150000"/>
              </a:lnSpc>
              <a:buFont typeface="+mj-lt"/>
              <a:buAutoNum type="arabicPeriod"/>
            </a:pPr>
            <a:r>
              <a:rPr lang="ar-SA"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تعظيم أثر القرآن الكريم في نفوس المتعلمين وربطهم به وغرس قيم الوسطية والاعتدال فيهم وتحصينهم من الانحراف عن العقيدة الصحيحة وحمايتهم من الغلو والتطرف.</a:t>
            </a:r>
            <a:endParaRPr lang="en-US"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342900" lvl="0" indent="-342900" algn="just" rtl="1">
              <a:lnSpc>
                <a:spcPct val="150000"/>
              </a:lnSpc>
              <a:buFont typeface="+mj-lt"/>
              <a:buAutoNum type="arabicPeriod"/>
            </a:pPr>
            <a:r>
              <a:rPr lang="ar-SA"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إيجاد حفاظ متقنين متخلقين بأخلاق القرآن الكريم وتكثير أعدادهم.</a:t>
            </a:r>
            <a:endParaRPr lang="en-US"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342900" lvl="0" indent="-342900" algn="just" rtl="1">
              <a:lnSpc>
                <a:spcPct val="150000"/>
              </a:lnSpc>
              <a:buFont typeface="+mj-lt"/>
              <a:buAutoNum type="arabicPeriod"/>
            </a:pPr>
            <a:r>
              <a:rPr lang="ar-SA"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تأهيل وتدريب معلمي ومعلمات القرآن الكريم.</a:t>
            </a:r>
            <a:endParaRPr lang="en-US"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342900" lvl="0" indent="-342900" algn="just" rtl="1">
              <a:lnSpc>
                <a:spcPct val="150000"/>
              </a:lnSpc>
              <a:buFont typeface="+mj-lt"/>
              <a:buAutoNum type="arabicPeriod"/>
            </a:pPr>
            <a:r>
              <a:rPr lang="ar-SA"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تحقيق الاستدامة المالية للجمعية بإيجاد موارد مالية ثابتة من خلال إقامة مشاريع استثمارية وتعليمية.</a:t>
            </a:r>
            <a:endParaRPr lang="en-US"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342900" lvl="0" indent="-342900" algn="just" rtl="1">
              <a:lnSpc>
                <a:spcPct val="150000"/>
              </a:lnSpc>
              <a:buFont typeface="+mj-lt"/>
              <a:buAutoNum type="arabicPeriod"/>
            </a:pPr>
            <a:r>
              <a:rPr lang="ar-SA"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الاهتمام بالعمل التطوعي في الجمعية واستقطاب المتطوعين وتفعيلهم والاستفادة منهم ورفع نسبتهم.</a:t>
            </a:r>
            <a:endParaRPr lang="en-US"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endParaRPr>
          </a:p>
          <a:p>
            <a:pPr marL="342900" lvl="0" indent="-342900" algn="just" rtl="1">
              <a:lnSpc>
                <a:spcPct val="150000"/>
              </a:lnSpc>
              <a:spcAft>
                <a:spcPts val="1000"/>
              </a:spcAft>
              <a:buFont typeface="+mj-lt"/>
              <a:buAutoNum type="arabicPeriod"/>
            </a:pPr>
            <a:r>
              <a:rPr lang="ar-SA"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تشجيع وتنفيذ المبادرات والمشاركات المجتمعية التي تخدم القرآن الكريم وإثراء روح الإبداع والمبادرة لتحفيز المجتمع لخدمة كتاب الله</a:t>
            </a:r>
            <a:r>
              <a:rPr lang="ar-SA" sz="1800" dirty="0">
                <a:effectLst/>
                <a:latin typeface="Simplified Arabic" panose="02020603050405020304" pitchFamily="18" charset="-78"/>
                <a:ea typeface="Calibri" panose="020F0502020204030204" pitchFamily="34" charset="0"/>
                <a:cs typeface="Simplified Arabic" panose="02020603050405020304" pitchFamily="18" charset="-78"/>
              </a:rPr>
              <a:t>.</a:t>
            </a:r>
            <a:endParaRPr lang="en-US" sz="1100" dirty="0">
              <a:effectLst/>
              <a:latin typeface="Simplified Arabic" panose="02020603050405020304" pitchFamily="18" charset="-78"/>
              <a:ea typeface="Calibri" panose="020F0502020204030204" pitchFamily="34" charset="0"/>
              <a:cs typeface="Simplified Arabic" panose="02020603050405020304" pitchFamily="18" charset="-78"/>
            </a:endParaRPr>
          </a:p>
        </p:txBody>
      </p:sp>
      <p:grpSp>
        <p:nvGrpSpPr>
          <p:cNvPr id="9" name="مجموعة 8">
            <a:extLst>
              <a:ext uri="{FF2B5EF4-FFF2-40B4-BE49-F238E27FC236}">
                <a16:creationId xmlns:a16="http://schemas.microsoft.com/office/drawing/2014/main" id="{2AE75C9F-F9B6-496B-AF5F-84611F0C9C98}"/>
              </a:ext>
            </a:extLst>
          </p:cNvPr>
          <p:cNvGrpSpPr/>
          <p:nvPr/>
        </p:nvGrpSpPr>
        <p:grpSpPr>
          <a:xfrm>
            <a:off x="5019850" y="930970"/>
            <a:ext cx="4612446" cy="603924"/>
            <a:chOff x="5019850" y="976126"/>
            <a:chExt cx="4612446" cy="603924"/>
          </a:xfrm>
        </p:grpSpPr>
        <p:pic>
          <p:nvPicPr>
            <p:cNvPr id="10" name="صورة 9">
              <a:extLst>
                <a:ext uri="{FF2B5EF4-FFF2-40B4-BE49-F238E27FC236}">
                  <a16:creationId xmlns:a16="http://schemas.microsoft.com/office/drawing/2014/main" id="{38B34489-87D7-490E-B830-99D057B54507}"/>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2" name="مربع نص 11">
              <a:extLst>
                <a:ext uri="{FF2B5EF4-FFF2-40B4-BE49-F238E27FC236}">
                  <a16:creationId xmlns:a16="http://schemas.microsoft.com/office/drawing/2014/main" id="{8C9CF7A0-6492-4B51-908E-52FE7DACB6C7}"/>
                </a:ext>
              </a:extLst>
            </p:cNvPr>
            <p:cNvSpPr txBox="1"/>
            <p:nvPr/>
          </p:nvSpPr>
          <p:spPr>
            <a:xfrm>
              <a:off x="6619054" y="1108811"/>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أهداف الجمعية</a:t>
              </a:r>
              <a:endParaRPr lang="ar-SA" sz="1600" dirty="0"/>
            </a:p>
          </p:txBody>
        </p:sp>
      </p:grpSp>
      <p:sp>
        <p:nvSpPr>
          <p:cNvPr id="14" name="مربع نص 13">
            <a:extLst>
              <a:ext uri="{FF2B5EF4-FFF2-40B4-BE49-F238E27FC236}">
                <a16:creationId xmlns:a16="http://schemas.microsoft.com/office/drawing/2014/main" id="{70700318-0292-4C0C-BB57-7EE606728883}"/>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7</a:t>
            </a:fld>
            <a:endParaRPr lang="ar-SA" sz="1600" dirty="0">
              <a:solidFill>
                <a:schemeClr val="bg1"/>
              </a:solidFill>
            </a:endParaRPr>
          </a:p>
        </p:txBody>
      </p:sp>
    </p:spTree>
    <p:extLst>
      <p:ext uri="{BB962C8B-B14F-4D97-AF65-F5344CB8AC3E}">
        <p14:creationId xmlns:p14="http://schemas.microsoft.com/office/powerpoint/2010/main" val="456398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مربع نص 10">
            <a:extLst>
              <a:ext uri="{FF2B5EF4-FFF2-40B4-BE49-F238E27FC236}">
                <a16:creationId xmlns:a16="http://schemas.microsoft.com/office/drawing/2014/main" id="{F4F3CBB7-B8C6-48B6-9785-3DB44E04C83D}"/>
              </a:ext>
            </a:extLst>
          </p:cNvPr>
          <p:cNvSpPr txBox="1"/>
          <p:nvPr/>
        </p:nvSpPr>
        <p:spPr>
          <a:xfrm>
            <a:off x="346869" y="6986380"/>
            <a:ext cx="741680" cy="369332"/>
          </a:xfrm>
          <a:prstGeom prst="rect">
            <a:avLst/>
          </a:prstGeom>
          <a:noFill/>
        </p:spPr>
        <p:txBody>
          <a:bodyPr wrap="square" rtlCol="1">
            <a:spAutoFit/>
          </a:bodyPr>
          <a:lstStyle/>
          <a:p>
            <a:endParaRPr lang="ar-SA" dirty="0"/>
          </a:p>
        </p:txBody>
      </p:sp>
      <p:grpSp>
        <p:nvGrpSpPr>
          <p:cNvPr id="9" name="مجموعة 8">
            <a:extLst>
              <a:ext uri="{FF2B5EF4-FFF2-40B4-BE49-F238E27FC236}">
                <a16:creationId xmlns:a16="http://schemas.microsoft.com/office/drawing/2014/main" id="{8AAD1A16-2353-4CEF-9D5F-3B2C712752E3}"/>
              </a:ext>
            </a:extLst>
          </p:cNvPr>
          <p:cNvGrpSpPr/>
          <p:nvPr/>
        </p:nvGrpSpPr>
        <p:grpSpPr>
          <a:xfrm>
            <a:off x="5019850" y="930970"/>
            <a:ext cx="4612446" cy="603924"/>
            <a:chOff x="5019850" y="976126"/>
            <a:chExt cx="4612446" cy="603924"/>
          </a:xfrm>
        </p:grpSpPr>
        <p:pic>
          <p:nvPicPr>
            <p:cNvPr id="10" name="صورة 9">
              <a:extLst>
                <a:ext uri="{FF2B5EF4-FFF2-40B4-BE49-F238E27FC236}">
                  <a16:creationId xmlns:a16="http://schemas.microsoft.com/office/drawing/2014/main" id="{DFD6C103-80DE-43EA-997C-642F260185FD}"/>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2" name="مربع نص 11">
              <a:extLst>
                <a:ext uri="{FF2B5EF4-FFF2-40B4-BE49-F238E27FC236}">
                  <a16:creationId xmlns:a16="http://schemas.microsoft.com/office/drawing/2014/main" id="{F189D564-581F-4DA9-8A37-FC8947F32CD1}"/>
                </a:ext>
              </a:extLst>
            </p:cNvPr>
            <p:cNvSpPr txBox="1"/>
            <p:nvPr/>
          </p:nvSpPr>
          <p:spPr>
            <a:xfrm>
              <a:off x="6619054" y="1108811"/>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الهيكل التنظيمي</a:t>
              </a:r>
              <a:endParaRPr lang="ar-SA" sz="1600" dirty="0"/>
            </a:p>
          </p:txBody>
        </p:sp>
      </p:grpSp>
      <p:sp>
        <p:nvSpPr>
          <p:cNvPr id="14" name="مربع نص 13">
            <a:extLst>
              <a:ext uri="{FF2B5EF4-FFF2-40B4-BE49-F238E27FC236}">
                <a16:creationId xmlns:a16="http://schemas.microsoft.com/office/drawing/2014/main" id="{0D5A27B6-D6A3-443B-9235-9F178C6D0B36}"/>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8</a:t>
            </a:fld>
            <a:endParaRPr lang="ar-SA" sz="1600" dirty="0">
              <a:solidFill>
                <a:schemeClr val="bg1"/>
              </a:solidFill>
            </a:endParaRPr>
          </a:p>
        </p:txBody>
      </p:sp>
      <p:graphicFrame>
        <p:nvGraphicFramePr>
          <p:cNvPr id="7" name="رسم تخطيطي 6">
            <a:extLst>
              <a:ext uri="{FF2B5EF4-FFF2-40B4-BE49-F238E27FC236}">
                <a16:creationId xmlns:a16="http://schemas.microsoft.com/office/drawing/2014/main" id="{6E800D6F-C80A-498B-B4F5-45B21C8CD6C2}"/>
              </a:ext>
            </a:extLst>
          </p:cNvPr>
          <p:cNvGraphicFramePr/>
          <p:nvPr>
            <p:extLst>
              <p:ext uri="{D42A27DB-BD31-4B8C-83A1-F6EECF244321}">
                <p14:modId xmlns:p14="http://schemas.microsoft.com/office/powerpoint/2010/main" val="4056549134"/>
              </p:ext>
            </p:extLst>
          </p:nvPr>
        </p:nvGraphicFramePr>
        <p:xfrm>
          <a:off x="161925" y="1738858"/>
          <a:ext cx="10115550" cy="52475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87569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مربع نص 23">
            <a:extLst>
              <a:ext uri="{FF2B5EF4-FFF2-40B4-BE49-F238E27FC236}">
                <a16:creationId xmlns:a16="http://schemas.microsoft.com/office/drawing/2014/main" id="{C06BDE84-3D8F-413B-A59F-97238E86E92E}"/>
              </a:ext>
            </a:extLst>
          </p:cNvPr>
          <p:cNvSpPr txBox="1"/>
          <p:nvPr/>
        </p:nvSpPr>
        <p:spPr>
          <a:xfrm>
            <a:off x="2762316" y="2095622"/>
            <a:ext cx="6679148" cy="2793072"/>
          </a:xfrm>
          <a:prstGeom prst="rect">
            <a:avLst/>
          </a:prstGeom>
          <a:noFill/>
        </p:spPr>
        <p:txBody>
          <a:bodyPr wrap="square">
            <a:spAutoFit/>
          </a:bodyPr>
          <a:lstStyle/>
          <a:p>
            <a:pPr marL="285750" indent="-285750" algn="r" rtl="1">
              <a:lnSpc>
                <a:spcPct val="200000"/>
              </a:lnSpc>
              <a:buFont typeface="Wingdings" panose="05000000000000000000" pitchFamily="2" charset="2"/>
              <a:buChar char="Ø"/>
            </a:pPr>
            <a:r>
              <a:rPr lang="ar-SA" sz="18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الالتزام بالضوابط الشرعية وتعاليم الشريع</a:t>
            </a:r>
            <a:r>
              <a:rPr lang="ar-SA"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ة الإسلامية.</a:t>
            </a:r>
          </a:p>
          <a:p>
            <a:pPr marL="285750" indent="-285750" algn="r" rtl="1">
              <a:lnSpc>
                <a:spcPct val="200000"/>
              </a:lnSpc>
              <a:buFont typeface="Wingdings" panose="05000000000000000000" pitchFamily="2" charset="2"/>
              <a:buChar char="Ø"/>
            </a:pPr>
            <a:r>
              <a:rPr lang="ar-SA"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مواكبة رؤية المملكة المتعلقة بالقطاع غير الربحي.</a:t>
            </a:r>
          </a:p>
          <a:p>
            <a:pPr marL="285750" indent="-285750" algn="r" rtl="1">
              <a:lnSpc>
                <a:spcPct val="200000"/>
              </a:lnSpc>
              <a:buFont typeface="Wingdings" panose="05000000000000000000" pitchFamily="2" charset="2"/>
              <a:buChar char="Ø"/>
            </a:pPr>
            <a:r>
              <a:rPr lang="ar-SA" sz="1800"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العمل وفق معايير الجودة والتميز المؤسسي.</a:t>
            </a:r>
          </a:p>
          <a:p>
            <a:pPr marL="285750" indent="-285750" algn="r" rtl="1">
              <a:lnSpc>
                <a:spcPct val="200000"/>
              </a:lnSpc>
              <a:buFont typeface="Wingdings" panose="05000000000000000000" pitchFamily="2" charset="2"/>
              <a:buChar char="Ø"/>
            </a:pPr>
            <a:r>
              <a:rPr lang="ar-SA"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التحسين المستمر وتبنى أفضل الممارسات الإدارية والفنية.</a:t>
            </a:r>
          </a:p>
          <a:p>
            <a:pPr marL="285750" indent="-285750" algn="r" rtl="1">
              <a:lnSpc>
                <a:spcPct val="200000"/>
              </a:lnSpc>
              <a:buFont typeface="Wingdings" panose="05000000000000000000" pitchFamily="2" charset="2"/>
              <a:buChar char="Ø"/>
            </a:pPr>
            <a:r>
              <a:rPr lang="ar-SA" dirty="0">
                <a:solidFill>
                  <a:srgbClr val="11587B"/>
                </a:solidFill>
                <a:latin typeface="Simplified Arabic" panose="02020603050405020304" pitchFamily="18" charset="-78"/>
                <a:ea typeface="GE SS Text UltraLight" panose="020A0503020102020204" pitchFamily="18" charset="-78"/>
                <a:cs typeface="Simplified Arabic" panose="02020603050405020304" pitchFamily="18" charset="-78"/>
              </a:rPr>
              <a:t>تحقيق  تطلعات واحتياجات المستفيدين وأصحاب المصلحة.</a:t>
            </a:r>
          </a:p>
        </p:txBody>
      </p:sp>
      <p:grpSp>
        <p:nvGrpSpPr>
          <p:cNvPr id="8" name="مجموعة 7">
            <a:extLst>
              <a:ext uri="{FF2B5EF4-FFF2-40B4-BE49-F238E27FC236}">
                <a16:creationId xmlns:a16="http://schemas.microsoft.com/office/drawing/2014/main" id="{394699B7-8B6D-47FE-80FB-5230F80F5D68}"/>
              </a:ext>
            </a:extLst>
          </p:cNvPr>
          <p:cNvGrpSpPr/>
          <p:nvPr/>
        </p:nvGrpSpPr>
        <p:grpSpPr>
          <a:xfrm>
            <a:off x="5019850" y="930970"/>
            <a:ext cx="4612446" cy="603924"/>
            <a:chOff x="5019850" y="976126"/>
            <a:chExt cx="4612446" cy="603924"/>
          </a:xfrm>
        </p:grpSpPr>
        <p:pic>
          <p:nvPicPr>
            <p:cNvPr id="9" name="صورة 8">
              <a:extLst>
                <a:ext uri="{FF2B5EF4-FFF2-40B4-BE49-F238E27FC236}">
                  <a16:creationId xmlns:a16="http://schemas.microsoft.com/office/drawing/2014/main" id="{3E5F0582-4146-4313-B366-564AF9F18D21}"/>
                </a:ext>
              </a:extLst>
            </p:cNvPr>
            <p:cNvPicPr>
              <a:picLocks noChangeAspect="1"/>
            </p:cNvPicPr>
            <p:nvPr/>
          </p:nvPicPr>
          <p:blipFill>
            <a:blip r:embed="rId2"/>
            <a:stretch>
              <a:fillRect/>
            </a:stretch>
          </p:blipFill>
          <p:spPr>
            <a:xfrm>
              <a:off x="5019850" y="976126"/>
              <a:ext cx="4541839" cy="603924"/>
            </a:xfrm>
            <a:prstGeom prst="rect">
              <a:avLst/>
            </a:prstGeom>
          </p:spPr>
        </p:pic>
        <p:sp>
          <p:nvSpPr>
            <p:cNvPr id="10" name="مربع نص 9">
              <a:extLst>
                <a:ext uri="{FF2B5EF4-FFF2-40B4-BE49-F238E27FC236}">
                  <a16:creationId xmlns:a16="http://schemas.microsoft.com/office/drawing/2014/main" id="{45D61BB8-B5FF-4639-8EA0-3BF6D6015153}"/>
                </a:ext>
              </a:extLst>
            </p:cNvPr>
            <p:cNvSpPr txBox="1"/>
            <p:nvPr/>
          </p:nvSpPr>
          <p:spPr>
            <a:xfrm>
              <a:off x="6619054" y="1108811"/>
              <a:ext cx="3013242" cy="338554"/>
            </a:xfrm>
            <a:prstGeom prst="rect">
              <a:avLst/>
            </a:prstGeom>
            <a:noFill/>
          </p:spPr>
          <p:txBody>
            <a:bodyPr wrap="square">
              <a:spAutoFit/>
            </a:bodyPr>
            <a:lstStyle/>
            <a:p>
              <a:pPr algn="ctr"/>
              <a:r>
                <a:rPr lang="ar-SA" sz="1600" dirty="0">
                  <a:solidFill>
                    <a:srgbClr val="11587B"/>
                  </a:solidFill>
                  <a:latin typeface="GE SS Two Light" panose="020A0503020102020204" pitchFamily="18" charset="-78"/>
                  <a:ea typeface="GE SS Two Light" panose="020A0503020102020204" pitchFamily="18" charset="-78"/>
                  <a:cs typeface="GE SS Two Light" panose="020A0503020102020204" pitchFamily="18" charset="-78"/>
                </a:rPr>
                <a:t>السياسات العامة</a:t>
              </a:r>
              <a:endParaRPr lang="ar-SA" sz="1600" dirty="0"/>
            </a:p>
          </p:txBody>
        </p:sp>
      </p:grpSp>
      <p:sp>
        <p:nvSpPr>
          <p:cNvPr id="11" name="مربع نص 10">
            <a:extLst>
              <a:ext uri="{FF2B5EF4-FFF2-40B4-BE49-F238E27FC236}">
                <a16:creationId xmlns:a16="http://schemas.microsoft.com/office/drawing/2014/main" id="{CA9C6706-66AC-4BE6-AC80-62300BAFDB2E}"/>
              </a:ext>
            </a:extLst>
          </p:cNvPr>
          <p:cNvSpPr txBox="1"/>
          <p:nvPr/>
        </p:nvSpPr>
        <p:spPr>
          <a:xfrm>
            <a:off x="-114300" y="7190343"/>
            <a:ext cx="1310640" cy="338554"/>
          </a:xfrm>
          <a:prstGeom prst="rect">
            <a:avLst/>
          </a:prstGeom>
          <a:noFill/>
        </p:spPr>
        <p:txBody>
          <a:bodyPr wrap="square" rtlCol="1">
            <a:spAutoFit/>
          </a:bodyPr>
          <a:lstStyle/>
          <a:p>
            <a:pPr algn="ctr"/>
            <a:fld id="{4563ED4C-748C-4EA6-BEA7-776F13C09F47}" type="slidenum">
              <a:rPr lang="ar-SA" sz="1600" smtClean="0">
                <a:solidFill>
                  <a:schemeClr val="bg1"/>
                </a:solidFill>
              </a:rPr>
              <a:pPr algn="ctr"/>
              <a:t>9</a:t>
            </a:fld>
            <a:endParaRPr lang="ar-SA" sz="1600" dirty="0">
              <a:solidFill>
                <a:schemeClr val="bg1"/>
              </a:solidFill>
            </a:endParaRPr>
          </a:p>
        </p:txBody>
      </p:sp>
    </p:spTree>
    <p:extLst>
      <p:ext uri="{BB962C8B-B14F-4D97-AF65-F5344CB8AC3E}">
        <p14:creationId xmlns:p14="http://schemas.microsoft.com/office/powerpoint/2010/main" val="1890952418"/>
      </p:ext>
    </p:extLst>
  </p:cSld>
  <p:clrMapOvr>
    <a:masterClrMapping/>
  </p:clrMapOvr>
</p:sld>
</file>

<file path=ppt/theme/theme1.xml><?xml version="1.0" encoding="utf-8"?>
<a:theme xmlns:a="http://schemas.openxmlformats.org/drawingml/2006/main" name="نسق Office">
  <a:themeElements>
    <a:clrScheme name="نسق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نسق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نسق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37276</TotalTime>
  <Words>5090</Words>
  <Application>Microsoft Office PowerPoint</Application>
  <PresentationFormat>مخصص</PresentationFormat>
  <Paragraphs>850</Paragraphs>
  <Slides>48</Slides>
  <Notes>3</Notes>
  <HiddenSlides>0</HiddenSlides>
  <MMClips>0</MMClips>
  <ScaleCrop>false</ScaleCrop>
  <HeadingPairs>
    <vt:vector size="6" baseType="variant">
      <vt:variant>
        <vt:lpstr>الخطوط المستخدمة</vt:lpstr>
      </vt:variant>
      <vt:variant>
        <vt:i4>10</vt:i4>
      </vt:variant>
      <vt:variant>
        <vt:lpstr>نسق</vt:lpstr>
      </vt:variant>
      <vt:variant>
        <vt:i4>1</vt:i4>
      </vt:variant>
      <vt:variant>
        <vt:lpstr>عناوين الشرائح</vt:lpstr>
      </vt:variant>
      <vt:variant>
        <vt:i4>48</vt:i4>
      </vt:variant>
    </vt:vector>
  </HeadingPairs>
  <TitlesOfParts>
    <vt:vector size="59" baseType="lpstr">
      <vt:lpstr>Aljazeera</vt:lpstr>
      <vt:lpstr>Arial</vt:lpstr>
      <vt:lpstr>Calibri</vt:lpstr>
      <vt:lpstr>Calibri Light</vt:lpstr>
      <vt:lpstr>Frutiger LT Arabic 45 Light</vt:lpstr>
      <vt:lpstr>GE SS Text UltraLight</vt:lpstr>
      <vt:lpstr>GE SS Two Light</vt:lpstr>
      <vt:lpstr>Marlett</vt:lpstr>
      <vt:lpstr>Simplified Arabic</vt:lpstr>
      <vt:lpstr>Wingdings</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محافظة الأحساء بمدنها وقراها والهجر التابعة لها</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تم بحمد الله</vt:lpstr>
    </vt:vector>
  </TitlesOfParts>
  <Company>AIC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محب عامر</dc:creator>
  <cp:lastModifiedBy>جمعية تحفيظ القرآن الكريم بالاحساء خير</cp:lastModifiedBy>
  <cp:revision>427</cp:revision>
  <cp:lastPrinted>2021-09-07T07:38:56Z</cp:lastPrinted>
  <dcterms:created xsi:type="dcterms:W3CDTF">2016-12-28T12:50:15Z</dcterms:created>
  <dcterms:modified xsi:type="dcterms:W3CDTF">2021-12-27T18:26:17Z</dcterms:modified>
</cp:coreProperties>
</file>