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707" r:id="rId1"/>
  </p:sldMasterIdLst>
  <p:notesMasterIdLst>
    <p:notesMasterId r:id="rId4"/>
  </p:notesMasterIdLst>
  <p:sldIdLst>
    <p:sldId id="256" r:id="rId2"/>
    <p:sldId id="257" r:id="rId3"/>
  </p:sldIdLst>
  <p:sldSz cx="6858000" cy="9906000" type="A4"/>
  <p:notesSz cx="9144000" cy="6858000"/>
  <p:embeddedFontLs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Daytona" panose="020B0604030500040204" pitchFamily="34" charset="0"/>
      <p:regular r:id="rId9"/>
      <p:bold r:id="rId10"/>
      <p:italic r:id="rId11"/>
      <p:boldItalic r:id="rId12"/>
    </p:embeddedFont>
    <p:embeddedFont>
      <p:font typeface="Daytona Light" panose="020B0304030503040204" pitchFamily="34" charset="0"/>
      <p:regular r:id="rId13"/>
      <p:italic r:id="rId14"/>
    </p:embeddedFont>
    <p:embeddedFont>
      <p:font typeface="Impact" panose="020B0806030902050204" pitchFamily="34" charset="0"/>
      <p:regular r:id="rId15"/>
    </p:embeddedFont>
  </p:embeddedFontLst>
  <p:defaultTextStyle>
    <a:defPPr>
      <a:defRPr lang="en-I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15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134"/>
    <p:restoredTop sz="96053"/>
  </p:normalViewPr>
  <p:slideViewPr>
    <p:cSldViewPr snapToGrid="0" showGuides="1">
      <p:cViewPr varScale="1">
        <p:scale>
          <a:sx n="86" d="100"/>
          <a:sy n="86" d="100"/>
        </p:scale>
        <p:origin x="3984" y="216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font" Target="fonts/font9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font" Target="fonts/font11.fntdata"/><Relationship Id="rId10" Type="http://schemas.openxmlformats.org/officeDocument/2006/relationships/font" Target="fonts/font6.fntdata"/><Relationship Id="rId19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font" Target="fonts/font5.fntdata"/><Relationship Id="rId14" Type="http://schemas.openxmlformats.org/officeDocument/2006/relationships/font" Target="fonts/font10.fntdata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06F320-A5DB-8647-A361-A1F5B2D27331}" type="datetimeFigureOut">
              <a:rPr lang="en-IL" smtClean="0"/>
              <a:t>07/01/2024</a:t>
            </a:fld>
            <a:endParaRPr lang="en-I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0313" y="857250"/>
            <a:ext cx="160337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D1EC8-3273-0246-91B8-75A764BB80F1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320664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5D1EC8-3273-0246-91B8-75A764BB80F1}" type="slidenum">
              <a:rPr lang="en-IL" smtClean="0"/>
              <a:t>1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8058657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5D1EC8-3273-0246-91B8-75A764BB80F1}" type="slidenum">
              <a:rPr lang="en-IL" smtClean="0"/>
              <a:t>2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40113209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Main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8525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>
          <p15:clr>
            <a:srgbClr val="FBAE40"/>
          </p15:clr>
        </p15:guide>
        <p15:guide id="2" pos="216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D1EAB6-B0BD-F084-6C7D-D95B767C0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115" y="527403"/>
            <a:ext cx="5915025" cy="102543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I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8CF0BD-E96C-E687-9BC1-13BC5F5331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2115" y="207207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8BCCE2-823C-28D0-59B7-22DA6F2D89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  <a:latin typeface="Daytona" panose="020B0604030500040204" pitchFamily="34" charset="0"/>
              </a:defRPr>
            </a:lvl1pPr>
          </a:lstStyle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991111-1CB7-A34F-3E83-1395293D3C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36717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  <a:latin typeface="Daytona" panose="020B0604030500040204" pitchFamily="34" charset="0"/>
              </a:defRPr>
            </a:lvl1pPr>
          </a:lstStyle>
          <a:p>
            <a:fld id="{F238D50B-C713-EA42-A5E5-6E5611D31A0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4817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</p:sldLayoutIdLst>
  <p:hf hdr="0" ftr="0" dt="0"/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b="0" kern="1200" cap="all" baseline="0">
          <a:solidFill>
            <a:schemeClr val="accent1"/>
          </a:solidFill>
          <a:latin typeface="Impact" panose="020B0806030902050204" pitchFamily="34" charset="0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Daytona" panose="020B0604030500040204" pitchFamily="34" charset="0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Daytona" panose="020B0604030500040204" pitchFamily="34" charset="0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Daytona" panose="020B0604030500040204" pitchFamily="34" charset="0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Daytona" panose="020B0604030500040204" pitchFamily="34" charset="0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Daytona" panose="020B0604030500040204" pitchFamily="34" charset="0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L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svg"/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svg"/><Relationship Id="rId9" Type="http://schemas.openxmlformats.org/officeDocument/2006/relationships/image" Target="../media/image7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pixellot.tv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E2D40B5-DBB1-EB03-BA34-8D18FC05BA9A}"/>
              </a:ext>
            </a:extLst>
          </p:cNvPr>
          <p:cNvSpPr/>
          <p:nvPr/>
        </p:nvSpPr>
        <p:spPr>
          <a:xfrm>
            <a:off x="0" y="9555813"/>
            <a:ext cx="6858000" cy="3501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57230F9-C6E6-EF86-0F8C-B78A2CF0CBF1}"/>
              </a:ext>
            </a:extLst>
          </p:cNvPr>
          <p:cNvSpPr/>
          <p:nvPr/>
        </p:nvSpPr>
        <p:spPr>
          <a:xfrm>
            <a:off x="354725" y="7242558"/>
            <a:ext cx="2604316" cy="3501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548446D-DC7E-C3B3-86D9-540CF061C999}"/>
              </a:ext>
            </a:extLst>
          </p:cNvPr>
          <p:cNvSpPr/>
          <p:nvPr/>
        </p:nvSpPr>
        <p:spPr>
          <a:xfrm>
            <a:off x="256529" y="7242558"/>
            <a:ext cx="65688" cy="3501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9ED3B2E-196C-2F4A-0E2C-BEE0E4C46EB8}"/>
              </a:ext>
            </a:extLst>
          </p:cNvPr>
          <p:cNvSpPr/>
          <p:nvPr/>
        </p:nvSpPr>
        <p:spPr>
          <a:xfrm>
            <a:off x="354724" y="4861964"/>
            <a:ext cx="2758215" cy="3501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B2E2C79-0715-661A-B95B-504B573DD518}"/>
              </a:ext>
            </a:extLst>
          </p:cNvPr>
          <p:cNvSpPr/>
          <p:nvPr/>
        </p:nvSpPr>
        <p:spPr>
          <a:xfrm>
            <a:off x="0" y="0"/>
            <a:ext cx="6858000" cy="413804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6A464D15-F795-789D-3B87-9E83513690D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8552799">
            <a:off x="-465119" y="-3428148"/>
            <a:ext cx="7788238" cy="7475416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49F727C0-8A78-6FF8-6485-8004CBA20FE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87393" y="884954"/>
            <a:ext cx="5683214" cy="1569660"/>
          </a:xfr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4800" dirty="0">
                <a:solidFill>
                  <a:schemeClr val="bg1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PIXELLOT SHOW S3 CAMERA SYSTEM </a:t>
            </a:r>
            <a:endParaRPr lang="en-IL" sz="3400" dirty="0">
              <a:solidFill>
                <a:schemeClr val="accent2"/>
              </a:solidFill>
              <a:latin typeface="Daytona" panose="020B0604030500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01D266-20DB-646D-CD0B-A16DFEF5F11A}"/>
              </a:ext>
            </a:extLst>
          </p:cNvPr>
          <p:cNvSpPr txBox="1"/>
          <p:nvPr/>
        </p:nvSpPr>
        <p:spPr>
          <a:xfrm>
            <a:off x="4115544" y="6975790"/>
            <a:ext cx="1175045" cy="4442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4768850" algn="l"/>
              </a:tabLst>
            </a:pP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Daytona Light" panose="020B0304030503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Better video quality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0D7985A3-4A53-7E55-B415-D7E4182E1B0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9703" y="1979198"/>
            <a:ext cx="3918594" cy="3918594"/>
          </a:xfrm>
          <a:prstGeom prst="rect">
            <a:avLst/>
          </a:prstGeom>
          <a:effectLst>
            <a:outerShdw blurRad="105519" dist="126404" dir="2215350" sx="99534" sy="99534" algn="tl" rotWithShape="0">
              <a:prstClr val="black">
                <a:alpha val="14738"/>
              </a:prst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0C4B1BA-9626-4C2C-EE67-D913AC2CB03D}"/>
              </a:ext>
            </a:extLst>
          </p:cNvPr>
          <p:cNvSpPr txBox="1"/>
          <p:nvPr/>
        </p:nvSpPr>
        <p:spPr>
          <a:xfrm>
            <a:off x="1022889" y="2368766"/>
            <a:ext cx="48122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cap="none" dirty="0">
                <a:solidFill>
                  <a:schemeClr val="accent2"/>
                </a:solidFill>
                <a:effectLst/>
                <a:latin typeface="Daytona" panose="020B0604030500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Next Generation of AI Automated Sports Video Capture</a:t>
            </a:r>
            <a:r>
              <a:rPr lang="en-IL" sz="1800" cap="none" dirty="0">
                <a:solidFill>
                  <a:schemeClr val="accent2"/>
                </a:solidFill>
                <a:effectLst/>
                <a:latin typeface="Daytona" panose="020B0604030500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IL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BBEF80-1C4F-1774-EAE1-AA67E26AA8C5}"/>
              </a:ext>
            </a:extLst>
          </p:cNvPr>
          <p:cNvSpPr txBox="1"/>
          <p:nvPr/>
        </p:nvSpPr>
        <p:spPr>
          <a:xfrm>
            <a:off x="402964" y="4888091"/>
            <a:ext cx="2807859" cy="4467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US" sz="1400" spc="20" dirty="0">
                <a:solidFill>
                  <a:schemeClr val="bg1"/>
                </a:solidFill>
                <a:effectLst/>
                <a:latin typeface="Impact" panose="020B080603090205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BETTER QUALITY AT A BETTER PRICE</a:t>
            </a:r>
            <a:endParaRPr lang="en-IL" sz="1400" spc="20" dirty="0">
              <a:solidFill>
                <a:schemeClr val="bg1"/>
              </a:solidFill>
              <a:effectLst/>
              <a:latin typeface="Impact" panose="020B080603090205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L" sz="1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Daytona Light" panose="020B0304030503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</a:t>
            </a:r>
            <a:r>
              <a:rPr lang="en-US" sz="1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Daytona Light" panose="020B0304030503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Pixellot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Daytona Light" panose="020B0304030503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IL" sz="1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Daytona Light" panose="020B0304030503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Daytona Light" panose="020B0304030503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how S</a:t>
            </a:r>
            <a:r>
              <a:rPr lang="en-IL" sz="1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Daytona Light" panose="020B0304030503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 Camera 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Daytona Light" panose="020B0304030503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system is a breakthrough when it comes to value and performance. It </a:t>
            </a:r>
            <a:r>
              <a:rPr lang="en-IL" sz="1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Daytona Light" panose="020B0304030503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offers superior video quality and 50% higher resolution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Daytona Light" panose="020B0304030503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b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Daytona Light" panose="020B0304030503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Daytona Light" panose="020B0304030503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</a:t>
            </a:r>
            <a:r>
              <a:rPr lang="en-IL" sz="1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Daytona Light" panose="020B0304030503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hanks to its 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Daytona Light" panose="020B0304030503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three 10-megapixel </a:t>
            </a:r>
            <a:r>
              <a:rPr lang="en-IL" sz="1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Daytona Light" panose="020B0304030503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camera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Daytona Light" panose="020B0304030503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array, it delivers</a:t>
            </a:r>
            <a:r>
              <a:rPr lang="en-IL" sz="1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Daytona Light" panose="020B0304030503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smooth and clear footage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Daytona Light" panose="020B0304030503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IL" sz="1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Daytona Light" panose="020B0304030503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 immune to condensation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Daytona Light" panose="020B0304030503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equipped with </a:t>
            </a:r>
            <a:r>
              <a:rPr lang="en-IL" sz="1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Daytona Light" panose="020B0304030503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integrated lens heaters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Daytona Light" panose="020B0304030503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and</a:t>
            </a:r>
            <a:r>
              <a:rPr lang="en-IL" sz="1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Daytona Light" panose="020B0304030503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support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Daytona Light" panose="020B0304030503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</a:t>
            </a:r>
            <a:r>
              <a:rPr lang="en-IL" sz="1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Daytona Light" panose="020B0304030503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25/30 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Daytona Light" panose="020B0304030503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FPS</a:t>
            </a:r>
            <a:r>
              <a:rPr lang="en-IL" sz="1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Daytona Light" panose="020B0304030503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(PAL &amp; NTSC)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Daytona Light" panose="020B0304030503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en-IL" sz="110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Daytona Light" panose="020B0304030503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ts val="1200"/>
              </a:spcBef>
              <a:spcAft>
                <a:spcPts val="1000"/>
              </a:spcAft>
            </a:pPr>
            <a:r>
              <a:rPr lang="en-US" sz="1400" dirty="0">
                <a:solidFill>
                  <a:schemeClr val="bg1"/>
                </a:solidFill>
                <a:latin typeface="Impact" panose="020B080603090205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FASTER AND EASIER INSTALLATION </a:t>
            </a:r>
            <a:endParaRPr lang="en-IL" sz="1400" dirty="0">
              <a:solidFill>
                <a:schemeClr val="bg1"/>
              </a:solidFill>
              <a:latin typeface="Impact" panose="020B080603090205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768850" algn="l"/>
              </a:tabLst>
            </a:pP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Daytona Light" panose="020B0304030503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system installation is easy </a:t>
            </a:r>
            <a:r>
              <a:rPr lang="en-IL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Daytona Light" panose="020B0304030503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 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Daytona Light" panose="020B0304030503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inexpensive thanks to its </a:t>
            </a:r>
            <a:r>
              <a:rPr lang="en-IL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Daytona Light" panose="020B0304030503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lightweight design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Daytona Light" panose="020B0304030503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  <a:r>
              <a:rPr lang="en-IL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Daytona Light" panose="020B0304030503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ergonomic handle,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Daytona Light" panose="020B0304030503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and </a:t>
            </a:r>
            <a:r>
              <a:rPr lang="en-IL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Daytona Light" panose="020B0304030503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single cable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Daytona Light" panose="020B0304030503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Motorized horizontal servos </a:t>
            </a:r>
            <a:r>
              <a:rPr lang="en-IL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Daytona Light" panose="020B0304030503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eliminate the need for manual camera adjustments on-site. 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Daytona Light" panose="020B0304030503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Now</a:t>
            </a:r>
            <a:r>
              <a:rPr lang="en-IL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Daytona Light" panose="020B0304030503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you can easily validate field coverage remotely from your mobile device, without the need for a laptop.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ACA715C-3C2C-F09D-816F-27C3D3BC85DB}"/>
              </a:ext>
            </a:extLst>
          </p:cNvPr>
          <p:cNvSpPr/>
          <p:nvPr/>
        </p:nvSpPr>
        <p:spPr>
          <a:xfrm>
            <a:off x="256529" y="4861964"/>
            <a:ext cx="65688" cy="3501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88828A8-F24A-3098-8E34-27F185D2E316}"/>
              </a:ext>
            </a:extLst>
          </p:cNvPr>
          <p:cNvSpPr/>
          <p:nvPr/>
        </p:nvSpPr>
        <p:spPr>
          <a:xfrm>
            <a:off x="3703981" y="6408733"/>
            <a:ext cx="2758214" cy="3501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021E9A1-8EE4-AC46-D563-353029B49916}"/>
              </a:ext>
            </a:extLst>
          </p:cNvPr>
          <p:cNvSpPr/>
          <p:nvPr/>
        </p:nvSpPr>
        <p:spPr>
          <a:xfrm>
            <a:off x="3605785" y="6408733"/>
            <a:ext cx="65688" cy="3501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C79EE4E-38E6-D4CE-EB05-D139431CA84A}"/>
              </a:ext>
            </a:extLst>
          </p:cNvPr>
          <p:cNvSpPr/>
          <p:nvPr/>
        </p:nvSpPr>
        <p:spPr>
          <a:xfrm>
            <a:off x="3703980" y="4861964"/>
            <a:ext cx="2758215" cy="3501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169C85D-725F-8C69-BD1A-14784328BDDE}"/>
              </a:ext>
            </a:extLst>
          </p:cNvPr>
          <p:cNvSpPr txBox="1"/>
          <p:nvPr/>
        </p:nvSpPr>
        <p:spPr>
          <a:xfrm>
            <a:off x="3752220" y="4888091"/>
            <a:ext cx="2807859" cy="11501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US" sz="1400" spc="20" dirty="0">
                <a:solidFill>
                  <a:schemeClr val="bg1"/>
                </a:solidFill>
                <a:effectLst/>
                <a:latin typeface="Impact" panose="020B080603090205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EASY MONITORING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Daytona Light" panose="020B0304030503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camera also includes a status LED for easy monitoring, reduced components, and fully integrated hardware and software.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1DB1EEB-0BAB-30E0-C415-2691F34C74F6}"/>
              </a:ext>
            </a:extLst>
          </p:cNvPr>
          <p:cNvSpPr/>
          <p:nvPr/>
        </p:nvSpPr>
        <p:spPr>
          <a:xfrm>
            <a:off x="3605785" y="4861964"/>
            <a:ext cx="65688" cy="3501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58883C3-BF46-B6C2-8051-7120B6BD6548}"/>
              </a:ext>
            </a:extLst>
          </p:cNvPr>
          <p:cNvSpPr txBox="1"/>
          <p:nvPr/>
        </p:nvSpPr>
        <p:spPr>
          <a:xfrm>
            <a:off x="3752220" y="6425327"/>
            <a:ext cx="15211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US" sz="1400" spc="20" dirty="0">
                <a:solidFill>
                  <a:schemeClr val="bg1"/>
                </a:solidFill>
                <a:effectLst/>
                <a:latin typeface="Impact" panose="020B080603090205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S3 ADVANTAGES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03DB5153-BC70-9557-6E51-D9F2C4614742}"/>
              </a:ext>
            </a:extLst>
          </p:cNvPr>
          <p:cNvSpPr/>
          <p:nvPr/>
        </p:nvSpPr>
        <p:spPr>
          <a:xfrm>
            <a:off x="3614699" y="6975790"/>
            <a:ext cx="440320" cy="4403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D0FDD2A2-651E-3943-1BFC-E711D5DC9C30}"/>
              </a:ext>
            </a:extLst>
          </p:cNvPr>
          <p:cNvSpPr/>
          <p:nvPr/>
        </p:nvSpPr>
        <p:spPr>
          <a:xfrm>
            <a:off x="3614699" y="7625939"/>
            <a:ext cx="440320" cy="4403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A3CB554-2892-FC15-9BFF-31AE7F7685F1}"/>
              </a:ext>
            </a:extLst>
          </p:cNvPr>
          <p:cNvSpPr txBox="1"/>
          <p:nvPr/>
        </p:nvSpPr>
        <p:spPr>
          <a:xfrm>
            <a:off x="4115544" y="7615307"/>
            <a:ext cx="2498947" cy="4442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4768850" algn="l"/>
              </a:tabLst>
            </a:pP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Daytona Light" panose="020B0304030503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Supports wide, ultra-wide, and narrow variable camera positioning</a:t>
            </a:r>
          </a:p>
        </p:txBody>
      </p:sp>
      <p:pic>
        <p:nvPicPr>
          <p:cNvPr id="24" name="Graphic 23" descr="Rating 3 Star outline">
            <a:extLst>
              <a:ext uri="{FF2B5EF4-FFF2-40B4-BE49-F238E27FC236}">
                <a16:creationId xmlns:a16="http://schemas.microsoft.com/office/drawing/2014/main" id="{A247F2EA-5C18-0770-FEEC-FF9B4EDCC44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649621" y="6999427"/>
            <a:ext cx="374769" cy="374769"/>
          </a:xfrm>
          <a:prstGeom prst="rect">
            <a:avLst/>
          </a:prstGeom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3AB017CC-BC4C-DF4E-DE28-BBF030CC75A8}"/>
              </a:ext>
            </a:extLst>
          </p:cNvPr>
          <p:cNvGrpSpPr/>
          <p:nvPr/>
        </p:nvGrpSpPr>
        <p:grpSpPr>
          <a:xfrm>
            <a:off x="3614699" y="8287890"/>
            <a:ext cx="1674850" cy="444224"/>
            <a:chOff x="5198950" y="7110700"/>
            <a:chExt cx="1674850" cy="444224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737B9FB7-C786-0EC5-D7B4-A1BABF2D24F4}"/>
                </a:ext>
              </a:extLst>
            </p:cNvPr>
            <p:cNvSpPr/>
            <p:nvPr/>
          </p:nvSpPr>
          <p:spPr>
            <a:xfrm>
              <a:off x="5198950" y="7110700"/>
              <a:ext cx="440320" cy="440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L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DF9D49B-88C8-8E2A-121A-B572F954B81D}"/>
                </a:ext>
              </a:extLst>
            </p:cNvPr>
            <p:cNvSpPr txBox="1"/>
            <p:nvPr/>
          </p:nvSpPr>
          <p:spPr>
            <a:xfrm>
              <a:off x="5698755" y="7110700"/>
              <a:ext cx="1175045" cy="4442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  <a:tabLst>
                  <a:tab pos="4768850" algn="l"/>
                </a:tabLst>
              </a:pPr>
              <a:r>
                <a:rPr lang="en-US" sz="11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Daytona Light" panose="020B0304030503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Simple installation</a:t>
              </a:r>
            </a:p>
          </p:txBody>
        </p:sp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BD3B32AF-E53F-7CBD-82C3-7A8D686769A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273381" y="7203684"/>
              <a:ext cx="282205" cy="244578"/>
            </a:xfrm>
            <a:prstGeom prst="rect">
              <a:avLst/>
            </a:prstGeom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C99AD7ED-CB59-0A51-24A2-AB2414A03466}"/>
              </a:ext>
            </a:extLst>
          </p:cNvPr>
          <p:cNvGrpSpPr/>
          <p:nvPr/>
        </p:nvGrpSpPr>
        <p:grpSpPr>
          <a:xfrm>
            <a:off x="3605785" y="8938039"/>
            <a:ext cx="2999792" cy="440320"/>
            <a:chOff x="3614699" y="8778117"/>
            <a:chExt cx="2999792" cy="440320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A332E8B0-E17C-07BC-32EB-51A18A11FBDB}"/>
                </a:ext>
              </a:extLst>
            </p:cNvPr>
            <p:cNvSpPr/>
            <p:nvPr/>
          </p:nvSpPr>
          <p:spPr>
            <a:xfrm>
              <a:off x="3614699" y="8778117"/>
              <a:ext cx="440320" cy="440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L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5AA6186E-A651-319A-409F-25D02820533D}"/>
                </a:ext>
              </a:extLst>
            </p:cNvPr>
            <p:cNvSpPr txBox="1"/>
            <p:nvPr/>
          </p:nvSpPr>
          <p:spPr>
            <a:xfrm>
              <a:off x="4115544" y="8892020"/>
              <a:ext cx="2498947" cy="2630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  <a:tabLst>
                  <a:tab pos="4768850" algn="l"/>
                </a:tabLst>
              </a:pPr>
              <a:r>
                <a:rPr lang="en-US" sz="11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Daytona Light" panose="020B0304030503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Streamlined operation</a:t>
              </a:r>
            </a:p>
          </p:txBody>
        </p:sp>
        <p:pic>
          <p:nvPicPr>
            <p:cNvPr id="21" name="Graphic 20" descr="Transfer outline">
              <a:extLst>
                <a:ext uri="{FF2B5EF4-FFF2-40B4-BE49-F238E27FC236}">
                  <a16:creationId xmlns:a16="http://schemas.microsoft.com/office/drawing/2014/main" id="{00BD25AB-180B-9676-5F48-98BE26F6F50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3667330" y="8827482"/>
              <a:ext cx="335057" cy="335057"/>
            </a:xfrm>
            <a:prstGeom prst="rect">
              <a:avLst/>
            </a:prstGeom>
          </p:spPr>
        </p:pic>
      </p:grpSp>
      <p:pic>
        <p:nvPicPr>
          <p:cNvPr id="23" name="Graphic 22">
            <a:extLst>
              <a:ext uri="{FF2B5EF4-FFF2-40B4-BE49-F238E27FC236}">
                <a16:creationId xmlns:a16="http://schemas.microsoft.com/office/drawing/2014/main" id="{00E64A79-46A0-BA57-8175-EDFFD2C879B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714340" y="7737743"/>
            <a:ext cx="254559" cy="220618"/>
          </a:xfrm>
          <a:prstGeom prst="rect">
            <a:avLst/>
          </a:prstGeom>
        </p:spPr>
      </p:pic>
      <p:sp>
        <p:nvSpPr>
          <p:cNvPr id="50" name="Text Placeholder 186">
            <a:extLst>
              <a:ext uri="{FF2B5EF4-FFF2-40B4-BE49-F238E27FC236}">
                <a16:creationId xmlns:a16="http://schemas.microsoft.com/office/drawing/2014/main" id="{AD2C403E-35AB-B411-1C9B-813E4DCC1EF5}"/>
              </a:ext>
            </a:extLst>
          </p:cNvPr>
          <p:cNvSpPr txBox="1">
            <a:spLocks/>
          </p:cNvSpPr>
          <p:nvPr/>
        </p:nvSpPr>
        <p:spPr>
          <a:xfrm>
            <a:off x="5929465" y="9205424"/>
            <a:ext cx="1384800" cy="868217"/>
          </a:xfrm>
          <a:custGeom>
            <a:avLst/>
            <a:gdLst>
              <a:gd name="connsiteX0" fmla="*/ 1752281 w 1773671"/>
              <a:gd name="connsiteY0" fmla="*/ 1069244 h 1112024"/>
              <a:gd name="connsiteX1" fmla="*/ 1773671 w 1773671"/>
              <a:gd name="connsiteY1" fmla="*/ 1090634 h 1112024"/>
              <a:gd name="connsiteX2" fmla="*/ 1752281 w 1773671"/>
              <a:gd name="connsiteY2" fmla="*/ 1112024 h 1112024"/>
              <a:gd name="connsiteX3" fmla="*/ 1730891 w 1773671"/>
              <a:gd name="connsiteY3" fmla="*/ 1090634 h 1112024"/>
              <a:gd name="connsiteX4" fmla="*/ 1752281 w 1773671"/>
              <a:gd name="connsiteY4" fmla="*/ 1069244 h 1112024"/>
              <a:gd name="connsiteX5" fmla="*/ 1594928 w 1773671"/>
              <a:gd name="connsiteY5" fmla="*/ 1069244 h 1112024"/>
              <a:gd name="connsiteX6" fmla="*/ 1616318 w 1773671"/>
              <a:gd name="connsiteY6" fmla="*/ 1090634 h 1112024"/>
              <a:gd name="connsiteX7" fmla="*/ 1594928 w 1773671"/>
              <a:gd name="connsiteY7" fmla="*/ 1112024 h 1112024"/>
              <a:gd name="connsiteX8" fmla="*/ 1573538 w 1773671"/>
              <a:gd name="connsiteY8" fmla="*/ 1090634 h 1112024"/>
              <a:gd name="connsiteX9" fmla="*/ 1594928 w 1773671"/>
              <a:gd name="connsiteY9" fmla="*/ 1069244 h 1112024"/>
              <a:gd name="connsiteX10" fmla="*/ 1437575 w 1773671"/>
              <a:gd name="connsiteY10" fmla="*/ 1069244 h 1112024"/>
              <a:gd name="connsiteX11" fmla="*/ 1458965 w 1773671"/>
              <a:gd name="connsiteY11" fmla="*/ 1090634 h 1112024"/>
              <a:gd name="connsiteX12" fmla="*/ 1437575 w 1773671"/>
              <a:gd name="connsiteY12" fmla="*/ 1112024 h 1112024"/>
              <a:gd name="connsiteX13" fmla="*/ 1416185 w 1773671"/>
              <a:gd name="connsiteY13" fmla="*/ 1090634 h 1112024"/>
              <a:gd name="connsiteX14" fmla="*/ 1437575 w 1773671"/>
              <a:gd name="connsiteY14" fmla="*/ 1069244 h 1112024"/>
              <a:gd name="connsiteX15" fmla="*/ 1280221 w 1773671"/>
              <a:gd name="connsiteY15" fmla="*/ 1069244 h 1112024"/>
              <a:gd name="connsiteX16" fmla="*/ 1301611 w 1773671"/>
              <a:gd name="connsiteY16" fmla="*/ 1090634 h 1112024"/>
              <a:gd name="connsiteX17" fmla="*/ 1280221 w 1773671"/>
              <a:gd name="connsiteY17" fmla="*/ 1112024 h 1112024"/>
              <a:gd name="connsiteX18" fmla="*/ 1258831 w 1773671"/>
              <a:gd name="connsiteY18" fmla="*/ 1090634 h 1112024"/>
              <a:gd name="connsiteX19" fmla="*/ 1280221 w 1773671"/>
              <a:gd name="connsiteY19" fmla="*/ 1069244 h 1112024"/>
              <a:gd name="connsiteX20" fmla="*/ 1122867 w 1773671"/>
              <a:gd name="connsiteY20" fmla="*/ 1069244 h 1112024"/>
              <a:gd name="connsiteX21" fmla="*/ 1144257 w 1773671"/>
              <a:gd name="connsiteY21" fmla="*/ 1090634 h 1112024"/>
              <a:gd name="connsiteX22" fmla="*/ 1122867 w 1773671"/>
              <a:gd name="connsiteY22" fmla="*/ 1112024 h 1112024"/>
              <a:gd name="connsiteX23" fmla="*/ 1101477 w 1773671"/>
              <a:gd name="connsiteY23" fmla="*/ 1090634 h 1112024"/>
              <a:gd name="connsiteX24" fmla="*/ 1122867 w 1773671"/>
              <a:gd name="connsiteY24" fmla="*/ 1069244 h 1112024"/>
              <a:gd name="connsiteX25" fmla="*/ 965513 w 1773671"/>
              <a:gd name="connsiteY25" fmla="*/ 1069244 h 1112024"/>
              <a:gd name="connsiteX26" fmla="*/ 986903 w 1773671"/>
              <a:gd name="connsiteY26" fmla="*/ 1090634 h 1112024"/>
              <a:gd name="connsiteX27" fmla="*/ 965513 w 1773671"/>
              <a:gd name="connsiteY27" fmla="*/ 1112024 h 1112024"/>
              <a:gd name="connsiteX28" fmla="*/ 944123 w 1773671"/>
              <a:gd name="connsiteY28" fmla="*/ 1090634 h 1112024"/>
              <a:gd name="connsiteX29" fmla="*/ 965513 w 1773671"/>
              <a:gd name="connsiteY29" fmla="*/ 1069244 h 1112024"/>
              <a:gd name="connsiteX30" fmla="*/ 808159 w 1773671"/>
              <a:gd name="connsiteY30" fmla="*/ 1069244 h 1112024"/>
              <a:gd name="connsiteX31" fmla="*/ 829549 w 1773671"/>
              <a:gd name="connsiteY31" fmla="*/ 1090634 h 1112024"/>
              <a:gd name="connsiteX32" fmla="*/ 808159 w 1773671"/>
              <a:gd name="connsiteY32" fmla="*/ 1112024 h 1112024"/>
              <a:gd name="connsiteX33" fmla="*/ 786769 w 1773671"/>
              <a:gd name="connsiteY33" fmla="*/ 1090634 h 1112024"/>
              <a:gd name="connsiteX34" fmla="*/ 808159 w 1773671"/>
              <a:gd name="connsiteY34" fmla="*/ 1069244 h 1112024"/>
              <a:gd name="connsiteX35" fmla="*/ 650805 w 1773671"/>
              <a:gd name="connsiteY35" fmla="*/ 1069244 h 1112024"/>
              <a:gd name="connsiteX36" fmla="*/ 672195 w 1773671"/>
              <a:gd name="connsiteY36" fmla="*/ 1090634 h 1112024"/>
              <a:gd name="connsiteX37" fmla="*/ 650805 w 1773671"/>
              <a:gd name="connsiteY37" fmla="*/ 1112024 h 1112024"/>
              <a:gd name="connsiteX38" fmla="*/ 629415 w 1773671"/>
              <a:gd name="connsiteY38" fmla="*/ 1090634 h 1112024"/>
              <a:gd name="connsiteX39" fmla="*/ 650805 w 1773671"/>
              <a:gd name="connsiteY39" fmla="*/ 1069244 h 1112024"/>
              <a:gd name="connsiteX40" fmla="*/ 493452 w 1773671"/>
              <a:gd name="connsiteY40" fmla="*/ 1069244 h 1112024"/>
              <a:gd name="connsiteX41" fmla="*/ 514842 w 1773671"/>
              <a:gd name="connsiteY41" fmla="*/ 1090634 h 1112024"/>
              <a:gd name="connsiteX42" fmla="*/ 493452 w 1773671"/>
              <a:gd name="connsiteY42" fmla="*/ 1112024 h 1112024"/>
              <a:gd name="connsiteX43" fmla="*/ 472062 w 1773671"/>
              <a:gd name="connsiteY43" fmla="*/ 1090634 h 1112024"/>
              <a:gd name="connsiteX44" fmla="*/ 493452 w 1773671"/>
              <a:gd name="connsiteY44" fmla="*/ 1069244 h 1112024"/>
              <a:gd name="connsiteX45" fmla="*/ 336098 w 1773671"/>
              <a:gd name="connsiteY45" fmla="*/ 1069244 h 1112024"/>
              <a:gd name="connsiteX46" fmla="*/ 357488 w 1773671"/>
              <a:gd name="connsiteY46" fmla="*/ 1090634 h 1112024"/>
              <a:gd name="connsiteX47" fmla="*/ 336098 w 1773671"/>
              <a:gd name="connsiteY47" fmla="*/ 1112024 h 1112024"/>
              <a:gd name="connsiteX48" fmla="*/ 314708 w 1773671"/>
              <a:gd name="connsiteY48" fmla="*/ 1090634 h 1112024"/>
              <a:gd name="connsiteX49" fmla="*/ 336098 w 1773671"/>
              <a:gd name="connsiteY49" fmla="*/ 1069244 h 1112024"/>
              <a:gd name="connsiteX50" fmla="*/ 178744 w 1773671"/>
              <a:gd name="connsiteY50" fmla="*/ 1069244 h 1112024"/>
              <a:gd name="connsiteX51" fmla="*/ 200134 w 1773671"/>
              <a:gd name="connsiteY51" fmla="*/ 1090634 h 1112024"/>
              <a:gd name="connsiteX52" fmla="*/ 178744 w 1773671"/>
              <a:gd name="connsiteY52" fmla="*/ 1112024 h 1112024"/>
              <a:gd name="connsiteX53" fmla="*/ 157354 w 1773671"/>
              <a:gd name="connsiteY53" fmla="*/ 1090634 h 1112024"/>
              <a:gd name="connsiteX54" fmla="*/ 178744 w 1773671"/>
              <a:gd name="connsiteY54" fmla="*/ 1069244 h 1112024"/>
              <a:gd name="connsiteX55" fmla="*/ 21390 w 1773671"/>
              <a:gd name="connsiteY55" fmla="*/ 1069244 h 1112024"/>
              <a:gd name="connsiteX56" fmla="*/ 42780 w 1773671"/>
              <a:gd name="connsiteY56" fmla="*/ 1090634 h 1112024"/>
              <a:gd name="connsiteX57" fmla="*/ 21390 w 1773671"/>
              <a:gd name="connsiteY57" fmla="*/ 1112024 h 1112024"/>
              <a:gd name="connsiteX58" fmla="*/ 0 w 1773671"/>
              <a:gd name="connsiteY58" fmla="*/ 1090634 h 1112024"/>
              <a:gd name="connsiteX59" fmla="*/ 21390 w 1773671"/>
              <a:gd name="connsiteY59" fmla="*/ 1069244 h 1112024"/>
              <a:gd name="connsiteX60" fmla="*/ 1752281 w 1773671"/>
              <a:gd name="connsiteY60" fmla="*/ 891036 h 1112024"/>
              <a:gd name="connsiteX61" fmla="*/ 1773671 w 1773671"/>
              <a:gd name="connsiteY61" fmla="*/ 912426 h 1112024"/>
              <a:gd name="connsiteX62" fmla="*/ 1752281 w 1773671"/>
              <a:gd name="connsiteY62" fmla="*/ 933816 h 1112024"/>
              <a:gd name="connsiteX63" fmla="*/ 1730891 w 1773671"/>
              <a:gd name="connsiteY63" fmla="*/ 912426 h 1112024"/>
              <a:gd name="connsiteX64" fmla="*/ 1752281 w 1773671"/>
              <a:gd name="connsiteY64" fmla="*/ 891036 h 1112024"/>
              <a:gd name="connsiteX65" fmla="*/ 1594928 w 1773671"/>
              <a:gd name="connsiteY65" fmla="*/ 891036 h 1112024"/>
              <a:gd name="connsiteX66" fmla="*/ 1616318 w 1773671"/>
              <a:gd name="connsiteY66" fmla="*/ 912426 h 1112024"/>
              <a:gd name="connsiteX67" fmla="*/ 1594928 w 1773671"/>
              <a:gd name="connsiteY67" fmla="*/ 933816 h 1112024"/>
              <a:gd name="connsiteX68" fmla="*/ 1573538 w 1773671"/>
              <a:gd name="connsiteY68" fmla="*/ 912426 h 1112024"/>
              <a:gd name="connsiteX69" fmla="*/ 1594928 w 1773671"/>
              <a:gd name="connsiteY69" fmla="*/ 891036 h 1112024"/>
              <a:gd name="connsiteX70" fmla="*/ 1437575 w 1773671"/>
              <a:gd name="connsiteY70" fmla="*/ 891036 h 1112024"/>
              <a:gd name="connsiteX71" fmla="*/ 1458965 w 1773671"/>
              <a:gd name="connsiteY71" fmla="*/ 912426 h 1112024"/>
              <a:gd name="connsiteX72" fmla="*/ 1437575 w 1773671"/>
              <a:gd name="connsiteY72" fmla="*/ 933816 h 1112024"/>
              <a:gd name="connsiteX73" fmla="*/ 1416185 w 1773671"/>
              <a:gd name="connsiteY73" fmla="*/ 912426 h 1112024"/>
              <a:gd name="connsiteX74" fmla="*/ 1437575 w 1773671"/>
              <a:gd name="connsiteY74" fmla="*/ 891036 h 1112024"/>
              <a:gd name="connsiteX75" fmla="*/ 1280221 w 1773671"/>
              <a:gd name="connsiteY75" fmla="*/ 891036 h 1112024"/>
              <a:gd name="connsiteX76" fmla="*/ 1301611 w 1773671"/>
              <a:gd name="connsiteY76" fmla="*/ 912426 h 1112024"/>
              <a:gd name="connsiteX77" fmla="*/ 1280221 w 1773671"/>
              <a:gd name="connsiteY77" fmla="*/ 933816 h 1112024"/>
              <a:gd name="connsiteX78" fmla="*/ 1258831 w 1773671"/>
              <a:gd name="connsiteY78" fmla="*/ 912426 h 1112024"/>
              <a:gd name="connsiteX79" fmla="*/ 1280221 w 1773671"/>
              <a:gd name="connsiteY79" fmla="*/ 891036 h 1112024"/>
              <a:gd name="connsiteX80" fmla="*/ 1122867 w 1773671"/>
              <a:gd name="connsiteY80" fmla="*/ 891036 h 1112024"/>
              <a:gd name="connsiteX81" fmla="*/ 1144257 w 1773671"/>
              <a:gd name="connsiteY81" fmla="*/ 912426 h 1112024"/>
              <a:gd name="connsiteX82" fmla="*/ 1122867 w 1773671"/>
              <a:gd name="connsiteY82" fmla="*/ 933816 h 1112024"/>
              <a:gd name="connsiteX83" fmla="*/ 1101477 w 1773671"/>
              <a:gd name="connsiteY83" fmla="*/ 912426 h 1112024"/>
              <a:gd name="connsiteX84" fmla="*/ 1122867 w 1773671"/>
              <a:gd name="connsiteY84" fmla="*/ 891036 h 1112024"/>
              <a:gd name="connsiteX85" fmla="*/ 965513 w 1773671"/>
              <a:gd name="connsiteY85" fmla="*/ 891036 h 1112024"/>
              <a:gd name="connsiteX86" fmla="*/ 986903 w 1773671"/>
              <a:gd name="connsiteY86" fmla="*/ 912426 h 1112024"/>
              <a:gd name="connsiteX87" fmla="*/ 965513 w 1773671"/>
              <a:gd name="connsiteY87" fmla="*/ 933816 h 1112024"/>
              <a:gd name="connsiteX88" fmla="*/ 944123 w 1773671"/>
              <a:gd name="connsiteY88" fmla="*/ 912426 h 1112024"/>
              <a:gd name="connsiteX89" fmla="*/ 965513 w 1773671"/>
              <a:gd name="connsiteY89" fmla="*/ 891036 h 1112024"/>
              <a:gd name="connsiteX90" fmla="*/ 808159 w 1773671"/>
              <a:gd name="connsiteY90" fmla="*/ 891036 h 1112024"/>
              <a:gd name="connsiteX91" fmla="*/ 829549 w 1773671"/>
              <a:gd name="connsiteY91" fmla="*/ 912426 h 1112024"/>
              <a:gd name="connsiteX92" fmla="*/ 808159 w 1773671"/>
              <a:gd name="connsiteY92" fmla="*/ 933816 h 1112024"/>
              <a:gd name="connsiteX93" fmla="*/ 786769 w 1773671"/>
              <a:gd name="connsiteY93" fmla="*/ 912426 h 1112024"/>
              <a:gd name="connsiteX94" fmla="*/ 808159 w 1773671"/>
              <a:gd name="connsiteY94" fmla="*/ 891036 h 1112024"/>
              <a:gd name="connsiteX95" fmla="*/ 650805 w 1773671"/>
              <a:gd name="connsiteY95" fmla="*/ 891036 h 1112024"/>
              <a:gd name="connsiteX96" fmla="*/ 672195 w 1773671"/>
              <a:gd name="connsiteY96" fmla="*/ 912426 h 1112024"/>
              <a:gd name="connsiteX97" fmla="*/ 650805 w 1773671"/>
              <a:gd name="connsiteY97" fmla="*/ 933816 h 1112024"/>
              <a:gd name="connsiteX98" fmla="*/ 629415 w 1773671"/>
              <a:gd name="connsiteY98" fmla="*/ 912426 h 1112024"/>
              <a:gd name="connsiteX99" fmla="*/ 650805 w 1773671"/>
              <a:gd name="connsiteY99" fmla="*/ 891036 h 1112024"/>
              <a:gd name="connsiteX100" fmla="*/ 493452 w 1773671"/>
              <a:gd name="connsiteY100" fmla="*/ 891036 h 1112024"/>
              <a:gd name="connsiteX101" fmla="*/ 514842 w 1773671"/>
              <a:gd name="connsiteY101" fmla="*/ 912426 h 1112024"/>
              <a:gd name="connsiteX102" fmla="*/ 493452 w 1773671"/>
              <a:gd name="connsiteY102" fmla="*/ 933816 h 1112024"/>
              <a:gd name="connsiteX103" fmla="*/ 472062 w 1773671"/>
              <a:gd name="connsiteY103" fmla="*/ 912426 h 1112024"/>
              <a:gd name="connsiteX104" fmla="*/ 493452 w 1773671"/>
              <a:gd name="connsiteY104" fmla="*/ 891036 h 1112024"/>
              <a:gd name="connsiteX105" fmla="*/ 336098 w 1773671"/>
              <a:gd name="connsiteY105" fmla="*/ 891036 h 1112024"/>
              <a:gd name="connsiteX106" fmla="*/ 357488 w 1773671"/>
              <a:gd name="connsiteY106" fmla="*/ 912426 h 1112024"/>
              <a:gd name="connsiteX107" fmla="*/ 336098 w 1773671"/>
              <a:gd name="connsiteY107" fmla="*/ 933816 h 1112024"/>
              <a:gd name="connsiteX108" fmla="*/ 314708 w 1773671"/>
              <a:gd name="connsiteY108" fmla="*/ 912426 h 1112024"/>
              <a:gd name="connsiteX109" fmla="*/ 336098 w 1773671"/>
              <a:gd name="connsiteY109" fmla="*/ 891036 h 1112024"/>
              <a:gd name="connsiteX110" fmla="*/ 178744 w 1773671"/>
              <a:gd name="connsiteY110" fmla="*/ 891036 h 1112024"/>
              <a:gd name="connsiteX111" fmla="*/ 200134 w 1773671"/>
              <a:gd name="connsiteY111" fmla="*/ 912426 h 1112024"/>
              <a:gd name="connsiteX112" fmla="*/ 178744 w 1773671"/>
              <a:gd name="connsiteY112" fmla="*/ 933816 h 1112024"/>
              <a:gd name="connsiteX113" fmla="*/ 157354 w 1773671"/>
              <a:gd name="connsiteY113" fmla="*/ 912426 h 1112024"/>
              <a:gd name="connsiteX114" fmla="*/ 178744 w 1773671"/>
              <a:gd name="connsiteY114" fmla="*/ 891036 h 1112024"/>
              <a:gd name="connsiteX115" fmla="*/ 21390 w 1773671"/>
              <a:gd name="connsiteY115" fmla="*/ 891036 h 1112024"/>
              <a:gd name="connsiteX116" fmla="*/ 42780 w 1773671"/>
              <a:gd name="connsiteY116" fmla="*/ 912426 h 1112024"/>
              <a:gd name="connsiteX117" fmla="*/ 21390 w 1773671"/>
              <a:gd name="connsiteY117" fmla="*/ 933816 h 1112024"/>
              <a:gd name="connsiteX118" fmla="*/ 0 w 1773671"/>
              <a:gd name="connsiteY118" fmla="*/ 912426 h 1112024"/>
              <a:gd name="connsiteX119" fmla="*/ 21390 w 1773671"/>
              <a:gd name="connsiteY119" fmla="*/ 891036 h 1112024"/>
              <a:gd name="connsiteX120" fmla="*/ 1752281 w 1773671"/>
              <a:gd name="connsiteY120" fmla="*/ 712829 h 1112024"/>
              <a:gd name="connsiteX121" fmla="*/ 1773671 w 1773671"/>
              <a:gd name="connsiteY121" fmla="*/ 734219 h 1112024"/>
              <a:gd name="connsiteX122" fmla="*/ 1752281 w 1773671"/>
              <a:gd name="connsiteY122" fmla="*/ 755609 h 1112024"/>
              <a:gd name="connsiteX123" fmla="*/ 1730891 w 1773671"/>
              <a:gd name="connsiteY123" fmla="*/ 734219 h 1112024"/>
              <a:gd name="connsiteX124" fmla="*/ 1752281 w 1773671"/>
              <a:gd name="connsiteY124" fmla="*/ 712829 h 1112024"/>
              <a:gd name="connsiteX125" fmla="*/ 1594928 w 1773671"/>
              <a:gd name="connsiteY125" fmla="*/ 712829 h 1112024"/>
              <a:gd name="connsiteX126" fmla="*/ 1616318 w 1773671"/>
              <a:gd name="connsiteY126" fmla="*/ 734219 h 1112024"/>
              <a:gd name="connsiteX127" fmla="*/ 1594928 w 1773671"/>
              <a:gd name="connsiteY127" fmla="*/ 755609 h 1112024"/>
              <a:gd name="connsiteX128" fmla="*/ 1573538 w 1773671"/>
              <a:gd name="connsiteY128" fmla="*/ 734219 h 1112024"/>
              <a:gd name="connsiteX129" fmla="*/ 1594928 w 1773671"/>
              <a:gd name="connsiteY129" fmla="*/ 712829 h 1112024"/>
              <a:gd name="connsiteX130" fmla="*/ 1437575 w 1773671"/>
              <a:gd name="connsiteY130" fmla="*/ 712829 h 1112024"/>
              <a:gd name="connsiteX131" fmla="*/ 1458965 w 1773671"/>
              <a:gd name="connsiteY131" fmla="*/ 734219 h 1112024"/>
              <a:gd name="connsiteX132" fmla="*/ 1437575 w 1773671"/>
              <a:gd name="connsiteY132" fmla="*/ 755609 h 1112024"/>
              <a:gd name="connsiteX133" fmla="*/ 1416185 w 1773671"/>
              <a:gd name="connsiteY133" fmla="*/ 734219 h 1112024"/>
              <a:gd name="connsiteX134" fmla="*/ 1437575 w 1773671"/>
              <a:gd name="connsiteY134" fmla="*/ 712829 h 1112024"/>
              <a:gd name="connsiteX135" fmla="*/ 1280221 w 1773671"/>
              <a:gd name="connsiteY135" fmla="*/ 712829 h 1112024"/>
              <a:gd name="connsiteX136" fmla="*/ 1301611 w 1773671"/>
              <a:gd name="connsiteY136" fmla="*/ 734219 h 1112024"/>
              <a:gd name="connsiteX137" fmla="*/ 1280221 w 1773671"/>
              <a:gd name="connsiteY137" fmla="*/ 755609 h 1112024"/>
              <a:gd name="connsiteX138" fmla="*/ 1258831 w 1773671"/>
              <a:gd name="connsiteY138" fmla="*/ 734219 h 1112024"/>
              <a:gd name="connsiteX139" fmla="*/ 1280221 w 1773671"/>
              <a:gd name="connsiteY139" fmla="*/ 712829 h 1112024"/>
              <a:gd name="connsiteX140" fmla="*/ 1122867 w 1773671"/>
              <a:gd name="connsiteY140" fmla="*/ 712829 h 1112024"/>
              <a:gd name="connsiteX141" fmla="*/ 1144257 w 1773671"/>
              <a:gd name="connsiteY141" fmla="*/ 734219 h 1112024"/>
              <a:gd name="connsiteX142" fmla="*/ 1122867 w 1773671"/>
              <a:gd name="connsiteY142" fmla="*/ 755609 h 1112024"/>
              <a:gd name="connsiteX143" fmla="*/ 1101477 w 1773671"/>
              <a:gd name="connsiteY143" fmla="*/ 734219 h 1112024"/>
              <a:gd name="connsiteX144" fmla="*/ 1122867 w 1773671"/>
              <a:gd name="connsiteY144" fmla="*/ 712829 h 1112024"/>
              <a:gd name="connsiteX145" fmla="*/ 965513 w 1773671"/>
              <a:gd name="connsiteY145" fmla="*/ 712829 h 1112024"/>
              <a:gd name="connsiteX146" fmla="*/ 986903 w 1773671"/>
              <a:gd name="connsiteY146" fmla="*/ 734219 h 1112024"/>
              <a:gd name="connsiteX147" fmla="*/ 965513 w 1773671"/>
              <a:gd name="connsiteY147" fmla="*/ 755609 h 1112024"/>
              <a:gd name="connsiteX148" fmla="*/ 944123 w 1773671"/>
              <a:gd name="connsiteY148" fmla="*/ 734219 h 1112024"/>
              <a:gd name="connsiteX149" fmla="*/ 965513 w 1773671"/>
              <a:gd name="connsiteY149" fmla="*/ 712829 h 1112024"/>
              <a:gd name="connsiteX150" fmla="*/ 808159 w 1773671"/>
              <a:gd name="connsiteY150" fmla="*/ 712829 h 1112024"/>
              <a:gd name="connsiteX151" fmla="*/ 829549 w 1773671"/>
              <a:gd name="connsiteY151" fmla="*/ 734219 h 1112024"/>
              <a:gd name="connsiteX152" fmla="*/ 808159 w 1773671"/>
              <a:gd name="connsiteY152" fmla="*/ 755609 h 1112024"/>
              <a:gd name="connsiteX153" fmla="*/ 786769 w 1773671"/>
              <a:gd name="connsiteY153" fmla="*/ 734219 h 1112024"/>
              <a:gd name="connsiteX154" fmla="*/ 808159 w 1773671"/>
              <a:gd name="connsiteY154" fmla="*/ 712829 h 1112024"/>
              <a:gd name="connsiteX155" fmla="*/ 650805 w 1773671"/>
              <a:gd name="connsiteY155" fmla="*/ 712829 h 1112024"/>
              <a:gd name="connsiteX156" fmla="*/ 672195 w 1773671"/>
              <a:gd name="connsiteY156" fmla="*/ 734219 h 1112024"/>
              <a:gd name="connsiteX157" fmla="*/ 650805 w 1773671"/>
              <a:gd name="connsiteY157" fmla="*/ 755609 h 1112024"/>
              <a:gd name="connsiteX158" fmla="*/ 629415 w 1773671"/>
              <a:gd name="connsiteY158" fmla="*/ 734219 h 1112024"/>
              <a:gd name="connsiteX159" fmla="*/ 650805 w 1773671"/>
              <a:gd name="connsiteY159" fmla="*/ 712829 h 1112024"/>
              <a:gd name="connsiteX160" fmla="*/ 493452 w 1773671"/>
              <a:gd name="connsiteY160" fmla="*/ 712829 h 1112024"/>
              <a:gd name="connsiteX161" fmla="*/ 514842 w 1773671"/>
              <a:gd name="connsiteY161" fmla="*/ 734219 h 1112024"/>
              <a:gd name="connsiteX162" fmla="*/ 493452 w 1773671"/>
              <a:gd name="connsiteY162" fmla="*/ 755609 h 1112024"/>
              <a:gd name="connsiteX163" fmla="*/ 472062 w 1773671"/>
              <a:gd name="connsiteY163" fmla="*/ 734219 h 1112024"/>
              <a:gd name="connsiteX164" fmla="*/ 493452 w 1773671"/>
              <a:gd name="connsiteY164" fmla="*/ 712829 h 1112024"/>
              <a:gd name="connsiteX165" fmla="*/ 336098 w 1773671"/>
              <a:gd name="connsiteY165" fmla="*/ 712829 h 1112024"/>
              <a:gd name="connsiteX166" fmla="*/ 357488 w 1773671"/>
              <a:gd name="connsiteY166" fmla="*/ 734219 h 1112024"/>
              <a:gd name="connsiteX167" fmla="*/ 336098 w 1773671"/>
              <a:gd name="connsiteY167" fmla="*/ 755609 h 1112024"/>
              <a:gd name="connsiteX168" fmla="*/ 314708 w 1773671"/>
              <a:gd name="connsiteY168" fmla="*/ 734219 h 1112024"/>
              <a:gd name="connsiteX169" fmla="*/ 336098 w 1773671"/>
              <a:gd name="connsiteY169" fmla="*/ 712829 h 1112024"/>
              <a:gd name="connsiteX170" fmla="*/ 178744 w 1773671"/>
              <a:gd name="connsiteY170" fmla="*/ 712829 h 1112024"/>
              <a:gd name="connsiteX171" fmla="*/ 200134 w 1773671"/>
              <a:gd name="connsiteY171" fmla="*/ 734219 h 1112024"/>
              <a:gd name="connsiteX172" fmla="*/ 178744 w 1773671"/>
              <a:gd name="connsiteY172" fmla="*/ 755609 h 1112024"/>
              <a:gd name="connsiteX173" fmla="*/ 157354 w 1773671"/>
              <a:gd name="connsiteY173" fmla="*/ 734219 h 1112024"/>
              <a:gd name="connsiteX174" fmla="*/ 178744 w 1773671"/>
              <a:gd name="connsiteY174" fmla="*/ 712829 h 1112024"/>
              <a:gd name="connsiteX175" fmla="*/ 21390 w 1773671"/>
              <a:gd name="connsiteY175" fmla="*/ 712829 h 1112024"/>
              <a:gd name="connsiteX176" fmla="*/ 42780 w 1773671"/>
              <a:gd name="connsiteY176" fmla="*/ 734219 h 1112024"/>
              <a:gd name="connsiteX177" fmla="*/ 21390 w 1773671"/>
              <a:gd name="connsiteY177" fmla="*/ 755609 h 1112024"/>
              <a:gd name="connsiteX178" fmla="*/ 0 w 1773671"/>
              <a:gd name="connsiteY178" fmla="*/ 734219 h 1112024"/>
              <a:gd name="connsiteX179" fmla="*/ 21390 w 1773671"/>
              <a:gd name="connsiteY179" fmla="*/ 712829 h 1112024"/>
              <a:gd name="connsiteX180" fmla="*/ 1752281 w 1773671"/>
              <a:gd name="connsiteY180" fmla="*/ 534621 h 1112024"/>
              <a:gd name="connsiteX181" fmla="*/ 1773671 w 1773671"/>
              <a:gd name="connsiteY181" fmla="*/ 556011 h 1112024"/>
              <a:gd name="connsiteX182" fmla="*/ 1752281 w 1773671"/>
              <a:gd name="connsiteY182" fmla="*/ 577401 h 1112024"/>
              <a:gd name="connsiteX183" fmla="*/ 1730891 w 1773671"/>
              <a:gd name="connsiteY183" fmla="*/ 556011 h 1112024"/>
              <a:gd name="connsiteX184" fmla="*/ 1752281 w 1773671"/>
              <a:gd name="connsiteY184" fmla="*/ 534621 h 1112024"/>
              <a:gd name="connsiteX185" fmla="*/ 1594928 w 1773671"/>
              <a:gd name="connsiteY185" fmla="*/ 534621 h 1112024"/>
              <a:gd name="connsiteX186" fmla="*/ 1616318 w 1773671"/>
              <a:gd name="connsiteY186" fmla="*/ 556011 h 1112024"/>
              <a:gd name="connsiteX187" fmla="*/ 1594928 w 1773671"/>
              <a:gd name="connsiteY187" fmla="*/ 577401 h 1112024"/>
              <a:gd name="connsiteX188" fmla="*/ 1573538 w 1773671"/>
              <a:gd name="connsiteY188" fmla="*/ 556011 h 1112024"/>
              <a:gd name="connsiteX189" fmla="*/ 1594928 w 1773671"/>
              <a:gd name="connsiteY189" fmla="*/ 534621 h 1112024"/>
              <a:gd name="connsiteX190" fmla="*/ 1437575 w 1773671"/>
              <a:gd name="connsiteY190" fmla="*/ 534621 h 1112024"/>
              <a:gd name="connsiteX191" fmla="*/ 1458965 w 1773671"/>
              <a:gd name="connsiteY191" fmla="*/ 556011 h 1112024"/>
              <a:gd name="connsiteX192" fmla="*/ 1437575 w 1773671"/>
              <a:gd name="connsiteY192" fmla="*/ 577401 h 1112024"/>
              <a:gd name="connsiteX193" fmla="*/ 1416185 w 1773671"/>
              <a:gd name="connsiteY193" fmla="*/ 556011 h 1112024"/>
              <a:gd name="connsiteX194" fmla="*/ 1437575 w 1773671"/>
              <a:gd name="connsiteY194" fmla="*/ 534621 h 1112024"/>
              <a:gd name="connsiteX195" fmla="*/ 1280221 w 1773671"/>
              <a:gd name="connsiteY195" fmla="*/ 534621 h 1112024"/>
              <a:gd name="connsiteX196" fmla="*/ 1301611 w 1773671"/>
              <a:gd name="connsiteY196" fmla="*/ 556011 h 1112024"/>
              <a:gd name="connsiteX197" fmla="*/ 1280221 w 1773671"/>
              <a:gd name="connsiteY197" fmla="*/ 577401 h 1112024"/>
              <a:gd name="connsiteX198" fmla="*/ 1258831 w 1773671"/>
              <a:gd name="connsiteY198" fmla="*/ 556011 h 1112024"/>
              <a:gd name="connsiteX199" fmla="*/ 1280221 w 1773671"/>
              <a:gd name="connsiteY199" fmla="*/ 534621 h 1112024"/>
              <a:gd name="connsiteX200" fmla="*/ 1122867 w 1773671"/>
              <a:gd name="connsiteY200" fmla="*/ 534621 h 1112024"/>
              <a:gd name="connsiteX201" fmla="*/ 1144257 w 1773671"/>
              <a:gd name="connsiteY201" fmla="*/ 556011 h 1112024"/>
              <a:gd name="connsiteX202" fmla="*/ 1122867 w 1773671"/>
              <a:gd name="connsiteY202" fmla="*/ 577401 h 1112024"/>
              <a:gd name="connsiteX203" fmla="*/ 1101477 w 1773671"/>
              <a:gd name="connsiteY203" fmla="*/ 556011 h 1112024"/>
              <a:gd name="connsiteX204" fmla="*/ 1122867 w 1773671"/>
              <a:gd name="connsiteY204" fmla="*/ 534621 h 1112024"/>
              <a:gd name="connsiteX205" fmla="*/ 965513 w 1773671"/>
              <a:gd name="connsiteY205" fmla="*/ 534621 h 1112024"/>
              <a:gd name="connsiteX206" fmla="*/ 986903 w 1773671"/>
              <a:gd name="connsiteY206" fmla="*/ 556011 h 1112024"/>
              <a:gd name="connsiteX207" fmla="*/ 965513 w 1773671"/>
              <a:gd name="connsiteY207" fmla="*/ 577401 h 1112024"/>
              <a:gd name="connsiteX208" fmla="*/ 944123 w 1773671"/>
              <a:gd name="connsiteY208" fmla="*/ 556011 h 1112024"/>
              <a:gd name="connsiteX209" fmla="*/ 965513 w 1773671"/>
              <a:gd name="connsiteY209" fmla="*/ 534621 h 1112024"/>
              <a:gd name="connsiteX210" fmla="*/ 808159 w 1773671"/>
              <a:gd name="connsiteY210" fmla="*/ 534621 h 1112024"/>
              <a:gd name="connsiteX211" fmla="*/ 829549 w 1773671"/>
              <a:gd name="connsiteY211" fmla="*/ 556011 h 1112024"/>
              <a:gd name="connsiteX212" fmla="*/ 808159 w 1773671"/>
              <a:gd name="connsiteY212" fmla="*/ 577401 h 1112024"/>
              <a:gd name="connsiteX213" fmla="*/ 786769 w 1773671"/>
              <a:gd name="connsiteY213" fmla="*/ 556011 h 1112024"/>
              <a:gd name="connsiteX214" fmla="*/ 808159 w 1773671"/>
              <a:gd name="connsiteY214" fmla="*/ 534621 h 1112024"/>
              <a:gd name="connsiteX215" fmla="*/ 650805 w 1773671"/>
              <a:gd name="connsiteY215" fmla="*/ 534621 h 1112024"/>
              <a:gd name="connsiteX216" fmla="*/ 672195 w 1773671"/>
              <a:gd name="connsiteY216" fmla="*/ 556011 h 1112024"/>
              <a:gd name="connsiteX217" fmla="*/ 650805 w 1773671"/>
              <a:gd name="connsiteY217" fmla="*/ 577401 h 1112024"/>
              <a:gd name="connsiteX218" fmla="*/ 629415 w 1773671"/>
              <a:gd name="connsiteY218" fmla="*/ 556011 h 1112024"/>
              <a:gd name="connsiteX219" fmla="*/ 650805 w 1773671"/>
              <a:gd name="connsiteY219" fmla="*/ 534621 h 1112024"/>
              <a:gd name="connsiteX220" fmla="*/ 493452 w 1773671"/>
              <a:gd name="connsiteY220" fmla="*/ 534621 h 1112024"/>
              <a:gd name="connsiteX221" fmla="*/ 514842 w 1773671"/>
              <a:gd name="connsiteY221" fmla="*/ 556011 h 1112024"/>
              <a:gd name="connsiteX222" fmla="*/ 493452 w 1773671"/>
              <a:gd name="connsiteY222" fmla="*/ 577401 h 1112024"/>
              <a:gd name="connsiteX223" fmla="*/ 472062 w 1773671"/>
              <a:gd name="connsiteY223" fmla="*/ 556011 h 1112024"/>
              <a:gd name="connsiteX224" fmla="*/ 493452 w 1773671"/>
              <a:gd name="connsiteY224" fmla="*/ 534621 h 1112024"/>
              <a:gd name="connsiteX225" fmla="*/ 336098 w 1773671"/>
              <a:gd name="connsiteY225" fmla="*/ 534621 h 1112024"/>
              <a:gd name="connsiteX226" fmla="*/ 357488 w 1773671"/>
              <a:gd name="connsiteY226" fmla="*/ 556011 h 1112024"/>
              <a:gd name="connsiteX227" fmla="*/ 336098 w 1773671"/>
              <a:gd name="connsiteY227" fmla="*/ 577401 h 1112024"/>
              <a:gd name="connsiteX228" fmla="*/ 314708 w 1773671"/>
              <a:gd name="connsiteY228" fmla="*/ 556011 h 1112024"/>
              <a:gd name="connsiteX229" fmla="*/ 336098 w 1773671"/>
              <a:gd name="connsiteY229" fmla="*/ 534621 h 1112024"/>
              <a:gd name="connsiteX230" fmla="*/ 178744 w 1773671"/>
              <a:gd name="connsiteY230" fmla="*/ 534621 h 1112024"/>
              <a:gd name="connsiteX231" fmla="*/ 200134 w 1773671"/>
              <a:gd name="connsiteY231" fmla="*/ 556011 h 1112024"/>
              <a:gd name="connsiteX232" fmla="*/ 178744 w 1773671"/>
              <a:gd name="connsiteY232" fmla="*/ 577401 h 1112024"/>
              <a:gd name="connsiteX233" fmla="*/ 157354 w 1773671"/>
              <a:gd name="connsiteY233" fmla="*/ 556011 h 1112024"/>
              <a:gd name="connsiteX234" fmla="*/ 178744 w 1773671"/>
              <a:gd name="connsiteY234" fmla="*/ 534621 h 1112024"/>
              <a:gd name="connsiteX235" fmla="*/ 21390 w 1773671"/>
              <a:gd name="connsiteY235" fmla="*/ 534621 h 1112024"/>
              <a:gd name="connsiteX236" fmla="*/ 42780 w 1773671"/>
              <a:gd name="connsiteY236" fmla="*/ 556011 h 1112024"/>
              <a:gd name="connsiteX237" fmla="*/ 21390 w 1773671"/>
              <a:gd name="connsiteY237" fmla="*/ 577401 h 1112024"/>
              <a:gd name="connsiteX238" fmla="*/ 0 w 1773671"/>
              <a:gd name="connsiteY238" fmla="*/ 556011 h 1112024"/>
              <a:gd name="connsiteX239" fmla="*/ 21390 w 1773671"/>
              <a:gd name="connsiteY239" fmla="*/ 534621 h 1112024"/>
              <a:gd name="connsiteX240" fmla="*/ 1752281 w 1773671"/>
              <a:gd name="connsiteY240" fmla="*/ 356414 h 1112024"/>
              <a:gd name="connsiteX241" fmla="*/ 1773671 w 1773671"/>
              <a:gd name="connsiteY241" fmla="*/ 377804 h 1112024"/>
              <a:gd name="connsiteX242" fmla="*/ 1752281 w 1773671"/>
              <a:gd name="connsiteY242" fmla="*/ 399194 h 1112024"/>
              <a:gd name="connsiteX243" fmla="*/ 1730891 w 1773671"/>
              <a:gd name="connsiteY243" fmla="*/ 377804 h 1112024"/>
              <a:gd name="connsiteX244" fmla="*/ 1752281 w 1773671"/>
              <a:gd name="connsiteY244" fmla="*/ 356414 h 1112024"/>
              <a:gd name="connsiteX245" fmla="*/ 1594928 w 1773671"/>
              <a:gd name="connsiteY245" fmla="*/ 356414 h 1112024"/>
              <a:gd name="connsiteX246" fmla="*/ 1616318 w 1773671"/>
              <a:gd name="connsiteY246" fmla="*/ 377804 h 1112024"/>
              <a:gd name="connsiteX247" fmla="*/ 1594928 w 1773671"/>
              <a:gd name="connsiteY247" fmla="*/ 399194 h 1112024"/>
              <a:gd name="connsiteX248" fmla="*/ 1573538 w 1773671"/>
              <a:gd name="connsiteY248" fmla="*/ 377804 h 1112024"/>
              <a:gd name="connsiteX249" fmla="*/ 1594928 w 1773671"/>
              <a:gd name="connsiteY249" fmla="*/ 356414 h 1112024"/>
              <a:gd name="connsiteX250" fmla="*/ 1437575 w 1773671"/>
              <a:gd name="connsiteY250" fmla="*/ 356414 h 1112024"/>
              <a:gd name="connsiteX251" fmla="*/ 1458965 w 1773671"/>
              <a:gd name="connsiteY251" fmla="*/ 377804 h 1112024"/>
              <a:gd name="connsiteX252" fmla="*/ 1437575 w 1773671"/>
              <a:gd name="connsiteY252" fmla="*/ 399194 h 1112024"/>
              <a:gd name="connsiteX253" fmla="*/ 1416185 w 1773671"/>
              <a:gd name="connsiteY253" fmla="*/ 377804 h 1112024"/>
              <a:gd name="connsiteX254" fmla="*/ 1437575 w 1773671"/>
              <a:gd name="connsiteY254" fmla="*/ 356414 h 1112024"/>
              <a:gd name="connsiteX255" fmla="*/ 1280221 w 1773671"/>
              <a:gd name="connsiteY255" fmla="*/ 356414 h 1112024"/>
              <a:gd name="connsiteX256" fmla="*/ 1301611 w 1773671"/>
              <a:gd name="connsiteY256" fmla="*/ 377804 h 1112024"/>
              <a:gd name="connsiteX257" fmla="*/ 1280221 w 1773671"/>
              <a:gd name="connsiteY257" fmla="*/ 399194 h 1112024"/>
              <a:gd name="connsiteX258" fmla="*/ 1258831 w 1773671"/>
              <a:gd name="connsiteY258" fmla="*/ 377804 h 1112024"/>
              <a:gd name="connsiteX259" fmla="*/ 1280221 w 1773671"/>
              <a:gd name="connsiteY259" fmla="*/ 356414 h 1112024"/>
              <a:gd name="connsiteX260" fmla="*/ 1122867 w 1773671"/>
              <a:gd name="connsiteY260" fmla="*/ 356414 h 1112024"/>
              <a:gd name="connsiteX261" fmla="*/ 1144257 w 1773671"/>
              <a:gd name="connsiteY261" fmla="*/ 377804 h 1112024"/>
              <a:gd name="connsiteX262" fmla="*/ 1122867 w 1773671"/>
              <a:gd name="connsiteY262" fmla="*/ 399194 h 1112024"/>
              <a:gd name="connsiteX263" fmla="*/ 1101477 w 1773671"/>
              <a:gd name="connsiteY263" fmla="*/ 377804 h 1112024"/>
              <a:gd name="connsiteX264" fmla="*/ 1122867 w 1773671"/>
              <a:gd name="connsiteY264" fmla="*/ 356414 h 1112024"/>
              <a:gd name="connsiteX265" fmla="*/ 965513 w 1773671"/>
              <a:gd name="connsiteY265" fmla="*/ 356414 h 1112024"/>
              <a:gd name="connsiteX266" fmla="*/ 986903 w 1773671"/>
              <a:gd name="connsiteY266" fmla="*/ 377804 h 1112024"/>
              <a:gd name="connsiteX267" fmla="*/ 965513 w 1773671"/>
              <a:gd name="connsiteY267" fmla="*/ 399194 h 1112024"/>
              <a:gd name="connsiteX268" fmla="*/ 944123 w 1773671"/>
              <a:gd name="connsiteY268" fmla="*/ 377804 h 1112024"/>
              <a:gd name="connsiteX269" fmla="*/ 965513 w 1773671"/>
              <a:gd name="connsiteY269" fmla="*/ 356414 h 1112024"/>
              <a:gd name="connsiteX270" fmla="*/ 808159 w 1773671"/>
              <a:gd name="connsiteY270" fmla="*/ 356414 h 1112024"/>
              <a:gd name="connsiteX271" fmla="*/ 829549 w 1773671"/>
              <a:gd name="connsiteY271" fmla="*/ 377804 h 1112024"/>
              <a:gd name="connsiteX272" fmla="*/ 808159 w 1773671"/>
              <a:gd name="connsiteY272" fmla="*/ 399194 h 1112024"/>
              <a:gd name="connsiteX273" fmla="*/ 786769 w 1773671"/>
              <a:gd name="connsiteY273" fmla="*/ 377804 h 1112024"/>
              <a:gd name="connsiteX274" fmla="*/ 808159 w 1773671"/>
              <a:gd name="connsiteY274" fmla="*/ 356414 h 1112024"/>
              <a:gd name="connsiteX275" fmla="*/ 650805 w 1773671"/>
              <a:gd name="connsiteY275" fmla="*/ 356414 h 1112024"/>
              <a:gd name="connsiteX276" fmla="*/ 672195 w 1773671"/>
              <a:gd name="connsiteY276" fmla="*/ 377804 h 1112024"/>
              <a:gd name="connsiteX277" fmla="*/ 650805 w 1773671"/>
              <a:gd name="connsiteY277" fmla="*/ 399194 h 1112024"/>
              <a:gd name="connsiteX278" fmla="*/ 629415 w 1773671"/>
              <a:gd name="connsiteY278" fmla="*/ 377804 h 1112024"/>
              <a:gd name="connsiteX279" fmla="*/ 650805 w 1773671"/>
              <a:gd name="connsiteY279" fmla="*/ 356414 h 1112024"/>
              <a:gd name="connsiteX280" fmla="*/ 493452 w 1773671"/>
              <a:gd name="connsiteY280" fmla="*/ 356414 h 1112024"/>
              <a:gd name="connsiteX281" fmla="*/ 514842 w 1773671"/>
              <a:gd name="connsiteY281" fmla="*/ 377804 h 1112024"/>
              <a:gd name="connsiteX282" fmla="*/ 493452 w 1773671"/>
              <a:gd name="connsiteY282" fmla="*/ 399194 h 1112024"/>
              <a:gd name="connsiteX283" fmla="*/ 472062 w 1773671"/>
              <a:gd name="connsiteY283" fmla="*/ 377804 h 1112024"/>
              <a:gd name="connsiteX284" fmla="*/ 493452 w 1773671"/>
              <a:gd name="connsiteY284" fmla="*/ 356414 h 1112024"/>
              <a:gd name="connsiteX285" fmla="*/ 336098 w 1773671"/>
              <a:gd name="connsiteY285" fmla="*/ 356414 h 1112024"/>
              <a:gd name="connsiteX286" fmla="*/ 357488 w 1773671"/>
              <a:gd name="connsiteY286" fmla="*/ 377804 h 1112024"/>
              <a:gd name="connsiteX287" fmla="*/ 336098 w 1773671"/>
              <a:gd name="connsiteY287" fmla="*/ 399194 h 1112024"/>
              <a:gd name="connsiteX288" fmla="*/ 314708 w 1773671"/>
              <a:gd name="connsiteY288" fmla="*/ 377804 h 1112024"/>
              <a:gd name="connsiteX289" fmla="*/ 336098 w 1773671"/>
              <a:gd name="connsiteY289" fmla="*/ 356414 h 1112024"/>
              <a:gd name="connsiteX290" fmla="*/ 178744 w 1773671"/>
              <a:gd name="connsiteY290" fmla="*/ 356414 h 1112024"/>
              <a:gd name="connsiteX291" fmla="*/ 200134 w 1773671"/>
              <a:gd name="connsiteY291" fmla="*/ 377804 h 1112024"/>
              <a:gd name="connsiteX292" fmla="*/ 178744 w 1773671"/>
              <a:gd name="connsiteY292" fmla="*/ 399194 h 1112024"/>
              <a:gd name="connsiteX293" fmla="*/ 157354 w 1773671"/>
              <a:gd name="connsiteY293" fmla="*/ 377804 h 1112024"/>
              <a:gd name="connsiteX294" fmla="*/ 178744 w 1773671"/>
              <a:gd name="connsiteY294" fmla="*/ 356414 h 1112024"/>
              <a:gd name="connsiteX295" fmla="*/ 21390 w 1773671"/>
              <a:gd name="connsiteY295" fmla="*/ 356414 h 1112024"/>
              <a:gd name="connsiteX296" fmla="*/ 42780 w 1773671"/>
              <a:gd name="connsiteY296" fmla="*/ 377804 h 1112024"/>
              <a:gd name="connsiteX297" fmla="*/ 21390 w 1773671"/>
              <a:gd name="connsiteY297" fmla="*/ 399194 h 1112024"/>
              <a:gd name="connsiteX298" fmla="*/ 0 w 1773671"/>
              <a:gd name="connsiteY298" fmla="*/ 377804 h 1112024"/>
              <a:gd name="connsiteX299" fmla="*/ 21390 w 1773671"/>
              <a:gd name="connsiteY299" fmla="*/ 356414 h 1112024"/>
              <a:gd name="connsiteX300" fmla="*/ 1752281 w 1773671"/>
              <a:gd name="connsiteY300" fmla="*/ 178207 h 1112024"/>
              <a:gd name="connsiteX301" fmla="*/ 1773671 w 1773671"/>
              <a:gd name="connsiteY301" fmla="*/ 199597 h 1112024"/>
              <a:gd name="connsiteX302" fmla="*/ 1752281 w 1773671"/>
              <a:gd name="connsiteY302" fmla="*/ 220987 h 1112024"/>
              <a:gd name="connsiteX303" fmla="*/ 1730891 w 1773671"/>
              <a:gd name="connsiteY303" fmla="*/ 199597 h 1112024"/>
              <a:gd name="connsiteX304" fmla="*/ 1752281 w 1773671"/>
              <a:gd name="connsiteY304" fmla="*/ 178207 h 1112024"/>
              <a:gd name="connsiteX305" fmla="*/ 1594928 w 1773671"/>
              <a:gd name="connsiteY305" fmla="*/ 178207 h 1112024"/>
              <a:gd name="connsiteX306" fmla="*/ 1616318 w 1773671"/>
              <a:gd name="connsiteY306" fmla="*/ 199597 h 1112024"/>
              <a:gd name="connsiteX307" fmla="*/ 1594928 w 1773671"/>
              <a:gd name="connsiteY307" fmla="*/ 220987 h 1112024"/>
              <a:gd name="connsiteX308" fmla="*/ 1573538 w 1773671"/>
              <a:gd name="connsiteY308" fmla="*/ 199597 h 1112024"/>
              <a:gd name="connsiteX309" fmla="*/ 1594928 w 1773671"/>
              <a:gd name="connsiteY309" fmla="*/ 178207 h 1112024"/>
              <a:gd name="connsiteX310" fmla="*/ 1437575 w 1773671"/>
              <a:gd name="connsiteY310" fmla="*/ 178207 h 1112024"/>
              <a:gd name="connsiteX311" fmla="*/ 1458965 w 1773671"/>
              <a:gd name="connsiteY311" fmla="*/ 199597 h 1112024"/>
              <a:gd name="connsiteX312" fmla="*/ 1437575 w 1773671"/>
              <a:gd name="connsiteY312" fmla="*/ 220987 h 1112024"/>
              <a:gd name="connsiteX313" fmla="*/ 1416185 w 1773671"/>
              <a:gd name="connsiteY313" fmla="*/ 199597 h 1112024"/>
              <a:gd name="connsiteX314" fmla="*/ 1437575 w 1773671"/>
              <a:gd name="connsiteY314" fmla="*/ 178207 h 1112024"/>
              <a:gd name="connsiteX315" fmla="*/ 1280221 w 1773671"/>
              <a:gd name="connsiteY315" fmla="*/ 178207 h 1112024"/>
              <a:gd name="connsiteX316" fmla="*/ 1301611 w 1773671"/>
              <a:gd name="connsiteY316" fmla="*/ 199597 h 1112024"/>
              <a:gd name="connsiteX317" fmla="*/ 1280221 w 1773671"/>
              <a:gd name="connsiteY317" fmla="*/ 220987 h 1112024"/>
              <a:gd name="connsiteX318" fmla="*/ 1258831 w 1773671"/>
              <a:gd name="connsiteY318" fmla="*/ 199597 h 1112024"/>
              <a:gd name="connsiteX319" fmla="*/ 1280221 w 1773671"/>
              <a:gd name="connsiteY319" fmla="*/ 178207 h 1112024"/>
              <a:gd name="connsiteX320" fmla="*/ 1122867 w 1773671"/>
              <a:gd name="connsiteY320" fmla="*/ 178207 h 1112024"/>
              <a:gd name="connsiteX321" fmla="*/ 1144257 w 1773671"/>
              <a:gd name="connsiteY321" fmla="*/ 199597 h 1112024"/>
              <a:gd name="connsiteX322" fmla="*/ 1122867 w 1773671"/>
              <a:gd name="connsiteY322" fmla="*/ 220987 h 1112024"/>
              <a:gd name="connsiteX323" fmla="*/ 1101477 w 1773671"/>
              <a:gd name="connsiteY323" fmla="*/ 199597 h 1112024"/>
              <a:gd name="connsiteX324" fmla="*/ 1122867 w 1773671"/>
              <a:gd name="connsiteY324" fmla="*/ 178207 h 1112024"/>
              <a:gd name="connsiteX325" fmla="*/ 965513 w 1773671"/>
              <a:gd name="connsiteY325" fmla="*/ 178207 h 1112024"/>
              <a:gd name="connsiteX326" fmla="*/ 986903 w 1773671"/>
              <a:gd name="connsiteY326" fmla="*/ 199597 h 1112024"/>
              <a:gd name="connsiteX327" fmla="*/ 965513 w 1773671"/>
              <a:gd name="connsiteY327" fmla="*/ 220987 h 1112024"/>
              <a:gd name="connsiteX328" fmla="*/ 944123 w 1773671"/>
              <a:gd name="connsiteY328" fmla="*/ 199597 h 1112024"/>
              <a:gd name="connsiteX329" fmla="*/ 965513 w 1773671"/>
              <a:gd name="connsiteY329" fmla="*/ 178207 h 1112024"/>
              <a:gd name="connsiteX330" fmla="*/ 808159 w 1773671"/>
              <a:gd name="connsiteY330" fmla="*/ 178207 h 1112024"/>
              <a:gd name="connsiteX331" fmla="*/ 829549 w 1773671"/>
              <a:gd name="connsiteY331" fmla="*/ 199597 h 1112024"/>
              <a:gd name="connsiteX332" fmla="*/ 808159 w 1773671"/>
              <a:gd name="connsiteY332" fmla="*/ 220987 h 1112024"/>
              <a:gd name="connsiteX333" fmla="*/ 786769 w 1773671"/>
              <a:gd name="connsiteY333" fmla="*/ 199597 h 1112024"/>
              <a:gd name="connsiteX334" fmla="*/ 808159 w 1773671"/>
              <a:gd name="connsiteY334" fmla="*/ 178207 h 1112024"/>
              <a:gd name="connsiteX335" fmla="*/ 650805 w 1773671"/>
              <a:gd name="connsiteY335" fmla="*/ 178207 h 1112024"/>
              <a:gd name="connsiteX336" fmla="*/ 672195 w 1773671"/>
              <a:gd name="connsiteY336" fmla="*/ 199597 h 1112024"/>
              <a:gd name="connsiteX337" fmla="*/ 650805 w 1773671"/>
              <a:gd name="connsiteY337" fmla="*/ 220987 h 1112024"/>
              <a:gd name="connsiteX338" fmla="*/ 629415 w 1773671"/>
              <a:gd name="connsiteY338" fmla="*/ 199597 h 1112024"/>
              <a:gd name="connsiteX339" fmla="*/ 650805 w 1773671"/>
              <a:gd name="connsiteY339" fmla="*/ 178207 h 1112024"/>
              <a:gd name="connsiteX340" fmla="*/ 493452 w 1773671"/>
              <a:gd name="connsiteY340" fmla="*/ 178207 h 1112024"/>
              <a:gd name="connsiteX341" fmla="*/ 514842 w 1773671"/>
              <a:gd name="connsiteY341" fmla="*/ 199597 h 1112024"/>
              <a:gd name="connsiteX342" fmla="*/ 493452 w 1773671"/>
              <a:gd name="connsiteY342" fmla="*/ 220987 h 1112024"/>
              <a:gd name="connsiteX343" fmla="*/ 472062 w 1773671"/>
              <a:gd name="connsiteY343" fmla="*/ 199597 h 1112024"/>
              <a:gd name="connsiteX344" fmla="*/ 493452 w 1773671"/>
              <a:gd name="connsiteY344" fmla="*/ 178207 h 1112024"/>
              <a:gd name="connsiteX345" fmla="*/ 336098 w 1773671"/>
              <a:gd name="connsiteY345" fmla="*/ 178207 h 1112024"/>
              <a:gd name="connsiteX346" fmla="*/ 357488 w 1773671"/>
              <a:gd name="connsiteY346" fmla="*/ 199597 h 1112024"/>
              <a:gd name="connsiteX347" fmla="*/ 336098 w 1773671"/>
              <a:gd name="connsiteY347" fmla="*/ 220987 h 1112024"/>
              <a:gd name="connsiteX348" fmla="*/ 314708 w 1773671"/>
              <a:gd name="connsiteY348" fmla="*/ 199597 h 1112024"/>
              <a:gd name="connsiteX349" fmla="*/ 336098 w 1773671"/>
              <a:gd name="connsiteY349" fmla="*/ 178207 h 1112024"/>
              <a:gd name="connsiteX350" fmla="*/ 178744 w 1773671"/>
              <a:gd name="connsiteY350" fmla="*/ 178207 h 1112024"/>
              <a:gd name="connsiteX351" fmla="*/ 200134 w 1773671"/>
              <a:gd name="connsiteY351" fmla="*/ 199597 h 1112024"/>
              <a:gd name="connsiteX352" fmla="*/ 178744 w 1773671"/>
              <a:gd name="connsiteY352" fmla="*/ 220987 h 1112024"/>
              <a:gd name="connsiteX353" fmla="*/ 157354 w 1773671"/>
              <a:gd name="connsiteY353" fmla="*/ 199597 h 1112024"/>
              <a:gd name="connsiteX354" fmla="*/ 178744 w 1773671"/>
              <a:gd name="connsiteY354" fmla="*/ 178207 h 1112024"/>
              <a:gd name="connsiteX355" fmla="*/ 21390 w 1773671"/>
              <a:gd name="connsiteY355" fmla="*/ 178207 h 1112024"/>
              <a:gd name="connsiteX356" fmla="*/ 42780 w 1773671"/>
              <a:gd name="connsiteY356" fmla="*/ 199597 h 1112024"/>
              <a:gd name="connsiteX357" fmla="*/ 21390 w 1773671"/>
              <a:gd name="connsiteY357" fmla="*/ 220987 h 1112024"/>
              <a:gd name="connsiteX358" fmla="*/ 0 w 1773671"/>
              <a:gd name="connsiteY358" fmla="*/ 199597 h 1112024"/>
              <a:gd name="connsiteX359" fmla="*/ 21390 w 1773671"/>
              <a:gd name="connsiteY359" fmla="*/ 178207 h 1112024"/>
              <a:gd name="connsiteX360" fmla="*/ 1752281 w 1773671"/>
              <a:gd name="connsiteY360" fmla="*/ 0 h 1112024"/>
              <a:gd name="connsiteX361" fmla="*/ 1773671 w 1773671"/>
              <a:gd name="connsiteY361" fmla="*/ 21390 h 1112024"/>
              <a:gd name="connsiteX362" fmla="*/ 1752281 w 1773671"/>
              <a:gd name="connsiteY362" fmla="*/ 42780 h 1112024"/>
              <a:gd name="connsiteX363" fmla="*/ 1730891 w 1773671"/>
              <a:gd name="connsiteY363" fmla="*/ 21390 h 1112024"/>
              <a:gd name="connsiteX364" fmla="*/ 1752281 w 1773671"/>
              <a:gd name="connsiteY364" fmla="*/ 0 h 1112024"/>
              <a:gd name="connsiteX365" fmla="*/ 1594928 w 1773671"/>
              <a:gd name="connsiteY365" fmla="*/ 0 h 1112024"/>
              <a:gd name="connsiteX366" fmla="*/ 1616318 w 1773671"/>
              <a:gd name="connsiteY366" fmla="*/ 21390 h 1112024"/>
              <a:gd name="connsiteX367" fmla="*/ 1594928 w 1773671"/>
              <a:gd name="connsiteY367" fmla="*/ 42780 h 1112024"/>
              <a:gd name="connsiteX368" fmla="*/ 1573538 w 1773671"/>
              <a:gd name="connsiteY368" fmla="*/ 21390 h 1112024"/>
              <a:gd name="connsiteX369" fmla="*/ 1594928 w 1773671"/>
              <a:gd name="connsiteY369" fmla="*/ 0 h 1112024"/>
              <a:gd name="connsiteX370" fmla="*/ 1437575 w 1773671"/>
              <a:gd name="connsiteY370" fmla="*/ 0 h 1112024"/>
              <a:gd name="connsiteX371" fmla="*/ 1458965 w 1773671"/>
              <a:gd name="connsiteY371" fmla="*/ 21390 h 1112024"/>
              <a:gd name="connsiteX372" fmla="*/ 1437575 w 1773671"/>
              <a:gd name="connsiteY372" fmla="*/ 42780 h 1112024"/>
              <a:gd name="connsiteX373" fmla="*/ 1416185 w 1773671"/>
              <a:gd name="connsiteY373" fmla="*/ 21390 h 1112024"/>
              <a:gd name="connsiteX374" fmla="*/ 1437575 w 1773671"/>
              <a:gd name="connsiteY374" fmla="*/ 0 h 1112024"/>
              <a:gd name="connsiteX375" fmla="*/ 1280221 w 1773671"/>
              <a:gd name="connsiteY375" fmla="*/ 0 h 1112024"/>
              <a:gd name="connsiteX376" fmla="*/ 1301611 w 1773671"/>
              <a:gd name="connsiteY376" fmla="*/ 21390 h 1112024"/>
              <a:gd name="connsiteX377" fmla="*/ 1280221 w 1773671"/>
              <a:gd name="connsiteY377" fmla="*/ 42780 h 1112024"/>
              <a:gd name="connsiteX378" fmla="*/ 1258831 w 1773671"/>
              <a:gd name="connsiteY378" fmla="*/ 21390 h 1112024"/>
              <a:gd name="connsiteX379" fmla="*/ 1280221 w 1773671"/>
              <a:gd name="connsiteY379" fmla="*/ 0 h 1112024"/>
              <a:gd name="connsiteX380" fmla="*/ 1122867 w 1773671"/>
              <a:gd name="connsiteY380" fmla="*/ 0 h 1112024"/>
              <a:gd name="connsiteX381" fmla="*/ 1144257 w 1773671"/>
              <a:gd name="connsiteY381" fmla="*/ 21390 h 1112024"/>
              <a:gd name="connsiteX382" fmla="*/ 1122867 w 1773671"/>
              <a:gd name="connsiteY382" fmla="*/ 42780 h 1112024"/>
              <a:gd name="connsiteX383" fmla="*/ 1101477 w 1773671"/>
              <a:gd name="connsiteY383" fmla="*/ 21390 h 1112024"/>
              <a:gd name="connsiteX384" fmla="*/ 1122867 w 1773671"/>
              <a:gd name="connsiteY384" fmla="*/ 0 h 1112024"/>
              <a:gd name="connsiteX385" fmla="*/ 965513 w 1773671"/>
              <a:gd name="connsiteY385" fmla="*/ 0 h 1112024"/>
              <a:gd name="connsiteX386" fmla="*/ 986903 w 1773671"/>
              <a:gd name="connsiteY386" fmla="*/ 21390 h 1112024"/>
              <a:gd name="connsiteX387" fmla="*/ 965513 w 1773671"/>
              <a:gd name="connsiteY387" fmla="*/ 42780 h 1112024"/>
              <a:gd name="connsiteX388" fmla="*/ 944123 w 1773671"/>
              <a:gd name="connsiteY388" fmla="*/ 21390 h 1112024"/>
              <a:gd name="connsiteX389" fmla="*/ 965513 w 1773671"/>
              <a:gd name="connsiteY389" fmla="*/ 0 h 1112024"/>
              <a:gd name="connsiteX390" fmla="*/ 808159 w 1773671"/>
              <a:gd name="connsiteY390" fmla="*/ 0 h 1112024"/>
              <a:gd name="connsiteX391" fmla="*/ 829549 w 1773671"/>
              <a:gd name="connsiteY391" fmla="*/ 21390 h 1112024"/>
              <a:gd name="connsiteX392" fmla="*/ 808159 w 1773671"/>
              <a:gd name="connsiteY392" fmla="*/ 42780 h 1112024"/>
              <a:gd name="connsiteX393" fmla="*/ 786769 w 1773671"/>
              <a:gd name="connsiteY393" fmla="*/ 21390 h 1112024"/>
              <a:gd name="connsiteX394" fmla="*/ 808159 w 1773671"/>
              <a:gd name="connsiteY394" fmla="*/ 0 h 1112024"/>
              <a:gd name="connsiteX395" fmla="*/ 650805 w 1773671"/>
              <a:gd name="connsiteY395" fmla="*/ 0 h 1112024"/>
              <a:gd name="connsiteX396" fmla="*/ 672195 w 1773671"/>
              <a:gd name="connsiteY396" fmla="*/ 21390 h 1112024"/>
              <a:gd name="connsiteX397" fmla="*/ 650805 w 1773671"/>
              <a:gd name="connsiteY397" fmla="*/ 42780 h 1112024"/>
              <a:gd name="connsiteX398" fmla="*/ 629415 w 1773671"/>
              <a:gd name="connsiteY398" fmla="*/ 21390 h 1112024"/>
              <a:gd name="connsiteX399" fmla="*/ 650805 w 1773671"/>
              <a:gd name="connsiteY399" fmla="*/ 0 h 1112024"/>
              <a:gd name="connsiteX400" fmla="*/ 493452 w 1773671"/>
              <a:gd name="connsiteY400" fmla="*/ 0 h 1112024"/>
              <a:gd name="connsiteX401" fmla="*/ 514842 w 1773671"/>
              <a:gd name="connsiteY401" fmla="*/ 21390 h 1112024"/>
              <a:gd name="connsiteX402" fmla="*/ 493452 w 1773671"/>
              <a:gd name="connsiteY402" fmla="*/ 42780 h 1112024"/>
              <a:gd name="connsiteX403" fmla="*/ 472062 w 1773671"/>
              <a:gd name="connsiteY403" fmla="*/ 21390 h 1112024"/>
              <a:gd name="connsiteX404" fmla="*/ 493452 w 1773671"/>
              <a:gd name="connsiteY404" fmla="*/ 0 h 1112024"/>
              <a:gd name="connsiteX405" fmla="*/ 336098 w 1773671"/>
              <a:gd name="connsiteY405" fmla="*/ 0 h 1112024"/>
              <a:gd name="connsiteX406" fmla="*/ 357488 w 1773671"/>
              <a:gd name="connsiteY406" fmla="*/ 21390 h 1112024"/>
              <a:gd name="connsiteX407" fmla="*/ 336098 w 1773671"/>
              <a:gd name="connsiteY407" fmla="*/ 42780 h 1112024"/>
              <a:gd name="connsiteX408" fmla="*/ 314708 w 1773671"/>
              <a:gd name="connsiteY408" fmla="*/ 21390 h 1112024"/>
              <a:gd name="connsiteX409" fmla="*/ 336098 w 1773671"/>
              <a:gd name="connsiteY409" fmla="*/ 0 h 1112024"/>
              <a:gd name="connsiteX410" fmla="*/ 178744 w 1773671"/>
              <a:gd name="connsiteY410" fmla="*/ 0 h 1112024"/>
              <a:gd name="connsiteX411" fmla="*/ 200134 w 1773671"/>
              <a:gd name="connsiteY411" fmla="*/ 21390 h 1112024"/>
              <a:gd name="connsiteX412" fmla="*/ 178744 w 1773671"/>
              <a:gd name="connsiteY412" fmla="*/ 42780 h 1112024"/>
              <a:gd name="connsiteX413" fmla="*/ 157354 w 1773671"/>
              <a:gd name="connsiteY413" fmla="*/ 21390 h 1112024"/>
              <a:gd name="connsiteX414" fmla="*/ 178744 w 1773671"/>
              <a:gd name="connsiteY414" fmla="*/ 0 h 1112024"/>
              <a:gd name="connsiteX415" fmla="*/ 21390 w 1773671"/>
              <a:gd name="connsiteY415" fmla="*/ 0 h 1112024"/>
              <a:gd name="connsiteX416" fmla="*/ 42780 w 1773671"/>
              <a:gd name="connsiteY416" fmla="*/ 21390 h 1112024"/>
              <a:gd name="connsiteX417" fmla="*/ 21390 w 1773671"/>
              <a:gd name="connsiteY417" fmla="*/ 42780 h 1112024"/>
              <a:gd name="connsiteX418" fmla="*/ 0 w 1773671"/>
              <a:gd name="connsiteY418" fmla="*/ 21390 h 1112024"/>
              <a:gd name="connsiteX419" fmla="*/ 21390 w 1773671"/>
              <a:gd name="connsiteY419" fmla="*/ 0 h 1112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</a:cxnLst>
            <a:rect l="l" t="t" r="r" b="b"/>
            <a:pathLst>
              <a:path w="1773671" h="1112024">
                <a:moveTo>
                  <a:pt x="1752281" y="1069244"/>
                </a:moveTo>
                <a:cubicBezTo>
                  <a:pt x="1764094" y="1069244"/>
                  <a:pt x="1773671" y="1078821"/>
                  <a:pt x="1773671" y="1090634"/>
                </a:cubicBezTo>
                <a:cubicBezTo>
                  <a:pt x="1773671" y="1102447"/>
                  <a:pt x="1764094" y="1112024"/>
                  <a:pt x="1752281" y="1112024"/>
                </a:cubicBezTo>
                <a:cubicBezTo>
                  <a:pt x="1740468" y="1112024"/>
                  <a:pt x="1730891" y="1102447"/>
                  <a:pt x="1730891" y="1090634"/>
                </a:cubicBezTo>
                <a:cubicBezTo>
                  <a:pt x="1730891" y="1078821"/>
                  <a:pt x="1740468" y="1069244"/>
                  <a:pt x="1752281" y="1069244"/>
                </a:cubicBezTo>
                <a:close/>
                <a:moveTo>
                  <a:pt x="1594928" y="1069244"/>
                </a:moveTo>
                <a:cubicBezTo>
                  <a:pt x="1606741" y="1069244"/>
                  <a:pt x="1616318" y="1078821"/>
                  <a:pt x="1616318" y="1090634"/>
                </a:cubicBezTo>
                <a:cubicBezTo>
                  <a:pt x="1616318" y="1102447"/>
                  <a:pt x="1606741" y="1112024"/>
                  <a:pt x="1594928" y="1112024"/>
                </a:cubicBezTo>
                <a:cubicBezTo>
                  <a:pt x="1583115" y="1112024"/>
                  <a:pt x="1573538" y="1102447"/>
                  <a:pt x="1573538" y="1090634"/>
                </a:cubicBezTo>
                <a:cubicBezTo>
                  <a:pt x="1573538" y="1078821"/>
                  <a:pt x="1583115" y="1069244"/>
                  <a:pt x="1594928" y="1069244"/>
                </a:cubicBezTo>
                <a:close/>
                <a:moveTo>
                  <a:pt x="1437575" y="1069244"/>
                </a:moveTo>
                <a:cubicBezTo>
                  <a:pt x="1449388" y="1069244"/>
                  <a:pt x="1458965" y="1078821"/>
                  <a:pt x="1458965" y="1090634"/>
                </a:cubicBezTo>
                <a:cubicBezTo>
                  <a:pt x="1458965" y="1102447"/>
                  <a:pt x="1449388" y="1112024"/>
                  <a:pt x="1437575" y="1112024"/>
                </a:cubicBezTo>
                <a:cubicBezTo>
                  <a:pt x="1425762" y="1112024"/>
                  <a:pt x="1416185" y="1102447"/>
                  <a:pt x="1416185" y="1090634"/>
                </a:cubicBezTo>
                <a:cubicBezTo>
                  <a:pt x="1416185" y="1078821"/>
                  <a:pt x="1425762" y="1069244"/>
                  <a:pt x="1437575" y="1069244"/>
                </a:cubicBezTo>
                <a:close/>
                <a:moveTo>
                  <a:pt x="1280221" y="1069244"/>
                </a:moveTo>
                <a:cubicBezTo>
                  <a:pt x="1292034" y="1069244"/>
                  <a:pt x="1301611" y="1078821"/>
                  <a:pt x="1301611" y="1090634"/>
                </a:cubicBezTo>
                <a:cubicBezTo>
                  <a:pt x="1301611" y="1102447"/>
                  <a:pt x="1292034" y="1112024"/>
                  <a:pt x="1280221" y="1112024"/>
                </a:cubicBezTo>
                <a:cubicBezTo>
                  <a:pt x="1268408" y="1112024"/>
                  <a:pt x="1258831" y="1102447"/>
                  <a:pt x="1258831" y="1090634"/>
                </a:cubicBezTo>
                <a:cubicBezTo>
                  <a:pt x="1258831" y="1078821"/>
                  <a:pt x="1268408" y="1069244"/>
                  <a:pt x="1280221" y="1069244"/>
                </a:cubicBezTo>
                <a:close/>
                <a:moveTo>
                  <a:pt x="1122867" y="1069244"/>
                </a:moveTo>
                <a:cubicBezTo>
                  <a:pt x="1134680" y="1069244"/>
                  <a:pt x="1144257" y="1078821"/>
                  <a:pt x="1144257" y="1090634"/>
                </a:cubicBezTo>
                <a:cubicBezTo>
                  <a:pt x="1144257" y="1102447"/>
                  <a:pt x="1134680" y="1112024"/>
                  <a:pt x="1122867" y="1112024"/>
                </a:cubicBezTo>
                <a:cubicBezTo>
                  <a:pt x="1111054" y="1112024"/>
                  <a:pt x="1101477" y="1102447"/>
                  <a:pt x="1101477" y="1090634"/>
                </a:cubicBezTo>
                <a:cubicBezTo>
                  <a:pt x="1101477" y="1078821"/>
                  <a:pt x="1111054" y="1069244"/>
                  <a:pt x="1122867" y="1069244"/>
                </a:cubicBezTo>
                <a:close/>
                <a:moveTo>
                  <a:pt x="965513" y="1069244"/>
                </a:moveTo>
                <a:cubicBezTo>
                  <a:pt x="977326" y="1069244"/>
                  <a:pt x="986903" y="1078821"/>
                  <a:pt x="986903" y="1090634"/>
                </a:cubicBezTo>
                <a:cubicBezTo>
                  <a:pt x="986903" y="1102447"/>
                  <a:pt x="977326" y="1112024"/>
                  <a:pt x="965513" y="1112024"/>
                </a:cubicBezTo>
                <a:cubicBezTo>
                  <a:pt x="953700" y="1112024"/>
                  <a:pt x="944123" y="1102447"/>
                  <a:pt x="944123" y="1090634"/>
                </a:cubicBezTo>
                <a:cubicBezTo>
                  <a:pt x="944123" y="1078821"/>
                  <a:pt x="953700" y="1069244"/>
                  <a:pt x="965513" y="1069244"/>
                </a:cubicBezTo>
                <a:close/>
                <a:moveTo>
                  <a:pt x="808159" y="1069244"/>
                </a:moveTo>
                <a:cubicBezTo>
                  <a:pt x="819972" y="1069244"/>
                  <a:pt x="829549" y="1078821"/>
                  <a:pt x="829549" y="1090634"/>
                </a:cubicBezTo>
                <a:cubicBezTo>
                  <a:pt x="829549" y="1102447"/>
                  <a:pt x="819972" y="1112024"/>
                  <a:pt x="808159" y="1112024"/>
                </a:cubicBezTo>
                <a:cubicBezTo>
                  <a:pt x="796346" y="1112024"/>
                  <a:pt x="786769" y="1102447"/>
                  <a:pt x="786769" y="1090634"/>
                </a:cubicBezTo>
                <a:cubicBezTo>
                  <a:pt x="786769" y="1078821"/>
                  <a:pt x="796346" y="1069244"/>
                  <a:pt x="808159" y="1069244"/>
                </a:cubicBezTo>
                <a:close/>
                <a:moveTo>
                  <a:pt x="650805" y="1069244"/>
                </a:moveTo>
                <a:cubicBezTo>
                  <a:pt x="662618" y="1069244"/>
                  <a:pt x="672195" y="1078821"/>
                  <a:pt x="672195" y="1090634"/>
                </a:cubicBezTo>
                <a:cubicBezTo>
                  <a:pt x="672195" y="1102447"/>
                  <a:pt x="662618" y="1112024"/>
                  <a:pt x="650805" y="1112024"/>
                </a:cubicBezTo>
                <a:cubicBezTo>
                  <a:pt x="638992" y="1112024"/>
                  <a:pt x="629415" y="1102447"/>
                  <a:pt x="629415" y="1090634"/>
                </a:cubicBezTo>
                <a:cubicBezTo>
                  <a:pt x="629415" y="1078821"/>
                  <a:pt x="638992" y="1069244"/>
                  <a:pt x="650805" y="1069244"/>
                </a:cubicBezTo>
                <a:close/>
                <a:moveTo>
                  <a:pt x="493452" y="1069244"/>
                </a:moveTo>
                <a:cubicBezTo>
                  <a:pt x="505265" y="1069244"/>
                  <a:pt x="514842" y="1078821"/>
                  <a:pt x="514842" y="1090634"/>
                </a:cubicBezTo>
                <a:cubicBezTo>
                  <a:pt x="514842" y="1102447"/>
                  <a:pt x="505265" y="1112024"/>
                  <a:pt x="493452" y="1112024"/>
                </a:cubicBezTo>
                <a:cubicBezTo>
                  <a:pt x="481639" y="1112024"/>
                  <a:pt x="472062" y="1102447"/>
                  <a:pt x="472062" y="1090634"/>
                </a:cubicBezTo>
                <a:cubicBezTo>
                  <a:pt x="472062" y="1078821"/>
                  <a:pt x="481639" y="1069244"/>
                  <a:pt x="493452" y="1069244"/>
                </a:cubicBezTo>
                <a:close/>
                <a:moveTo>
                  <a:pt x="336098" y="1069244"/>
                </a:moveTo>
                <a:cubicBezTo>
                  <a:pt x="347911" y="1069244"/>
                  <a:pt x="357488" y="1078821"/>
                  <a:pt x="357488" y="1090634"/>
                </a:cubicBezTo>
                <a:cubicBezTo>
                  <a:pt x="357488" y="1102447"/>
                  <a:pt x="347911" y="1112024"/>
                  <a:pt x="336098" y="1112024"/>
                </a:cubicBezTo>
                <a:cubicBezTo>
                  <a:pt x="324285" y="1112024"/>
                  <a:pt x="314708" y="1102447"/>
                  <a:pt x="314708" y="1090634"/>
                </a:cubicBezTo>
                <a:cubicBezTo>
                  <a:pt x="314708" y="1078821"/>
                  <a:pt x="324285" y="1069244"/>
                  <a:pt x="336098" y="1069244"/>
                </a:cubicBezTo>
                <a:close/>
                <a:moveTo>
                  <a:pt x="178744" y="1069244"/>
                </a:moveTo>
                <a:cubicBezTo>
                  <a:pt x="190557" y="1069244"/>
                  <a:pt x="200134" y="1078821"/>
                  <a:pt x="200134" y="1090634"/>
                </a:cubicBezTo>
                <a:cubicBezTo>
                  <a:pt x="200134" y="1102447"/>
                  <a:pt x="190557" y="1112024"/>
                  <a:pt x="178744" y="1112024"/>
                </a:cubicBezTo>
                <a:cubicBezTo>
                  <a:pt x="166931" y="1112024"/>
                  <a:pt x="157354" y="1102447"/>
                  <a:pt x="157354" y="1090634"/>
                </a:cubicBezTo>
                <a:cubicBezTo>
                  <a:pt x="157354" y="1078821"/>
                  <a:pt x="166931" y="1069244"/>
                  <a:pt x="178744" y="1069244"/>
                </a:cubicBezTo>
                <a:close/>
                <a:moveTo>
                  <a:pt x="21390" y="1069244"/>
                </a:moveTo>
                <a:cubicBezTo>
                  <a:pt x="33203" y="1069244"/>
                  <a:pt x="42780" y="1078821"/>
                  <a:pt x="42780" y="1090634"/>
                </a:cubicBezTo>
                <a:cubicBezTo>
                  <a:pt x="42780" y="1102447"/>
                  <a:pt x="33203" y="1112024"/>
                  <a:pt x="21390" y="1112024"/>
                </a:cubicBezTo>
                <a:cubicBezTo>
                  <a:pt x="9577" y="1112024"/>
                  <a:pt x="0" y="1102447"/>
                  <a:pt x="0" y="1090634"/>
                </a:cubicBezTo>
                <a:cubicBezTo>
                  <a:pt x="0" y="1078821"/>
                  <a:pt x="9577" y="1069244"/>
                  <a:pt x="21390" y="1069244"/>
                </a:cubicBezTo>
                <a:close/>
                <a:moveTo>
                  <a:pt x="1752281" y="891036"/>
                </a:moveTo>
                <a:cubicBezTo>
                  <a:pt x="1764094" y="891036"/>
                  <a:pt x="1773671" y="900613"/>
                  <a:pt x="1773671" y="912426"/>
                </a:cubicBezTo>
                <a:cubicBezTo>
                  <a:pt x="1773671" y="924239"/>
                  <a:pt x="1764094" y="933816"/>
                  <a:pt x="1752281" y="933816"/>
                </a:cubicBezTo>
                <a:cubicBezTo>
                  <a:pt x="1740468" y="933816"/>
                  <a:pt x="1730891" y="924239"/>
                  <a:pt x="1730891" y="912426"/>
                </a:cubicBezTo>
                <a:cubicBezTo>
                  <a:pt x="1730891" y="900613"/>
                  <a:pt x="1740468" y="891036"/>
                  <a:pt x="1752281" y="891036"/>
                </a:cubicBezTo>
                <a:close/>
                <a:moveTo>
                  <a:pt x="1594928" y="891036"/>
                </a:moveTo>
                <a:cubicBezTo>
                  <a:pt x="1606741" y="891036"/>
                  <a:pt x="1616318" y="900613"/>
                  <a:pt x="1616318" y="912426"/>
                </a:cubicBezTo>
                <a:cubicBezTo>
                  <a:pt x="1616318" y="924239"/>
                  <a:pt x="1606741" y="933816"/>
                  <a:pt x="1594928" y="933816"/>
                </a:cubicBezTo>
                <a:cubicBezTo>
                  <a:pt x="1583115" y="933816"/>
                  <a:pt x="1573538" y="924239"/>
                  <a:pt x="1573538" y="912426"/>
                </a:cubicBezTo>
                <a:cubicBezTo>
                  <a:pt x="1573538" y="900613"/>
                  <a:pt x="1583115" y="891036"/>
                  <a:pt x="1594928" y="891036"/>
                </a:cubicBezTo>
                <a:close/>
                <a:moveTo>
                  <a:pt x="1437575" y="891036"/>
                </a:moveTo>
                <a:cubicBezTo>
                  <a:pt x="1449388" y="891036"/>
                  <a:pt x="1458965" y="900613"/>
                  <a:pt x="1458965" y="912426"/>
                </a:cubicBezTo>
                <a:cubicBezTo>
                  <a:pt x="1458965" y="924239"/>
                  <a:pt x="1449388" y="933816"/>
                  <a:pt x="1437575" y="933816"/>
                </a:cubicBezTo>
                <a:cubicBezTo>
                  <a:pt x="1425762" y="933816"/>
                  <a:pt x="1416185" y="924239"/>
                  <a:pt x="1416185" y="912426"/>
                </a:cubicBezTo>
                <a:cubicBezTo>
                  <a:pt x="1416185" y="900613"/>
                  <a:pt x="1425762" y="891036"/>
                  <a:pt x="1437575" y="891036"/>
                </a:cubicBezTo>
                <a:close/>
                <a:moveTo>
                  <a:pt x="1280221" y="891036"/>
                </a:moveTo>
                <a:cubicBezTo>
                  <a:pt x="1292034" y="891036"/>
                  <a:pt x="1301611" y="900613"/>
                  <a:pt x="1301611" y="912426"/>
                </a:cubicBezTo>
                <a:cubicBezTo>
                  <a:pt x="1301611" y="924239"/>
                  <a:pt x="1292034" y="933816"/>
                  <a:pt x="1280221" y="933816"/>
                </a:cubicBezTo>
                <a:cubicBezTo>
                  <a:pt x="1268408" y="933816"/>
                  <a:pt x="1258831" y="924239"/>
                  <a:pt x="1258831" y="912426"/>
                </a:cubicBezTo>
                <a:cubicBezTo>
                  <a:pt x="1258831" y="900613"/>
                  <a:pt x="1268408" y="891036"/>
                  <a:pt x="1280221" y="891036"/>
                </a:cubicBezTo>
                <a:close/>
                <a:moveTo>
                  <a:pt x="1122867" y="891036"/>
                </a:moveTo>
                <a:cubicBezTo>
                  <a:pt x="1134680" y="891036"/>
                  <a:pt x="1144257" y="900613"/>
                  <a:pt x="1144257" y="912426"/>
                </a:cubicBezTo>
                <a:cubicBezTo>
                  <a:pt x="1144257" y="924239"/>
                  <a:pt x="1134680" y="933816"/>
                  <a:pt x="1122867" y="933816"/>
                </a:cubicBezTo>
                <a:cubicBezTo>
                  <a:pt x="1111054" y="933816"/>
                  <a:pt x="1101477" y="924239"/>
                  <a:pt x="1101477" y="912426"/>
                </a:cubicBezTo>
                <a:cubicBezTo>
                  <a:pt x="1101477" y="900613"/>
                  <a:pt x="1111054" y="891036"/>
                  <a:pt x="1122867" y="891036"/>
                </a:cubicBezTo>
                <a:close/>
                <a:moveTo>
                  <a:pt x="965513" y="891036"/>
                </a:moveTo>
                <a:cubicBezTo>
                  <a:pt x="977326" y="891036"/>
                  <a:pt x="986903" y="900613"/>
                  <a:pt x="986903" y="912426"/>
                </a:cubicBezTo>
                <a:cubicBezTo>
                  <a:pt x="986903" y="924239"/>
                  <a:pt x="977326" y="933816"/>
                  <a:pt x="965513" y="933816"/>
                </a:cubicBezTo>
                <a:cubicBezTo>
                  <a:pt x="953700" y="933816"/>
                  <a:pt x="944123" y="924239"/>
                  <a:pt x="944123" y="912426"/>
                </a:cubicBezTo>
                <a:cubicBezTo>
                  <a:pt x="944123" y="900613"/>
                  <a:pt x="953700" y="891036"/>
                  <a:pt x="965513" y="891036"/>
                </a:cubicBezTo>
                <a:close/>
                <a:moveTo>
                  <a:pt x="808159" y="891036"/>
                </a:moveTo>
                <a:cubicBezTo>
                  <a:pt x="819972" y="891036"/>
                  <a:pt x="829549" y="900613"/>
                  <a:pt x="829549" y="912426"/>
                </a:cubicBezTo>
                <a:cubicBezTo>
                  <a:pt x="829549" y="924239"/>
                  <a:pt x="819972" y="933816"/>
                  <a:pt x="808159" y="933816"/>
                </a:cubicBezTo>
                <a:cubicBezTo>
                  <a:pt x="796346" y="933816"/>
                  <a:pt x="786769" y="924239"/>
                  <a:pt x="786769" y="912426"/>
                </a:cubicBezTo>
                <a:cubicBezTo>
                  <a:pt x="786769" y="900613"/>
                  <a:pt x="796346" y="891036"/>
                  <a:pt x="808159" y="891036"/>
                </a:cubicBezTo>
                <a:close/>
                <a:moveTo>
                  <a:pt x="650805" y="891036"/>
                </a:moveTo>
                <a:cubicBezTo>
                  <a:pt x="662618" y="891036"/>
                  <a:pt x="672195" y="900613"/>
                  <a:pt x="672195" y="912426"/>
                </a:cubicBezTo>
                <a:cubicBezTo>
                  <a:pt x="672195" y="924239"/>
                  <a:pt x="662618" y="933816"/>
                  <a:pt x="650805" y="933816"/>
                </a:cubicBezTo>
                <a:cubicBezTo>
                  <a:pt x="638992" y="933816"/>
                  <a:pt x="629415" y="924239"/>
                  <a:pt x="629415" y="912426"/>
                </a:cubicBezTo>
                <a:cubicBezTo>
                  <a:pt x="629415" y="900613"/>
                  <a:pt x="638992" y="891036"/>
                  <a:pt x="650805" y="891036"/>
                </a:cubicBezTo>
                <a:close/>
                <a:moveTo>
                  <a:pt x="493452" y="891036"/>
                </a:moveTo>
                <a:cubicBezTo>
                  <a:pt x="505265" y="891036"/>
                  <a:pt x="514842" y="900613"/>
                  <a:pt x="514842" y="912426"/>
                </a:cubicBezTo>
                <a:cubicBezTo>
                  <a:pt x="514842" y="924239"/>
                  <a:pt x="505265" y="933816"/>
                  <a:pt x="493452" y="933816"/>
                </a:cubicBezTo>
                <a:cubicBezTo>
                  <a:pt x="481639" y="933816"/>
                  <a:pt x="472062" y="924239"/>
                  <a:pt x="472062" y="912426"/>
                </a:cubicBezTo>
                <a:cubicBezTo>
                  <a:pt x="472062" y="900613"/>
                  <a:pt x="481639" y="891036"/>
                  <a:pt x="493452" y="891036"/>
                </a:cubicBezTo>
                <a:close/>
                <a:moveTo>
                  <a:pt x="336098" y="891036"/>
                </a:moveTo>
                <a:cubicBezTo>
                  <a:pt x="347911" y="891036"/>
                  <a:pt x="357488" y="900613"/>
                  <a:pt x="357488" y="912426"/>
                </a:cubicBezTo>
                <a:cubicBezTo>
                  <a:pt x="357488" y="924239"/>
                  <a:pt x="347911" y="933816"/>
                  <a:pt x="336098" y="933816"/>
                </a:cubicBezTo>
                <a:cubicBezTo>
                  <a:pt x="324285" y="933816"/>
                  <a:pt x="314708" y="924239"/>
                  <a:pt x="314708" y="912426"/>
                </a:cubicBezTo>
                <a:cubicBezTo>
                  <a:pt x="314708" y="900613"/>
                  <a:pt x="324285" y="891036"/>
                  <a:pt x="336098" y="891036"/>
                </a:cubicBezTo>
                <a:close/>
                <a:moveTo>
                  <a:pt x="178744" y="891036"/>
                </a:moveTo>
                <a:cubicBezTo>
                  <a:pt x="190557" y="891036"/>
                  <a:pt x="200134" y="900613"/>
                  <a:pt x="200134" y="912426"/>
                </a:cubicBezTo>
                <a:cubicBezTo>
                  <a:pt x="200134" y="924239"/>
                  <a:pt x="190557" y="933816"/>
                  <a:pt x="178744" y="933816"/>
                </a:cubicBezTo>
                <a:cubicBezTo>
                  <a:pt x="166931" y="933816"/>
                  <a:pt x="157354" y="924239"/>
                  <a:pt x="157354" y="912426"/>
                </a:cubicBezTo>
                <a:cubicBezTo>
                  <a:pt x="157354" y="900613"/>
                  <a:pt x="166931" y="891036"/>
                  <a:pt x="178744" y="891036"/>
                </a:cubicBezTo>
                <a:close/>
                <a:moveTo>
                  <a:pt x="21390" y="891036"/>
                </a:moveTo>
                <a:cubicBezTo>
                  <a:pt x="33203" y="891036"/>
                  <a:pt x="42780" y="900613"/>
                  <a:pt x="42780" y="912426"/>
                </a:cubicBezTo>
                <a:cubicBezTo>
                  <a:pt x="42780" y="924239"/>
                  <a:pt x="33203" y="933816"/>
                  <a:pt x="21390" y="933816"/>
                </a:cubicBezTo>
                <a:cubicBezTo>
                  <a:pt x="9577" y="933816"/>
                  <a:pt x="0" y="924239"/>
                  <a:pt x="0" y="912426"/>
                </a:cubicBezTo>
                <a:cubicBezTo>
                  <a:pt x="0" y="900613"/>
                  <a:pt x="9577" y="891036"/>
                  <a:pt x="21390" y="891036"/>
                </a:cubicBezTo>
                <a:close/>
                <a:moveTo>
                  <a:pt x="1752281" y="712829"/>
                </a:moveTo>
                <a:cubicBezTo>
                  <a:pt x="1764094" y="712829"/>
                  <a:pt x="1773671" y="722406"/>
                  <a:pt x="1773671" y="734219"/>
                </a:cubicBezTo>
                <a:cubicBezTo>
                  <a:pt x="1773671" y="746032"/>
                  <a:pt x="1764094" y="755609"/>
                  <a:pt x="1752281" y="755609"/>
                </a:cubicBezTo>
                <a:cubicBezTo>
                  <a:pt x="1740468" y="755609"/>
                  <a:pt x="1730891" y="746032"/>
                  <a:pt x="1730891" y="734219"/>
                </a:cubicBezTo>
                <a:cubicBezTo>
                  <a:pt x="1730891" y="722406"/>
                  <a:pt x="1740468" y="712829"/>
                  <a:pt x="1752281" y="712829"/>
                </a:cubicBezTo>
                <a:close/>
                <a:moveTo>
                  <a:pt x="1594928" y="712829"/>
                </a:moveTo>
                <a:cubicBezTo>
                  <a:pt x="1606741" y="712829"/>
                  <a:pt x="1616318" y="722406"/>
                  <a:pt x="1616318" y="734219"/>
                </a:cubicBezTo>
                <a:cubicBezTo>
                  <a:pt x="1616318" y="746032"/>
                  <a:pt x="1606741" y="755609"/>
                  <a:pt x="1594928" y="755609"/>
                </a:cubicBezTo>
                <a:cubicBezTo>
                  <a:pt x="1583115" y="755609"/>
                  <a:pt x="1573538" y="746032"/>
                  <a:pt x="1573538" y="734219"/>
                </a:cubicBezTo>
                <a:cubicBezTo>
                  <a:pt x="1573538" y="722406"/>
                  <a:pt x="1583115" y="712829"/>
                  <a:pt x="1594928" y="712829"/>
                </a:cubicBezTo>
                <a:close/>
                <a:moveTo>
                  <a:pt x="1437575" y="712829"/>
                </a:moveTo>
                <a:cubicBezTo>
                  <a:pt x="1449388" y="712829"/>
                  <a:pt x="1458965" y="722406"/>
                  <a:pt x="1458965" y="734219"/>
                </a:cubicBezTo>
                <a:cubicBezTo>
                  <a:pt x="1458965" y="746032"/>
                  <a:pt x="1449388" y="755609"/>
                  <a:pt x="1437575" y="755609"/>
                </a:cubicBezTo>
                <a:cubicBezTo>
                  <a:pt x="1425762" y="755609"/>
                  <a:pt x="1416185" y="746032"/>
                  <a:pt x="1416185" y="734219"/>
                </a:cubicBezTo>
                <a:cubicBezTo>
                  <a:pt x="1416185" y="722406"/>
                  <a:pt x="1425762" y="712829"/>
                  <a:pt x="1437575" y="712829"/>
                </a:cubicBezTo>
                <a:close/>
                <a:moveTo>
                  <a:pt x="1280221" y="712829"/>
                </a:moveTo>
                <a:cubicBezTo>
                  <a:pt x="1292034" y="712829"/>
                  <a:pt x="1301611" y="722406"/>
                  <a:pt x="1301611" y="734219"/>
                </a:cubicBezTo>
                <a:cubicBezTo>
                  <a:pt x="1301611" y="746032"/>
                  <a:pt x="1292034" y="755609"/>
                  <a:pt x="1280221" y="755609"/>
                </a:cubicBezTo>
                <a:cubicBezTo>
                  <a:pt x="1268408" y="755609"/>
                  <a:pt x="1258831" y="746032"/>
                  <a:pt x="1258831" y="734219"/>
                </a:cubicBezTo>
                <a:cubicBezTo>
                  <a:pt x="1258831" y="722406"/>
                  <a:pt x="1268408" y="712829"/>
                  <a:pt x="1280221" y="712829"/>
                </a:cubicBezTo>
                <a:close/>
                <a:moveTo>
                  <a:pt x="1122867" y="712829"/>
                </a:moveTo>
                <a:cubicBezTo>
                  <a:pt x="1134680" y="712829"/>
                  <a:pt x="1144257" y="722406"/>
                  <a:pt x="1144257" y="734219"/>
                </a:cubicBezTo>
                <a:cubicBezTo>
                  <a:pt x="1144257" y="746032"/>
                  <a:pt x="1134680" y="755609"/>
                  <a:pt x="1122867" y="755609"/>
                </a:cubicBezTo>
                <a:cubicBezTo>
                  <a:pt x="1111054" y="755609"/>
                  <a:pt x="1101477" y="746032"/>
                  <a:pt x="1101477" y="734219"/>
                </a:cubicBezTo>
                <a:cubicBezTo>
                  <a:pt x="1101477" y="722406"/>
                  <a:pt x="1111054" y="712829"/>
                  <a:pt x="1122867" y="712829"/>
                </a:cubicBezTo>
                <a:close/>
                <a:moveTo>
                  <a:pt x="965513" y="712829"/>
                </a:moveTo>
                <a:cubicBezTo>
                  <a:pt x="977326" y="712829"/>
                  <a:pt x="986903" y="722406"/>
                  <a:pt x="986903" y="734219"/>
                </a:cubicBezTo>
                <a:cubicBezTo>
                  <a:pt x="986903" y="746032"/>
                  <a:pt x="977326" y="755609"/>
                  <a:pt x="965513" y="755609"/>
                </a:cubicBezTo>
                <a:cubicBezTo>
                  <a:pt x="953700" y="755609"/>
                  <a:pt x="944123" y="746032"/>
                  <a:pt x="944123" y="734219"/>
                </a:cubicBezTo>
                <a:cubicBezTo>
                  <a:pt x="944123" y="722406"/>
                  <a:pt x="953700" y="712829"/>
                  <a:pt x="965513" y="712829"/>
                </a:cubicBezTo>
                <a:close/>
                <a:moveTo>
                  <a:pt x="808159" y="712829"/>
                </a:moveTo>
                <a:cubicBezTo>
                  <a:pt x="819972" y="712829"/>
                  <a:pt x="829549" y="722406"/>
                  <a:pt x="829549" y="734219"/>
                </a:cubicBezTo>
                <a:cubicBezTo>
                  <a:pt x="829549" y="746032"/>
                  <a:pt x="819972" y="755609"/>
                  <a:pt x="808159" y="755609"/>
                </a:cubicBezTo>
                <a:cubicBezTo>
                  <a:pt x="796346" y="755609"/>
                  <a:pt x="786769" y="746032"/>
                  <a:pt x="786769" y="734219"/>
                </a:cubicBezTo>
                <a:cubicBezTo>
                  <a:pt x="786769" y="722406"/>
                  <a:pt x="796346" y="712829"/>
                  <a:pt x="808159" y="712829"/>
                </a:cubicBezTo>
                <a:close/>
                <a:moveTo>
                  <a:pt x="650805" y="712829"/>
                </a:moveTo>
                <a:cubicBezTo>
                  <a:pt x="662618" y="712829"/>
                  <a:pt x="672195" y="722406"/>
                  <a:pt x="672195" y="734219"/>
                </a:cubicBezTo>
                <a:cubicBezTo>
                  <a:pt x="672195" y="746032"/>
                  <a:pt x="662618" y="755609"/>
                  <a:pt x="650805" y="755609"/>
                </a:cubicBezTo>
                <a:cubicBezTo>
                  <a:pt x="638992" y="755609"/>
                  <a:pt x="629415" y="746032"/>
                  <a:pt x="629415" y="734219"/>
                </a:cubicBezTo>
                <a:cubicBezTo>
                  <a:pt x="629415" y="722406"/>
                  <a:pt x="638992" y="712829"/>
                  <a:pt x="650805" y="712829"/>
                </a:cubicBezTo>
                <a:close/>
                <a:moveTo>
                  <a:pt x="493452" y="712829"/>
                </a:moveTo>
                <a:cubicBezTo>
                  <a:pt x="505265" y="712829"/>
                  <a:pt x="514842" y="722406"/>
                  <a:pt x="514842" y="734219"/>
                </a:cubicBezTo>
                <a:cubicBezTo>
                  <a:pt x="514842" y="746032"/>
                  <a:pt x="505265" y="755609"/>
                  <a:pt x="493452" y="755609"/>
                </a:cubicBezTo>
                <a:cubicBezTo>
                  <a:pt x="481639" y="755609"/>
                  <a:pt x="472062" y="746032"/>
                  <a:pt x="472062" y="734219"/>
                </a:cubicBezTo>
                <a:cubicBezTo>
                  <a:pt x="472062" y="722406"/>
                  <a:pt x="481639" y="712829"/>
                  <a:pt x="493452" y="712829"/>
                </a:cubicBezTo>
                <a:close/>
                <a:moveTo>
                  <a:pt x="336098" y="712829"/>
                </a:moveTo>
                <a:cubicBezTo>
                  <a:pt x="347911" y="712829"/>
                  <a:pt x="357488" y="722406"/>
                  <a:pt x="357488" y="734219"/>
                </a:cubicBezTo>
                <a:cubicBezTo>
                  <a:pt x="357488" y="746032"/>
                  <a:pt x="347911" y="755609"/>
                  <a:pt x="336098" y="755609"/>
                </a:cubicBezTo>
                <a:cubicBezTo>
                  <a:pt x="324285" y="755609"/>
                  <a:pt x="314708" y="746032"/>
                  <a:pt x="314708" y="734219"/>
                </a:cubicBezTo>
                <a:cubicBezTo>
                  <a:pt x="314708" y="722406"/>
                  <a:pt x="324285" y="712829"/>
                  <a:pt x="336098" y="712829"/>
                </a:cubicBezTo>
                <a:close/>
                <a:moveTo>
                  <a:pt x="178744" y="712829"/>
                </a:moveTo>
                <a:cubicBezTo>
                  <a:pt x="190557" y="712829"/>
                  <a:pt x="200134" y="722406"/>
                  <a:pt x="200134" y="734219"/>
                </a:cubicBezTo>
                <a:cubicBezTo>
                  <a:pt x="200134" y="746032"/>
                  <a:pt x="190557" y="755609"/>
                  <a:pt x="178744" y="755609"/>
                </a:cubicBezTo>
                <a:cubicBezTo>
                  <a:pt x="166931" y="755609"/>
                  <a:pt x="157354" y="746032"/>
                  <a:pt x="157354" y="734219"/>
                </a:cubicBezTo>
                <a:cubicBezTo>
                  <a:pt x="157354" y="722406"/>
                  <a:pt x="166931" y="712829"/>
                  <a:pt x="178744" y="712829"/>
                </a:cubicBezTo>
                <a:close/>
                <a:moveTo>
                  <a:pt x="21390" y="712829"/>
                </a:moveTo>
                <a:cubicBezTo>
                  <a:pt x="33203" y="712829"/>
                  <a:pt x="42780" y="722406"/>
                  <a:pt x="42780" y="734219"/>
                </a:cubicBezTo>
                <a:cubicBezTo>
                  <a:pt x="42780" y="746032"/>
                  <a:pt x="33203" y="755609"/>
                  <a:pt x="21390" y="755609"/>
                </a:cubicBezTo>
                <a:cubicBezTo>
                  <a:pt x="9577" y="755609"/>
                  <a:pt x="0" y="746032"/>
                  <a:pt x="0" y="734219"/>
                </a:cubicBezTo>
                <a:cubicBezTo>
                  <a:pt x="0" y="722406"/>
                  <a:pt x="9577" y="712829"/>
                  <a:pt x="21390" y="712829"/>
                </a:cubicBezTo>
                <a:close/>
                <a:moveTo>
                  <a:pt x="1752281" y="534621"/>
                </a:moveTo>
                <a:cubicBezTo>
                  <a:pt x="1764094" y="534621"/>
                  <a:pt x="1773671" y="544198"/>
                  <a:pt x="1773671" y="556011"/>
                </a:cubicBezTo>
                <a:cubicBezTo>
                  <a:pt x="1773671" y="567824"/>
                  <a:pt x="1764094" y="577401"/>
                  <a:pt x="1752281" y="577401"/>
                </a:cubicBezTo>
                <a:cubicBezTo>
                  <a:pt x="1740468" y="577401"/>
                  <a:pt x="1730891" y="567824"/>
                  <a:pt x="1730891" y="556011"/>
                </a:cubicBezTo>
                <a:cubicBezTo>
                  <a:pt x="1730891" y="544198"/>
                  <a:pt x="1740468" y="534621"/>
                  <a:pt x="1752281" y="534621"/>
                </a:cubicBezTo>
                <a:close/>
                <a:moveTo>
                  <a:pt x="1594928" y="534621"/>
                </a:moveTo>
                <a:cubicBezTo>
                  <a:pt x="1606741" y="534621"/>
                  <a:pt x="1616318" y="544198"/>
                  <a:pt x="1616318" y="556011"/>
                </a:cubicBezTo>
                <a:cubicBezTo>
                  <a:pt x="1616318" y="567824"/>
                  <a:pt x="1606741" y="577401"/>
                  <a:pt x="1594928" y="577401"/>
                </a:cubicBezTo>
                <a:cubicBezTo>
                  <a:pt x="1583115" y="577401"/>
                  <a:pt x="1573538" y="567824"/>
                  <a:pt x="1573538" y="556011"/>
                </a:cubicBezTo>
                <a:cubicBezTo>
                  <a:pt x="1573538" y="544198"/>
                  <a:pt x="1583115" y="534621"/>
                  <a:pt x="1594928" y="534621"/>
                </a:cubicBezTo>
                <a:close/>
                <a:moveTo>
                  <a:pt x="1437575" y="534621"/>
                </a:moveTo>
                <a:cubicBezTo>
                  <a:pt x="1449388" y="534621"/>
                  <a:pt x="1458965" y="544198"/>
                  <a:pt x="1458965" y="556011"/>
                </a:cubicBezTo>
                <a:cubicBezTo>
                  <a:pt x="1458965" y="567824"/>
                  <a:pt x="1449388" y="577401"/>
                  <a:pt x="1437575" y="577401"/>
                </a:cubicBezTo>
                <a:cubicBezTo>
                  <a:pt x="1425762" y="577401"/>
                  <a:pt x="1416185" y="567824"/>
                  <a:pt x="1416185" y="556011"/>
                </a:cubicBezTo>
                <a:cubicBezTo>
                  <a:pt x="1416185" y="544198"/>
                  <a:pt x="1425762" y="534621"/>
                  <a:pt x="1437575" y="534621"/>
                </a:cubicBezTo>
                <a:close/>
                <a:moveTo>
                  <a:pt x="1280221" y="534621"/>
                </a:moveTo>
                <a:cubicBezTo>
                  <a:pt x="1292034" y="534621"/>
                  <a:pt x="1301611" y="544198"/>
                  <a:pt x="1301611" y="556011"/>
                </a:cubicBezTo>
                <a:cubicBezTo>
                  <a:pt x="1301611" y="567824"/>
                  <a:pt x="1292034" y="577401"/>
                  <a:pt x="1280221" y="577401"/>
                </a:cubicBezTo>
                <a:cubicBezTo>
                  <a:pt x="1268408" y="577401"/>
                  <a:pt x="1258831" y="567824"/>
                  <a:pt x="1258831" y="556011"/>
                </a:cubicBezTo>
                <a:cubicBezTo>
                  <a:pt x="1258831" y="544198"/>
                  <a:pt x="1268408" y="534621"/>
                  <a:pt x="1280221" y="534621"/>
                </a:cubicBezTo>
                <a:close/>
                <a:moveTo>
                  <a:pt x="1122867" y="534621"/>
                </a:moveTo>
                <a:cubicBezTo>
                  <a:pt x="1134680" y="534621"/>
                  <a:pt x="1144257" y="544198"/>
                  <a:pt x="1144257" y="556011"/>
                </a:cubicBezTo>
                <a:cubicBezTo>
                  <a:pt x="1144257" y="567824"/>
                  <a:pt x="1134680" y="577401"/>
                  <a:pt x="1122867" y="577401"/>
                </a:cubicBezTo>
                <a:cubicBezTo>
                  <a:pt x="1111054" y="577401"/>
                  <a:pt x="1101477" y="567824"/>
                  <a:pt x="1101477" y="556011"/>
                </a:cubicBezTo>
                <a:cubicBezTo>
                  <a:pt x="1101477" y="544198"/>
                  <a:pt x="1111054" y="534621"/>
                  <a:pt x="1122867" y="534621"/>
                </a:cubicBezTo>
                <a:close/>
                <a:moveTo>
                  <a:pt x="965513" y="534621"/>
                </a:moveTo>
                <a:cubicBezTo>
                  <a:pt x="977326" y="534621"/>
                  <a:pt x="986903" y="544198"/>
                  <a:pt x="986903" y="556011"/>
                </a:cubicBezTo>
                <a:cubicBezTo>
                  <a:pt x="986903" y="567824"/>
                  <a:pt x="977326" y="577401"/>
                  <a:pt x="965513" y="577401"/>
                </a:cubicBezTo>
                <a:cubicBezTo>
                  <a:pt x="953700" y="577401"/>
                  <a:pt x="944123" y="567824"/>
                  <a:pt x="944123" y="556011"/>
                </a:cubicBezTo>
                <a:cubicBezTo>
                  <a:pt x="944123" y="544198"/>
                  <a:pt x="953700" y="534621"/>
                  <a:pt x="965513" y="534621"/>
                </a:cubicBezTo>
                <a:close/>
                <a:moveTo>
                  <a:pt x="808159" y="534621"/>
                </a:moveTo>
                <a:cubicBezTo>
                  <a:pt x="819972" y="534621"/>
                  <a:pt x="829549" y="544198"/>
                  <a:pt x="829549" y="556011"/>
                </a:cubicBezTo>
                <a:cubicBezTo>
                  <a:pt x="829549" y="567824"/>
                  <a:pt x="819972" y="577401"/>
                  <a:pt x="808159" y="577401"/>
                </a:cubicBezTo>
                <a:cubicBezTo>
                  <a:pt x="796346" y="577401"/>
                  <a:pt x="786769" y="567824"/>
                  <a:pt x="786769" y="556011"/>
                </a:cubicBezTo>
                <a:cubicBezTo>
                  <a:pt x="786769" y="544198"/>
                  <a:pt x="796346" y="534621"/>
                  <a:pt x="808159" y="534621"/>
                </a:cubicBezTo>
                <a:close/>
                <a:moveTo>
                  <a:pt x="650805" y="534621"/>
                </a:moveTo>
                <a:cubicBezTo>
                  <a:pt x="662618" y="534621"/>
                  <a:pt x="672195" y="544198"/>
                  <a:pt x="672195" y="556011"/>
                </a:cubicBezTo>
                <a:cubicBezTo>
                  <a:pt x="672195" y="567824"/>
                  <a:pt x="662618" y="577401"/>
                  <a:pt x="650805" y="577401"/>
                </a:cubicBezTo>
                <a:cubicBezTo>
                  <a:pt x="638992" y="577401"/>
                  <a:pt x="629415" y="567824"/>
                  <a:pt x="629415" y="556011"/>
                </a:cubicBezTo>
                <a:cubicBezTo>
                  <a:pt x="629415" y="544198"/>
                  <a:pt x="638992" y="534621"/>
                  <a:pt x="650805" y="534621"/>
                </a:cubicBezTo>
                <a:close/>
                <a:moveTo>
                  <a:pt x="493452" y="534621"/>
                </a:moveTo>
                <a:cubicBezTo>
                  <a:pt x="505265" y="534621"/>
                  <a:pt x="514842" y="544198"/>
                  <a:pt x="514842" y="556011"/>
                </a:cubicBezTo>
                <a:cubicBezTo>
                  <a:pt x="514842" y="567824"/>
                  <a:pt x="505265" y="577401"/>
                  <a:pt x="493452" y="577401"/>
                </a:cubicBezTo>
                <a:cubicBezTo>
                  <a:pt x="481639" y="577401"/>
                  <a:pt x="472062" y="567824"/>
                  <a:pt x="472062" y="556011"/>
                </a:cubicBezTo>
                <a:cubicBezTo>
                  <a:pt x="472062" y="544198"/>
                  <a:pt x="481639" y="534621"/>
                  <a:pt x="493452" y="534621"/>
                </a:cubicBezTo>
                <a:close/>
                <a:moveTo>
                  <a:pt x="336098" y="534621"/>
                </a:moveTo>
                <a:cubicBezTo>
                  <a:pt x="347911" y="534621"/>
                  <a:pt x="357488" y="544198"/>
                  <a:pt x="357488" y="556011"/>
                </a:cubicBezTo>
                <a:cubicBezTo>
                  <a:pt x="357488" y="567824"/>
                  <a:pt x="347911" y="577401"/>
                  <a:pt x="336098" y="577401"/>
                </a:cubicBezTo>
                <a:cubicBezTo>
                  <a:pt x="324285" y="577401"/>
                  <a:pt x="314708" y="567824"/>
                  <a:pt x="314708" y="556011"/>
                </a:cubicBezTo>
                <a:cubicBezTo>
                  <a:pt x="314708" y="544198"/>
                  <a:pt x="324285" y="534621"/>
                  <a:pt x="336098" y="534621"/>
                </a:cubicBezTo>
                <a:close/>
                <a:moveTo>
                  <a:pt x="178744" y="534621"/>
                </a:moveTo>
                <a:cubicBezTo>
                  <a:pt x="190557" y="534621"/>
                  <a:pt x="200134" y="544198"/>
                  <a:pt x="200134" y="556011"/>
                </a:cubicBezTo>
                <a:cubicBezTo>
                  <a:pt x="200134" y="567824"/>
                  <a:pt x="190557" y="577401"/>
                  <a:pt x="178744" y="577401"/>
                </a:cubicBezTo>
                <a:cubicBezTo>
                  <a:pt x="166931" y="577401"/>
                  <a:pt x="157354" y="567824"/>
                  <a:pt x="157354" y="556011"/>
                </a:cubicBezTo>
                <a:cubicBezTo>
                  <a:pt x="157354" y="544198"/>
                  <a:pt x="166931" y="534621"/>
                  <a:pt x="178744" y="534621"/>
                </a:cubicBezTo>
                <a:close/>
                <a:moveTo>
                  <a:pt x="21390" y="534621"/>
                </a:moveTo>
                <a:cubicBezTo>
                  <a:pt x="33203" y="534621"/>
                  <a:pt x="42780" y="544198"/>
                  <a:pt x="42780" y="556011"/>
                </a:cubicBezTo>
                <a:cubicBezTo>
                  <a:pt x="42780" y="567824"/>
                  <a:pt x="33203" y="577401"/>
                  <a:pt x="21390" y="577401"/>
                </a:cubicBezTo>
                <a:cubicBezTo>
                  <a:pt x="9577" y="577401"/>
                  <a:pt x="0" y="567824"/>
                  <a:pt x="0" y="556011"/>
                </a:cubicBezTo>
                <a:cubicBezTo>
                  <a:pt x="0" y="544198"/>
                  <a:pt x="9577" y="534621"/>
                  <a:pt x="21390" y="534621"/>
                </a:cubicBezTo>
                <a:close/>
                <a:moveTo>
                  <a:pt x="1752281" y="356414"/>
                </a:moveTo>
                <a:cubicBezTo>
                  <a:pt x="1764094" y="356414"/>
                  <a:pt x="1773671" y="365991"/>
                  <a:pt x="1773671" y="377804"/>
                </a:cubicBezTo>
                <a:cubicBezTo>
                  <a:pt x="1773671" y="389617"/>
                  <a:pt x="1764094" y="399194"/>
                  <a:pt x="1752281" y="399194"/>
                </a:cubicBezTo>
                <a:cubicBezTo>
                  <a:pt x="1740468" y="399194"/>
                  <a:pt x="1730891" y="389617"/>
                  <a:pt x="1730891" y="377804"/>
                </a:cubicBezTo>
                <a:cubicBezTo>
                  <a:pt x="1730891" y="365991"/>
                  <a:pt x="1740468" y="356414"/>
                  <a:pt x="1752281" y="356414"/>
                </a:cubicBezTo>
                <a:close/>
                <a:moveTo>
                  <a:pt x="1594928" y="356414"/>
                </a:moveTo>
                <a:cubicBezTo>
                  <a:pt x="1606741" y="356414"/>
                  <a:pt x="1616318" y="365991"/>
                  <a:pt x="1616318" y="377804"/>
                </a:cubicBezTo>
                <a:cubicBezTo>
                  <a:pt x="1616318" y="389617"/>
                  <a:pt x="1606741" y="399194"/>
                  <a:pt x="1594928" y="399194"/>
                </a:cubicBezTo>
                <a:cubicBezTo>
                  <a:pt x="1583115" y="399194"/>
                  <a:pt x="1573538" y="389617"/>
                  <a:pt x="1573538" y="377804"/>
                </a:cubicBezTo>
                <a:cubicBezTo>
                  <a:pt x="1573538" y="365991"/>
                  <a:pt x="1583115" y="356414"/>
                  <a:pt x="1594928" y="356414"/>
                </a:cubicBezTo>
                <a:close/>
                <a:moveTo>
                  <a:pt x="1437575" y="356414"/>
                </a:moveTo>
                <a:cubicBezTo>
                  <a:pt x="1449388" y="356414"/>
                  <a:pt x="1458965" y="365991"/>
                  <a:pt x="1458965" y="377804"/>
                </a:cubicBezTo>
                <a:cubicBezTo>
                  <a:pt x="1458965" y="389617"/>
                  <a:pt x="1449388" y="399194"/>
                  <a:pt x="1437575" y="399194"/>
                </a:cubicBezTo>
                <a:cubicBezTo>
                  <a:pt x="1425762" y="399194"/>
                  <a:pt x="1416185" y="389617"/>
                  <a:pt x="1416185" y="377804"/>
                </a:cubicBezTo>
                <a:cubicBezTo>
                  <a:pt x="1416185" y="365991"/>
                  <a:pt x="1425762" y="356414"/>
                  <a:pt x="1437575" y="356414"/>
                </a:cubicBezTo>
                <a:close/>
                <a:moveTo>
                  <a:pt x="1280221" y="356414"/>
                </a:moveTo>
                <a:cubicBezTo>
                  <a:pt x="1292034" y="356414"/>
                  <a:pt x="1301611" y="365991"/>
                  <a:pt x="1301611" y="377804"/>
                </a:cubicBezTo>
                <a:cubicBezTo>
                  <a:pt x="1301611" y="389617"/>
                  <a:pt x="1292034" y="399194"/>
                  <a:pt x="1280221" y="399194"/>
                </a:cubicBezTo>
                <a:cubicBezTo>
                  <a:pt x="1268408" y="399194"/>
                  <a:pt x="1258831" y="389617"/>
                  <a:pt x="1258831" y="377804"/>
                </a:cubicBezTo>
                <a:cubicBezTo>
                  <a:pt x="1258831" y="365991"/>
                  <a:pt x="1268408" y="356414"/>
                  <a:pt x="1280221" y="356414"/>
                </a:cubicBezTo>
                <a:close/>
                <a:moveTo>
                  <a:pt x="1122867" y="356414"/>
                </a:moveTo>
                <a:cubicBezTo>
                  <a:pt x="1134680" y="356414"/>
                  <a:pt x="1144257" y="365991"/>
                  <a:pt x="1144257" y="377804"/>
                </a:cubicBezTo>
                <a:cubicBezTo>
                  <a:pt x="1144257" y="389617"/>
                  <a:pt x="1134680" y="399194"/>
                  <a:pt x="1122867" y="399194"/>
                </a:cubicBezTo>
                <a:cubicBezTo>
                  <a:pt x="1111054" y="399194"/>
                  <a:pt x="1101477" y="389617"/>
                  <a:pt x="1101477" y="377804"/>
                </a:cubicBezTo>
                <a:cubicBezTo>
                  <a:pt x="1101477" y="365991"/>
                  <a:pt x="1111054" y="356414"/>
                  <a:pt x="1122867" y="356414"/>
                </a:cubicBezTo>
                <a:close/>
                <a:moveTo>
                  <a:pt x="965513" y="356414"/>
                </a:moveTo>
                <a:cubicBezTo>
                  <a:pt x="977326" y="356414"/>
                  <a:pt x="986903" y="365991"/>
                  <a:pt x="986903" y="377804"/>
                </a:cubicBezTo>
                <a:cubicBezTo>
                  <a:pt x="986903" y="389617"/>
                  <a:pt x="977326" y="399194"/>
                  <a:pt x="965513" y="399194"/>
                </a:cubicBezTo>
                <a:cubicBezTo>
                  <a:pt x="953700" y="399194"/>
                  <a:pt x="944123" y="389617"/>
                  <a:pt x="944123" y="377804"/>
                </a:cubicBezTo>
                <a:cubicBezTo>
                  <a:pt x="944123" y="365991"/>
                  <a:pt x="953700" y="356414"/>
                  <a:pt x="965513" y="356414"/>
                </a:cubicBezTo>
                <a:close/>
                <a:moveTo>
                  <a:pt x="808159" y="356414"/>
                </a:moveTo>
                <a:cubicBezTo>
                  <a:pt x="819972" y="356414"/>
                  <a:pt x="829549" y="365991"/>
                  <a:pt x="829549" y="377804"/>
                </a:cubicBezTo>
                <a:cubicBezTo>
                  <a:pt x="829549" y="389617"/>
                  <a:pt x="819972" y="399194"/>
                  <a:pt x="808159" y="399194"/>
                </a:cubicBezTo>
                <a:cubicBezTo>
                  <a:pt x="796346" y="399194"/>
                  <a:pt x="786769" y="389617"/>
                  <a:pt x="786769" y="377804"/>
                </a:cubicBezTo>
                <a:cubicBezTo>
                  <a:pt x="786769" y="365991"/>
                  <a:pt x="796346" y="356414"/>
                  <a:pt x="808159" y="356414"/>
                </a:cubicBezTo>
                <a:close/>
                <a:moveTo>
                  <a:pt x="650805" y="356414"/>
                </a:moveTo>
                <a:cubicBezTo>
                  <a:pt x="662618" y="356414"/>
                  <a:pt x="672195" y="365991"/>
                  <a:pt x="672195" y="377804"/>
                </a:cubicBezTo>
                <a:cubicBezTo>
                  <a:pt x="672195" y="389617"/>
                  <a:pt x="662618" y="399194"/>
                  <a:pt x="650805" y="399194"/>
                </a:cubicBezTo>
                <a:cubicBezTo>
                  <a:pt x="638992" y="399194"/>
                  <a:pt x="629415" y="389617"/>
                  <a:pt x="629415" y="377804"/>
                </a:cubicBezTo>
                <a:cubicBezTo>
                  <a:pt x="629415" y="365991"/>
                  <a:pt x="638992" y="356414"/>
                  <a:pt x="650805" y="356414"/>
                </a:cubicBezTo>
                <a:close/>
                <a:moveTo>
                  <a:pt x="493452" y="356414"/>
                </a:moveTo>
                <a:cubicBezTo>
                  <a:pt x="505265" y="356414"/>
                  <a:pt x="514842" y="365991"/>
                  <a:pt x="514842" y="377804"/>
                </a:cubicBezTo>
                <a:cubicBezTo>
                  <a:pt x="514842" y="389617"/>
                  <a:pt x="505265" y="399194"/>
                  <a:pt x="493452" y="399194"/>
                </a:cubicBezTo>
                <a:cubicBezTo>
                  <a:pt x="481639" y="399194"/>
                  <a:pt x="472062" y="389617"/>
                  <a:pt x="472062" y="377804"/>
                </a:cubicBezTo>
                <a:cubicBezTo>
                  <a:pt x="472062" y="365991"/>
                  <a:pt x="481639" y="356414"/>
                  <a:pt x="493452" y="356414"/>
                </a:cubicBezTo>
                <a:close/>
                <a:moveTo>
                  <a:pt x="336098" y="356414"/>
                </a:moveTo>
                <a:cubicBezTo>
                  <a:pt x="347911" y="356414"/>
                  <a:pt x="357488" y="365991"/>
                  <a:pt x="357488" y="377804"/>
                </a:cubicBezTo>
                <a:cubicBezTo>
                  <a:pt x="357488" y="389617"/>
                  <a:pt x="347911" y="399194"/>
                  <a:pt x="336098" y="399194"/>
                </a:cubicBezTo>
                <a:cubicBezTo>
                  <a:pt x="324285" y="399194"/>
                  <a:pt x="314708" y="389617"/>
                  <a:pt x="314708" y="377804"/>
                </a:cubicBezTo>
                <a:cubicBezTo>
                  <a:pt x="314708" y="365991"/>
                  <a:pt x="324285" y="356414"/>
                  <a:pt x="336098" y="356414"/>
                </a:cubicBezTo>
                <a:close/>
                <a:moveTo>
                  <a:pt x="178744" y="356414"/>
                </a:moveTo>
                <a:cubicBezTo>
                  <a:pt x="190557" y="356414"/>
                  <a:pt x="200134" y="365991"/>
                  <a:pt x="200134" y="377804"/>
                </a:cubicBezTo>
                <a:cubicBezTo>
                  <a:pt x="200134" y="389617"/>
                  <a:pt x="190557" y="399194"/>
                  <a:pt x="178744" y="399194"/>
                </a:cubicBezTo>
                <a:cubicBezTo>
                  <a:pt x="166931" y="399194"/>
                  <a:pt x="157354" y="389617"/>
                  <a:pt x="157354" y="377804"/>
                </a:cubicBezTo>
                <a:cubicBezTo>
                  <a:pt x="157354" y="365991"/>
                  <a:pt x="166931" y="356414"/>
                  <a:pt x="178744" y="356414"/>
                </a:cubicBezTo>
                <a:close/>
                <a:moveTo>
                  <a:pt x="21390" y="356414"/>
                </a:moveTo>
                <a:cubicBezTo>
                  <a:pt x="33203" y="356414"/>
                  <a:pt x="42780" y="365991"/>
                  <a:pt x="42780" y="377804"/>
                </a:cubicBezTo>
                <a:cubicBezTo>
                  <a:pt x="42780" y="389617"/>
                  <a:pt x="33203" y="399194"/>
                  <a:pt x="21390" y="399194"/>
                </a:cubicBezTo>
                <a:cubicBezTo>
                  <a:pt x="9577" y="399194"/>
                  <a:pt x="0" y="389617"/>
                  <a:pt x="0" y="377804"/>
                </a:cubicBezTo>
                <a:cubicBezTo>
                  <a:pt x="0" y="365991"/>
                  <a:pt x="9577" y="356414"/>
                  <a:pt x="21390" y="356414"/>
                </a:cubicBezTo>
                <a:close/>
                <a:moveTo>
                  <a:pt x="1752281" y="178207"/>
                </a:moveTo>
                <a:cubicBezTo>
                  <a:pt x="1764094" y="178207"/>
                  <a:pt x="1773671" y="187784"/>
                  <a:pt x="1773671" y="199597"/>
                </a:cubicBezTo>
                <a:cubicBezTo>
                  <a:pt x="1773671" y="211410"/>
                  <a:pt x="1764094" y="220987"/>
                  <a:pt x="1752281" y="220987"/>
                </a:cubicBezTo>
                <a:cubicBezTo>
                  <a:pt x="1740468" y="220987"/>
                  <a:pt x="1730891" y="211410"/>
                  <a:pt x="1730891" y="199597"/>
                </a:cubicBezTo>
                <a:cubicBezTo>
                  <a:pt x="1730891" y="187784"/>
                  <a:pt x="1740468" y="178207"/>
                  <a:pt x="1752281" y="178207"/>
                </a:cubicBezTo>
                <a:close/>
                <a:moveTo>
                  <a:pt x="1594928" y="178207"/>
                </a:moveTo>
                <a:cubicBezTo>
                  <a:pt x="1606741" y="178207"/>
                  <a:pt x="1616318" y="187784"/>
                  <a:pt x="1616318" y="199597"/>
                </a:cubicBezTo>
                <a:cubicBezTo>
                  <a:pt x="1616318" y="211410"/>
                  <a:pt x="1606741" y="220987"/>
                  <a:pt x="1594928" y="220987"/>
                </a:cubicBezTo>
                <a:cubicBezTo>
                  <a:pt x="1583115" y="220987"/>
                  <a:pt x="1573538" y="211410"/>
                  <a:pt x="1573538" y="199597"/>
                </a:cubicBezTo>
                <a:cubicBezTo>
                  <a:pt x="1573538" y="187784"/>
                  <a:pt x="1583115" y="178207"/>
                  <a:pt x="1594928" y="178207"/>
                </a:cubicBezTo>
                <a:close/>
                <a:moveTo>
                  <a:pt x="1437575" y="178207"/>
                </a:moveTo>
                <a:cubicBezTo>
                  <a:pt x="1449388" y="178207"/>
                  <a:pt x="1458965" y="187784"/>
                  <a:pt x="1458965" y="199597"/>
                </a:cubicBezTo>
                <a:cubicBezTo>
                  <a:pt x="1458965" y="211410"/>
                  <a:pt x="1449388" y="220987"/>
                  <a:pt x="1437575" y="220987"/>
                </a:cubicBezTo>
                <a:cubicBezTo>
                  <a:pt x="1425762" y="220987"/>
                  <a:pt x="1416185" y="211410"/>
                  <a:pt x="1416185" y="199597"/>
                </a:cubicBezTo>
                <a:cubicBezTo>
                  <a:pt x="1416185" y="187784"/>
                  <a:pt x="1425762" y="178207"/>
                  <a:pt x="1437575" y="178207"/>
                </a:cubicBezTo>
                <a:close/>
                <a:moveTo>
                  <a:pt x="1280221" y="178207"/>
                </a:moveTo>
                <a:cubicBezTo>
                  <a:pt x="1292034" y="178207"/>
                  <a:pt x="1301611" y="187784"/>
                  <a:pt x="1301611" y="199597"/>
                </a:cubicBezTo>
                <a:cubicBezTo>
                  <a:pt x="1301611" y="211410"/>
                  <a:pt x="1292034" y="220987"/>
                  <a:pt x="1280221" y="220987"/>
                </a:cubicBezTo>
                <a:cubicBezTo>
                  <a:pt x="1268408" y="220987"/>
                  <a:pt x="1258831" y="211410"/>
                  <a:pt x="1258831" y="199597"/>
                </a:cubicBezTo>
                <a:cubicBezTo>
                  <a:pt x="1258831" y="187784"/>
                  <a:pt x="1268408" y="178207"/>
                  <a:pt x="1280221" y="178207"/>
                </a:cubicBezTo>
                <a:close/>
                <a:moveTo>
                  <a:pt x="1122867" y="178207"/>
                </a:moveTo>
                <a:cubicBezTo>
                  <a:pt x="1134680" y="178207"/>
                  <a:pt x="1144257" y="187784"/>
                  <a:pt x="1144257" y="199597"/>
                </a:cubicBezTo>
                <a:cubicBezTo>
                  <a:pt x="1144257" y="211410"/>
                  <a:pt x="1134680" y="220987"/>
                  <a:pt x="1122867" y="220987"/>
                </a:cubicBezTo>
                <a:cubicBezTo>
                  <a:pt x="1111054" y="220987"/>
                  <a:pt x="1101477" y="211410"/>
                  <a:pt x="1101477" y="199597"/>
                </a:cubicBezTo>
                <a:cubicBezTo>
                  <a:pt x="1101477" y="187784"/>
                  <a:pt x="1111054" y="178207"/>
                  <a:pt x="1122867" y="178207"/>
                </a:cubicBezTo>
                <a:close/>
                <a:moveTo>
                  <a:pt x="965513" y="178207"/>
                </a:moveTo>
                <a:cubicBezTo>
                  <a:pt x="977326" y="178207"/>
                  <a:pt x="986903" y="187784"/>
                  <a:pt x="986903" y="199597"/>
                </a:cubicBezTo>
                <a:cubicBezTo>
                  <a:pt x="986903" y="211410"/>
                  <a:pt x="977326" y="220987"/>
                  <a:pt x="965513" y="220987"/>
                </a:cubicBezTo>
                <a:cubicBezTo>
                  <a:pt x="953700" y="220987"/>
                  <a:pt x="944123" y="211410"/>
                  <a:pt x="944123" y="199597"/>
                </a:cubicBezTo>
                <a:cubicBezTo>
                  <a:pt x="944123" y="187784"/>
                  <a:pt x="953700" y="178207"/>
                  <a:pt x="965513" y="178207"/>
                </a:cubicBezTo>
                <a:close/>
                <a:moveTo>
                  <a:pt x="808159" y="178207"/>
                </a:moveTo>
                <a:cubicBezTo>
                  <a:pt x="819972" y="178207"/>
                  <a:pt x="829549" y="187784"/>
                  <a:pt x="829549" y="199597"/>
                </a:cubicBezTo>
                <a:cubicBezTo>
                  <a:pt x="829549" y="211410"/>
                  <a:pt x="819972" y="220987"/>
                  <a:pt x="808159" y="220987"/>
                </a:cubicBezTo>
                <a:cubicBezTo>
                  <a:pt x="796346" y="220987"/>
                  <a:pt x="786769" y="211410"/>
                  <a:pt x="786769" y="199597"/>
                </a:cubicBezTo>
                <a:cubicBezTo>
                  <a:pt x="786769" y="187784"/>
                  <a:pt x="796346" y="178207"/>
                  <a:pt x="808159" y="178207"/>
                </a:cubicBezTo>
                <a:close/>
                <a:moveTo>
                  <a:pt x="650805" y="178207"/>
                </a:moveTo>
                <a:cubicBezTo>
                  <a:pt x="662618" y="178207"/>
                  <a:pt x="672195" y="187784"/>
                  <a:pt x="672195" y="199597"/>
                </a:cubicBezTo>
                <a:cubicBezTo>
                  <a:pt x="672195" y="211410"/>
                  <a:pt x="662618" y="220987"/>
                  <a:pt x="650805" y="220987"/>
                </a:cubicBezTo>
                <a:cubicBezTo>
                  <a:pt x="638992" y="220987"/>
                  <a:pt x="629415" y="211410"/>
                  <a:pt x="629415" y="199597"/>
                </a:cubicBezTo>
                <a:cubicBezTo>
                  <a:pt x="629415" y="187784"/>
                  <a:pt x="638992" y="178207"/>
                  <a:pt x="650805" y="178207"/>
                </a:cubicBezTo>
                <a:close/>
                <a:moveTo>
                  <a:pt x="493452" y="178207"/>
                </a:moveTo>
                <a:cubicBezTo>
                  <a:pt x="505265" y="178207"/>
                  <a:pt x="514842" y="187784"/>
                  <a:pt x="514842" y="199597"/>
                </a:cubicBezTo>
                <a:cubicBezTo>
                  <a:pt x="514842" y="211410"/>
                  <a:pt x="505265" y="220987"/>
                  <a:pt x="493452" y="220987"/>
                </a:cubicBezTo>
                <a:cubicBezTo>
                  <a:pt x="481639" y="220987"/>
                  <a:pt x="472062" y="211410"/>
                  <a:pt x="472062" y="199597"/>
                </a:cubicBezTo>
                <a:cubicBezTo>
                  <a:pt x="472062" y="187784"/>
                  <a:pt x="481639" y="178207"/>
                  <a:pt x="493452" y="178207"/>
                </a:cubicBezTo>
                <a:close/>
                <a:moveTo>
                  <a:pt x="336098" y="178207"/>
                </a:moveTo>
                <a:cubicBezTo>
                  <a:pt x="347911" y="178207"/>
                  <a:pt x="357488" y="187784"/>
                  <a:pt x="357488" y="199597"/>
                </a:cubicBezTo>
                <a:cubicBezTo>
                  <a:pt x="357488" y="211410"/>
                  <a:pt x="347911" y="220987"/>
                  <a:pt x="336098" y="220987"/>
                </a:cubicBezTo>
                <a:cubicBezTo>
                  <a:pt x="324285" y="220987"/>
                  <a:pt x="314708" y="211410"/>
                  <a:pt x="314708" y="199597"/>
                </a:cubicBezTo>
                <a:cubicBezTo>
                  <a:pt x="314708" y="187784"/>
                  <a:pt x="324285" y="178207"/>
                  <a:pt x="336098" y="178207"/>
                </a:cubicBezTo>
                <a:close/>
                <a:moveTo>
                  <a:pt x="178744" y="178207"/>
                </a:moveTo>
                <a:cubicBezTo>
                  <a:pt x="190557" y="178207"/>
                  <a:pt x="200134" y="187784"/>
                  <a:pt x="200134" y="199597"/>
                </a:cubicBezTo>
                <a:cubicBezTo>
                  <a:pt x="200134" y="211410"/>
                  <a:pt x="190557" y="220987"/>
                  <a:pt x="178744" y="220987"/>
                </a:cubicBezTo>
                <a:cubicBezTo>
                  <a:pt x="166931" y="220987"/>
                  <a:pt x="157354" y="211410"/>
                  <a:pt x="157354" y="199597"/>
                </a:cubicBezTo>
                <a:cubicBezTo>
                  <a:pt x="157354" y="187784"/>
                  <a:pt x="166931" y="178207"/>
                  <a:pt x="178744" y="178207"/>
                </a:cubicBezTo>
                <a:close/>
                <a:moveTo>
                  <a:pt x="21390" y="178207"/>
                </a:moveTo>
                <a:cubicBezTo>
                  <a:pt x="33203" y="178207"/>
                  <a:pt x="42780" y="187784"/>
                  <a:pt x="42780" y="199597"/>
                </a:cubicBezTo>
                <a:cubicBezTo>
                  <a:pt x="42780" y="211410"/>
                  <a:pt x="33203" y="220987"/>
                  <a:pt x="21390" y="220987"/>
                </a:cubicBezTo>
                <a:cubicBezTo>
                  <a:pt x="9577" y="220987"/>
                  <a:pt x="0" y="211410"/>
                  <a:pt x="0" y="199597"/>
                </a:cubicBezTo>
                <a:cubicBezTo>
                  <a:pt x="0" y="187784"/>
                  <a:pt x="9577" y="178207"/>
                  <a:pt x="21390" y="178207"/>
                </a:cubicBezTo>
                <a:close/>
                <a:moveTo>
                  <a:pt x="1752281" y="0"/>
                </a:moveTo>
                <a:cubicBezTo>
                  <a:pt x="1764094" y="0"/>
                  <a:pt x="1773671" y="9577"/>
                  <a:pt x="1773671" y="21390"/>
                </a:cubicBezTo>
                <a:cubicBezTo>
                  <a:pt x="1773671" y="33203"/>
                  <a:pt x="1764094" y="42780"/>
                  <a:pt x="1752281" y="42780"/>
                </a:cubicBezTo>
                <a:cubicBezTo>
                  <a:pt x="1740468" y="42780"/>
                  <a:pt x="1730891" y="33203"/>
                  <a:pt x="1730891" y="21390"/>
                </a:cubicBezTo>
                <a:cubicBezTo>
                  <a:pt x="1730891" y="9577"/>
                  <a:pt x="1740468" y="0"/>
                  <a:pt x="1752281" y="0"/>
                </a:cubicBezTo>
                <a:close/>
                <a:moveTo>
                  <a:pt x="1594928" y="0"/>
                </a:moveTo>
                <a:cubicBezTo>
                  <a:pt x="1606741" y="0"/>
                  <a:pt x="1616318" y="9577"/>
                  <a:pt x="1616318" y="21390"/>
                </a:cubicBezTo>
                <a:cubicBezTo>
                  <a:pt x="1616318" y="33203"/>
                  <a:pt x="1606741" y="42780"/>
                  <a:pt x="1594928" y="42780"/>
                </a:cubicBezTo>
                <a:cubicBezTo>
                  <a:pt x="1583115" y="42780"/>
                  <a:pt x="1573538" y="33203"/>
                  <a:pt x="1573538" y="21390"/>
                </a:cubicBezTo>
                <a:cubicBezTo>
                  <a:pt x="1573538" y="9577"/>
                  <a:pt x="1583115" y="0"/>
                  <a:pt x="1594928" y="0"/>
                </a:cubicBezTo>
                <a:close/>
                <a:moveTo>
                  <a:pt x="1437575" y="0"/>
                </a:moveTo>
                <a:cubicBezTo>
                  <a:pt x="1449388" y="0"/>
                  <a:pt x="1458965" y="9577"/>
                  <a:pt x="1458965" y="21390"/>
                </a:cubicBezTo>
                <a:cubicBezTo>
                  <a:pt x="1458965" y="33203"/>
                  <a:pt x="1449388" y="42780"/>
                  <a:pt x="1437575" y="42780"/>
                </a:cubicBezTo>
                <a:cubicBezTo>
                  <a:pt x="1425762" y="42780"/>
                  <a:pt x="1416185" y="33203"/>
                  <a:pt x="1416185" y="21390"/>
                </a:cubicBezTo>
                <a:cubicBezTo>
                  <a:pt x="1416185" y="9577"/>
                  <a:pt x="1425762" y="0"/>
                  <a:pt x="1437575" y="0"/>
                </a:cubicBezTo>
                <a:close/>
                <a:moveTo>
                  <a:pt x="1280221" y="0"/>
                </a:moveTo>
                <a:cubicBezTo>
                  <a:pt x="1292034" y="0"/>
                  <a:pt x="1301611" y="9577"/>
                  <a:pt x="1301611" y="21390"/>
                </a:cubicBezTo>
                <a:cubicBezTo>
                  <a:pt x="1301611" y="33203"/>
                  <a:pt x="1292034" y="42780"/>
                  <a:pt x="1280221" y="42780"/>
                </a:cubicBezTo>
                <a:cubicBezTo>
                  <a:pt x="1268408" y="42780"/>
                  <a:pt x="1258831" y="33203"/>
                  <a:pt x="1258831" y="21390"/>
                </a:cubicBezTo>
                <a:cubicBezTo>
                  <a:pt x="1258831" y="9577"/>
                  <a:pt x="1268408" y="0"/>
                  <a:pt x="1280221" y="0"/>
                </a:cubicBezTo>
                <a:close/>
                <a:moveTo>
                  <a:pt x="1122867" y="0"/>
                </a:moveTo>
                <a:cubicBezTo>
                  <a:pt x="1134680" y="0"/>
                  <a:pt x="1144257" y="9577"/>
                  <a:pt x="1144257" y="21390"/>
                </a:cubicBezTo>
                <a:cubicBezTo>
                  <a:pt x="1144257" y="33203"/>
                  <a:pt x="1134680" y="42780"/>
                  <a:pt x="1122867" y="42780"/>
                </a:cubicBezTo>
                <a:cubicBezTo>
                  <a:pt x="1111054" y="42780"/>
                  <a:pt x="1101477" y="33203"/>
                  <a:pt x="1101477" y="21390"/>
                </a:cubicBezTo>
                <a:cubicBezTo>
                  <a:pt x="1101477" y="9577"/>
                  <a:pt x="1111054" y="0"/>
                  <a:pt x="1122867" y="0"/>
                </a:cubicBezTo>
                <a:close/>
                <a:moveTo>
                  <a:pt x="965513" y="0"/>
                </a:moveTo>
                <a:cubicBezTo>
                  <a:pt x="977326" y="0"/>
                  <a:pt x="986903" y="9577"/>
                  <a:pt x="986903" y="21390"/>
                </a:cubicBezTo>
                <a:cubicBezTo>
                  <a:pt x="986903" y="33203"/>
                  <a:pt x="977326" y="42780"/>
                  <a:pt x="965513" y="42780"/>
                </a:cubicBezTo>
                <a:cubicBezTo>
                  <a:pt x="953700" y="42780"/>
                  <a:pt x="944123" y="33203"/>
                  <a:pt x="944123" y="21390"/>
                </a:cubicBezTo>
                <a:cubicBezTo>
                  <a:pt x="944123" y="9577"/>
                  <a:pt x="953700" y="0"/>
                  <a:pt x="965513" y="0"/>
                </a:cubicBezTo>
                <a:close/>
                <a:moveTo>
                  <a:pt x="808159" y="0"/>
                </a:moveTo>
                <a:cubicBezTo>
                  <a:pt x="819972" y="0"/>
                  <a:pt x="829549" y="9577"/>
                  <a:pt x="829549" y="21390"/>
                </a:cubicBezTo>
                <a:cubicBezTo>
                  <a:pt x="829549" y="33203"/>
                  <a:pt x="819972" y="42780"/>
                  <a:pt x="808159" y="42780"/>
                </a:cubicBezTo>
                <a:cubicBezTo>
                  <a:pt x="796346" y="42780"/>
                  <a:pt x="786769" y="33203"/>
                  <a:pt x="786769" y="21390"/>
                </a:cubicBezTo>
                <a:cubicBezTo>
                  <a:pt x="786769" y="9577"/>
                  <a:pt x="796346" y="0"/>
                  <a:pt x="808159" y="0"/>
                </a:cubicBezTo>
                <a:close/>
                <a:moveTo>
                  <a:pt x="650805" y="0"/>
                </a:moveTo>
                <a:cubicBezTo>
                  <a:pt x="662618" y="0"/>
                  <a:pt x="672195" y="9577"/>
                  <a:pt x="672195" y="21390"/>
                </a:cubicBezTo>
                <a:cubicBezTo>
                  <a:pt x="672195" y="33203"/>
                  <a:pt x="662618" y="42780"/>
                  <a:pt x="650805" y="42780"/>
                </a:cubicBezTo>
                <a:cubicBezTo>
                  <a:pt x="638992" y="42780"/>
                  <a:pt x="629415" y="33203"/>
                  <a:pt x="629415" y="21390"/>
                </a:cubicBezTo>
                <a:cubicBezTo>
                  <a:pt x="629415" y="9577"/>
                  <a:pt x="638992" y="0"/>
                  <a:pt x="650805" y="0"/>
                </a:cubicBezTo>
                <a:close/>
                <a:moveTo>
                  <a:pt x="493452" y="0"/>
                </a:moveTo>
                <a:cubicBezTo>
                  <a:pt x="505265" y="0"/>
                  <a:pt x="514842" y="9577"/>
                  <a:pt x="514842" y="21390"/>
                </a:cubicBezTo>
                <a:cubicBezTo>
                  <a:pt x="514842" y="33203"/>
                  <a:pt x="505265" y="42780"/>
                  <a:pt x="493452" y="42780"/>
                </a:cubicBezTo>
                <a:cubicBezTo>
                  <a:pt x="481639" y="42780"/>
                  <a:pt x="472062" y="33203"/>
                  <a:pt x="472062" y="21390"/>
                </a:cubicBezTo>
                <a:cubicBezTo>
                  <a:pt x="472062" y="9577"/>
                  <a:pt x="481639" y="0"/>
                  <a:pt x="493452" y="0"/>
                </a:cubicBezTo>
                <a:close/>
                <a:moveTo>
                  <a:pt x="336098" y="0"/>
                </a:moveTo>
                <a:cubicBezTo>
                  <a:pt x="347911" y="0"/>
                  <a:pt x="357488" y="9577"/>
                  <a:pt x="357488" y="21390"/>
                </a:cubicBezTo>
                <a:cubicBezTo>
                  <a:pt x="357488" y="33203"/>
                  <a:pt x="347911" y="42780"/>
                  <a:pt x="336098" y="42780"/>
                </a:cubicBezTo>
                <a:cubicBezTo>
                  <a:pt x="324285" y="42780"/>
                  <a:pt x="314708" y="33203"/>
                  <a:pt x="314708" y="21390"/>
                </a:cubicBezTo>
                <a:cubicBezTo>
                  <a:pt x="314708" y="9577"/>
                  <a:pt x="324285" y="0"/>
                  <a:pt x="336098" y="0"/>
                </a:cubicBezTo>
                <a:close/>
                <a:moveTo>
                  <a:pt x="178744" y="0"/>
                </a:moveTo>
                <a:cubicBezTo>
                  <a:pt x="190557" y="0"/>
                  <a:pt x="200134" y="9577"/>
                  <a:pt x="200134" y="21390"/>
                </a:cubicBezTo>
                <a:cubicBezTo>
                  <a:pt x="200134" y="33203"/>
                  <a:pt x="190557" y="42780"/>
                  <a:pt x="178744" y="42780"/>
                </a:cubicBezTo>
                <a:cubicBezTo>
                  <a:pt x="166931" y="42780"/>
                  <a:pt x="157354" y="33203"/>
                  <a:pt x="157354" y="21390"/>
                </a:cubicBezTo>
                <a:cubicBezTo>
                  <a:pt x="157354" y="9577"/>
                  <a:pt x="166931" y="0"/>
                  <a:pt x="178744" y="0"/>
                </a:cubicBezTo>
                <a:close/>
                <a:moveTo>
                  <a:pt x="21390" y="0"/>
                </a:moveTo>
                <a:cubicBezTo>
                  <a:pt x="33203" y="0"/>
                  <a:pt x="42780" y="9577"/>
                  <a:pt x="42780" y="21390"/>
                </a:cubicBezTo>
                <a:cubicBezTo>
                  <a:pt x="42780" y="33203"/>
                  <a:pt x="33203" y="42780"/>
                  <a:pt x="21390" y="42780"/>
                </a:cubicBezTo>
                <a:cubicBezTo>
                  <a:pt x="9577" y="42780"/>
                  <a:pt x="0" y="33203"/>
                  <a:pt x="0" y="21390"/>
                </a:cubicBezTo>
                <a:cubicBezTo>
                  <a:pt x="0" y="9577"/>
                  <a:pt x="9577" y="0"/>
                  <a:pt x="21390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 algn="l" defTabSz="51435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Daytona" panose="020B0604030500040204" pitchFamily="34" charset="0"/>
                <a:ea typeface="+mn-ea"/>
                <a:cs typeface="+mn-cs"/>
              </a:defRPr>
            </a:lvl1pPr>
            <a:lvl2pPr marL="3857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Daytona" panose="020B0604030500040204" pitchFamily="34" charset="0"/>
                <a:ea typeface="+mn-ea"/>
                <a:cs typeface="+mn-cs"/>
              </a:defRPr>
            </a:lvl2pPr>
            <a:lvl3pPr marL="6429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Daytona" panose="020B0604030500040204" pitchFamily="34" charset="0"/>
                <a:ea typeface="+mn-ea"/>
                <a:cs typeface="+mn-cs"/>
              </a:defRPr>
            </a:lvl3pPr>
            <a:lvl4pPr marL="9001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Daytona" panose="020B0604030500040204" pitchFamily="34" charset="0"/>
                <a:ea typeface="+mn-ea"/>
                <a:cs typeface="+mn-cs"/>
              </a:defRPr>
            </a:lvl4pPr>
            <a:lvl5pPr marL="11572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Daytona" panose="020B0604030500040204" pitchFamily="34" charset="0"/>
                <a:ea typeface="+mn-ea"/>
                <a:cs typeface="+mn-cs"/>
              </a:defRPr>
            </a:lvl5pPr>
            <a:lvl6pPr marL="14144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L"/>
              <a:t> </a:t>
            </a:r>
            <a:endParaRPr lang="en-IL" dirty="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35EBF2F-032D-95CF-8E9E-A80DD3AE7145}"/>
              </a:ext>
            </a:extLst>
          </p:cNvPr>
          <p:cNvGrpSpPr/>
          <p:nvPr/>
        </p:nvGrpSpPr>
        <p:grpSpPr>
          <a:xfrm>
            <a:off x="2606805" y="297309"/>
            <a:ext cx="1644390" cy="251462"/>
            <a:chOff x="2814081" y="2601602"/>
            <a:chExt cx="6563841" cy="1003748"/>
          </a:xfrm>
          <a:effectLst/>
        </p:grpSpPr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74B298E9-5C73-268A-EF8F-FCA0AB13D2D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385462" y="2902351"/>
              <a:ext cx="1093973" cy="702999"/>
            </a:xfrm>
            <a:custGeom>
              <a:avLst/>
              <a:gdLst>
                <a:gd name="T0" fmla="*/ 920 w 1273"/>
                <a:gd name="T1" fmla="*/ 271 h 812"/>
                <a:gd name="T2" fmla="*/ 920 w 1273"/>
                <a:gd name="T3" fmla="*/ 271 h 812"/>
                <a:gd name="T4" fmla="*/ 867 w 1273"/>
                <a:gd name="T5" fmla="*/ 542 h 812"/>
                <a:gd name="T6" fmla="*/ 820 w 1273"/>
                <a:gd name="T7" fmla="*/ 580 h 812"/>
                <a:gd name="T8" fmla="*/ 386 w 1273"/>
                <a:gd name="T9" fmla="*/ 580 h 812"/>
                <a:gd name="T10" fmla="*/ 354 w 1273"/>
                <a:gd name="T11" fmla="*/ 542 h 812"/>
                <a:gd name="T12" fmla="*/ 407 w 1273"/>
                <a:gd name="T13" fmla="*/ 271 h 812"/>
                <a:gd name="T14" fmla="*/ 454 w 1273"/>
                <a:gd name="T15" fmla="*/ 232 h 812"/>
                <a:gd name="T16" fmla="*/ 888 w 1273"/>
                <a:gd name="T17" fmla="*/ 232 h 812"/>
                <a:gd name="T18" fmla="*/ 920 w 1273"/>
                <a:gd name="T19" fmla="*/ 271 h 812"/>
                <a:gd name="T20" fmla="*/ 973 w 1273"/>
                <a:gd name="T21" fmla="*/ 0 h 812"/>
                <a:gd name="T22" fmla="*/ 973 w 1273"/>
                <a:gd name="T23" fmla="*/ 0 h 812"/>
                <a:gd name="T24" fmla="*/ 459 w 1273"/>
                <a:gd name="T25" fmla="*/ 0 h 812"/>
                <a:gd name="T26" fmla="*/ 98 w 1273"/>
                <a:gd name="T27" fmla="*/ 232 h 812"/>
                <a:gd name="T28" fmla="*/ 30 w 1273"/>
                <a:gd name="T29" fmla="*/ 580 h 812"/>
                <a:gd name="T30" fmla="*/ 301 w 1273"/>
                <a:gd name="T31" fmla="*/ 812 h 812"/>
                <a:gd name="T32" fmla="*/ 815 w 1273"/>
                <a:gd name="T33" fmla="*/ 812 h 812"/>
                <a:gd name="T34" fmla="*/ 1176 w 1273"/>
                <a:gd name="T35" fmla="*/ 580 h 812"/>
                <a:gd name="T36" fmla="*/ 1243 w 1273"/>
                <a:gd name="T37" fmla="*/ 232 h 812"/>
                <a:gd name="T38" fmla="*/ 973 w 1273"/>
                <a:gd name="T39" fmla="*/ 0 h 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73" h="812">
                  <a:moveTo>
                    <a:pt x="920" y="271"/>
                  </a:moveTo>
                  <a:lnTo>
                    <a:pt x="920" y="271"/>
                  </a:lnTo>
                  <a:lnTo>
                    <a:pt x="867" y="542"/>
                  </a:lnTo>
                  <a:cubicBezTo>
                    <a:pt x="862" y="567"/>
                    <a:pt x="847" y="580"/>
                    <a:pt x="820" y="580"/>
                  </a:cubicBezTo>
                  <a:lnTo>
                    <a:pt x="386" y="580"/>
                  </a:lnTo>
                  <a:cubicBezTo>
                    <a:pt x="360" y="580"/>
                    <a:pt x="349" y="567"/>
                    <a:pt x="354" y="542"/>
                  </a:cubicBezTo>
                  <a:lnTo>
                    <a:pt x="407" y="271"/>
                  </a:lnTo>
                  <a:cubicBezTo>
                    <a:pt x="412" y="245"/>
                    <a:pt x="427" y="232"/>
                    <a:pt x="454" y="232"/>
                  </a:cubicBezTo>
                  <a:lnTo>
                    <a:pt x="888" y="232"/>
                  </a:lnTo>
                  <a:cubicBezTo>
                    <a:pt x="914" y="232"/>
                    <a:pt x="925" y="245"/>
                    <a:pt x="920" y="271"/>
                  </a:cubicBezTo>
                  <a:close/>
                  <a:moveTo>
                    <a:pt x="973" y="0"/>
                  </a:moveTo>
                  <a:lnTo>
                    <a:pt x="973" y="0"/>
                  </a:lnTo>
                  <a:lnTo>
                    <a:pt x="459" y="0"/>
                  </a:lnTo>
                  <a:cubicBezTo>
                    <a:pt x="249" y="0"/>
                    <a:pt x="128" y="77"/>
                    <a:pt x="98" y="232"/>
                  </a:cubicBezTo>
                  <a:lnTo>
                    <a:pt x="30" y="580"/>
                  </a:lnTo>
                  <a:cubicBezTo>
                    <a:pt x="0" y="735"/>
                    <a:pt x="91" y="812"/>
                    <a:pt x="301" y="812"/>
                  </a:cubicBezTo>
                  <a:lnTo>
                    <a:pt x="815" y="812"/>
                  </a:lnTo>
                  <a:cubicBezTo>
                    <a:pt x="1025" y="812"/>
                    <a:pt x="1145" y="735"/>
                    <a:pt x="1176" y="580"/>
                  </a:cubicBezTo>
                  <a:lnTo>
                    <a:pt x="1243" y="232"/>
                  </a:lnTo>
                  <a:cubicBezTo>
                    <a:pt x="1273" y="77"/>
                    <a:pt x="1183" y="0"/>
                    <a:pt x="973" y="0"/>
                  </a:cubicBezTo>
                  <a:close/>
                </a:path>
              </a:pathLst>
            </a:custGeom>
            <a:solidFill>
              <a:srgbClr val="0099C7"/>
            </a:solidFill>
            <a:ln w="0">
              <a:noFill/>
              <a:prstDash val="solid"/>
              <a:round/>
              <a:headEnd/>
              <a:tailEnd/>
            </a:ln>
            <a:effectLst>
              <a:outerShdw blurRad="190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>
                <a:defRPr/>
              </a:pPr>
              <a:endParaRPr lang="en-US" sz="1351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E7D458C8-F16D-5B98-3490-748773D00436}"/>
                </a:ext>
              </a:extLst>
            </p:cNvPr>
            <p:cNvGrpSpPr/>
            <p:nvPr/>
          </p:nvGrpSpPr>
          <p:grpSpPr>
            <a:xfrm>
              <a:off x="2814081" y="2601602"/>
              <a:ext cx="6563841" cy="1003748"/>
              <a:chOff x="2814079" y="2601601"/>
              <a:chExt cx="6563841" cy="1003748"/>
            </a:xfrm>
          </p:grpSpPr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1FB594A0-9B2A-CBEA-26EF-11405DFE95A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14079" y="2601601"/>
                <a:ext cx="1296978" cy="1003748"/>
              </a:xfrm>
              <a:custGeom>
                <a:avLst/>
                <a:gdLst>
                  <a:gd name="T0" fmla="*/ 1079 w 1508"/>
                  <a:gd name="T1" fmla="*/ 464 h 1160"/>
                  <a:gd name="T2" fmla="*/ 1079 w 1508"/>
                  <a:gd name="T3" fmla="*/ 464 h 1160"/>
                  <a:gd name="T4" fmla="*/ 921 w 1508"/>
                  <a:gd name="T5" fmla="*/ 464 h 1160"/>
                  <a:gd name="T6" fmla="*/ 562 w 1508"/>
                  <a:gd name="T7" fmla="*/ 696 h 1160"/>
                  <a:gd name="T8" fmla="*/ 1073 w 1508"/>
                  <a:gd name="T9" fmla="*/ 696 h 1160"/>
                  <a:gd name="T10" fmla="*/ 1433 w 1508"/>
                  <a:gd name="T11" fmla="*/ 464 h 1160"/>
                  <a:gd name="T12" fmla="*/ 1478 w 1508"/>
                  <a:gd name="T13" fmla="*/ 231 h 1160"/>
                  <a:gd name="T14" fmla="*/ 1208 w 1508"/>
                  <a:gd name="T15" fmla="*/ 0 h 1160"/>
                  <a:gd name="T16" fmla="*/ 224 w 1508"/>
                  <a:gd name="T17" fmla="*/ 0 h 1160"/>
                  <a:gd name="T18" fmla="*/ 0 w 1508"/>
                  <a:gd name="T19" fmla="*/ 1160 h 1160"/>
                  <a:gd name="T20" fmla="*/ 359 w 1508"/>
                  <a:gd name="T21" fmla="*/ 928 h 1160"/>
                  <a:gd name="T22" fmla="*/ 494 w 1508"/>
                  <a:gd name="T23" fmla="*/ 231 h 1160"/>
                  <a:gd name="T24" fmla="*/ 1123 w 1508"/>
                  <a:gd name="T25" fmla="*/ 231 h 1160"/>
                  <a:gd name="T26" fmla="*/ 1155 w 1508"/>
                  <a:gd name="T27" fmla="*/ 270 h 1160"/>
                  <a:gd name="T28" fmla="*/ 1125 w 1508"/>
                  <a:gd name="T29" fmla="*/ 425 h 1160"/>
                  <a:gd name="T30" fmla="*/ 1079 w 1508"/>
                  <a:gd name="T31" fmla="*/ 464 h 1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508" h="1160">
                    <a:moveTo>
                      <a:pt x="1079" y="464"/>
                    </a:moveTo>
                    <a:lnTo>
                      <a:pt x="1079" y="464"/>
                    </a:lnTo>
                    <a:lnTo>
                      <a:pt x="921" y="464"/>
                    </a:lnTo>
                    <a:cubicBezTo>
                      <a:pt x="711" y="464"/>
                      <a:pt x="591" y="541"/>
                      <a:pt x="562" y="696"/>
                    </a:cubicBezTo>
                    <a:lnTo>
                      <a:pt x="1073" y="696"/>
                    </a:lnTo>
                    <a:cubicBezTo>
                      <a:pt x="1283" y="696"/>
                      <a:pt x="1403" y="619"/>
                      <a:pt x="1433" y="464"/>
                    </a:cubicBezTo>
                    <a:lnTo>
                      <a:pt x="1478" y="231"/>
                    </a:lnTo>
                    <a:cubicBezTo>
                      <a:pt x="1508" y="77"/>
                      <a:pt x="1418" y="0"/>
                      <a:pt x="1208" y="0"/>
                    </a:cubicBezTo>
                    <a:lnTo>
                      <a:pt x="224" y="0"/>
                    </a:lnTo>
                    <a:lnTo>
                      <a:pt x="0" y="1160"/>
                    </a:lnTo>
                    <a:cubicBezTo>
                      <a:pt x="209" y="1160"/>
                      <a:pt x="329" y="1083"/>
                      <a:pt x="359" y="928"/>
                    </a:cubicBezTo>
                    <a:lnTo>
                      <a:pt x="494" y="231"/>
                    </a:lnTo>
                    <a:lnTo>
                      <a:pt x="1123" y="231"/>
                    </a:lnTo>
                    <a:cubicBezTo>
                      <a:pt x="1150" y="231"/>
                      <a:pt x="1160" y="244"/>
                      <a:pt x="1155" y="270"/>
                    </a:cubicBezTo>
                    <a:lnTo>
                      <a:pt x="1125" y="425"/>
                    </a:lnTo>
                    <a:cubicBezTo>
                      <a:pt x="1120" y="451"/>
                      <a:pt x="1105" y="464"/>
                      <a:pt x="1079" y="464"/>
                    </a:cubicBezTo>
                    <a:close/>
                  </a:path>
                </a:pathLst>
              </a:custGeom>
              <a:solidFill>
                <a:srgbClr val="FEFEFE"/>
              </a:solidFill>
              <a:ln w="0">
                <a:noFill/>
                <a:prstDash val="solid"/>
                <a:round/>
                <a:headEnd/>
                <a:tailEnd/>
              </a:ln>
              <a:effectLst>
                <a:outerShdw blurRad="190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>
                  <a:defRPr/>
                </a:pPr>
                <a:endParaRPr lang="en-US" sz="1351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07DE1C2C-B0B3-95A1-74B3-E497C32ED87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62187" y="2902350"/>
                <a:ext cx="409769" cy="702999"/>
              </a:xfrm>
              <a:custGeom>
                <a:avLst/>
                <a:gdLst>
                  <a:gd name="T0" fmla="*/ 0 w 474"/>
                  <a:gd name="T1" fmla="*/ 812 h 812"/>
                  <a:gd name="T2" fmla="*/ 0 w 474"/>
                  <a:gd name="T3" fmla="*/ 812 h 812"/>
                  <a:gd name="T4" fmla="*/ 361 w 474"/>
                  <a:gd name="T5" fmla="*/ 580 h 812"/>
                  <a:gd name="T6" fmla="*/ 474 w 474"/>
                  <a:gd name="T7" fmla="*/ 0 h 812"/>
                  <a:gd name="T8" fmla="*/ 158 w 474"/>
                  <a:gd name="T9" fmla="*/ 0 h 812"/>
                  <a:gd name="T10" fmla="*/ 0 w 474"/>
                  <a:gd name="T11" fmla="*/ 812 h 8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4" h="812">
                    <a:moveTo>
                      <a:pt x="0" y="812"/>
                    </a:moveTo>
                    <a:lnTo>
                      <a:pt x="0" y="812"/>
                    </a:lnTo>
                    <a:cubicBezTo>
                      <a:pt x="211" y="812"/>
                      <a:pt x="331" y="735"/>
                      <a:pt x="361" y="580"/>
                    </a:cubicBezTo>
                    <a:lnTo>
                      <a:pt x="474" y="0"/>
                    </a:lnTo>
                    <a:lnTo>
                      <a:pt x="158" y="0"/>
                    </a:lnTo>
                    <a:lnTo>
                      <a:pt x="0" y="812"/>
                    </a:lnTo>
                    <a:close/>
                  </a:path>
                </a:pathLst>
              </a:custGeom>
              <a:solidFill>
                <a:srgbClr val="FEFEFE"/>
              </a:solidFill>
              <a:ln w="0">
                <a:noFill/>
                <a:prstDash val="solid"/>
                <a:round/>
                <a:headEnd/>
                <a:tailEnd/>
              </a:ln>
              <a:effectLst>
                <a:outerShdw blurRad="190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>
                  <a:defRPr/>
                </a:pPr>
                <a:endParaRPr lang="en-US" sz="1351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3C4A31A9-BC21-20A6-08DF-71C7C157D36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20080" y="2601601"/>
                <a:ext cx="308268" cy="199245"/>
              </a:xfrm>
              <a:custGeom>
                <a:avLst/>
                <a:gdLst>
                  <a:gd name="T0" fmla="*/ 45 w 361"/>
                  <a:gd name="T1" fmla="*/ 0 h 231"/>
                  <a:gd name="T2" fmla="*/ 45 w 361"/>
                  <a:gd name="T3" fmla="*/ 0 h 231"/>
                  <a:gd name="T4" fmla="*/ 361 w 361"/>
                  <a:gd name="T5" fmla="*/ 0 h 231"/>
                  <a:gd name="T6" fmla="*/ 316 w 361"/>
                  <a:gd name="T7" fmla="*/ 231 h 231"/>
                  <a:gd name="T8" fmla="*/ 0 w 361"/>
                  <a:gd name="T9" fmla="*/ 231 h 231"/>
                  <a:gd name="T10" fmla="*/ 45 w 361"/>
                  <a:gd name="T11" fmla="*/ 0 h 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1" h="231">
                    <a:moveTo>
                      <a:pt x="45" y="0"/>
                    </a:moveTo>
                    <a:lnTo>
                      <a:pt x="45" y="0"/>
                    </a:lnTo>
                    <a:lnTo>
                      <a:pt x="361" y="0"/>
                    </a:lnTo>
                    <a:lnTo>
                      <a:pt x="316" y="231"/>
                    </a:lnTo>
                    <a:lnTo>
                      <a:pt x="0" y="231"/>
                    </a:lnTo>
                    <a:lnTo>
                      <a:pt x="45" y="0"/>
                    </a:lnTo>
                    <a:close/>
                  </a:path>
                </a:pathLst>
              </a:custGeom>
              <a:solidFill>
                <a:srgbClr val="FEFEFE"/>
              </a:solidFill>
              <a:ln w="0">
                <a:noFill/>
                <a:prstDash val="solid"/>
                <a:round/>
                <a:headEnd/>
                <a:tailEnd/>
              </a:ln>
              <a:effectLst>
                <a:outerShdw blurRad="190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>
                  <a:defRPr/>
                </a:pPr>
                <a:endParaRPr lang="en-US" sz="1351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AFB8B615-E62D-A800-B4D2-FDA13BDCE81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23085" y="2902350"/>
                <a:ext cx="1187958" cy="702999"/>
              </a:xfrm>
              <a:custGeom>
                <a:avLst/>
                <a:gdLst>
                  <a:gd name="T0" fmla="*/ 0 w 1382"/>
                  <a:gd name="T1" fmla="*/ 812 h 812"/>
                  <a:gd name="T2" fmla="*/ 0 w 1382"/>
                  <a:gd name="T3" fmla="*/ 812 h 812"/>
                  <a:gd name="T4" fmla="*/ 355 w 1382"/>
                  <a:gd name="T5" fmla="*/ 812 h 812"/>
                  <a:gd name="T6" fmla="*/ 659 w 1382"/>
                  <a:gd name="T7" fmla="*/ 572 h 812"/>
                  <a:gd name="T8" fmla="*/ 869 w 1382"/>
                  <a:gd name="T9" fmla="*/ 812 h 812"/>
                  <a:gd name="T10" fmla="*/ 1224 w 1382"/>
                  <a:gd name="T11" fmla="*/ 812 h 812"/>
                  <a:gd name="T12" fmla="*/ 869 w 1382"/>
                  <a:gd name="T13" fmla="*/ 406 h 812"/>
                  <a:gd name="T14" fmla="*/ 1382 w 1382"/>
                  <a:gd name="T15" fmla="*/ 0 h 812"/>
                  <a:gd name="T16" fmla="*/ 1185 w 1382"/>
                  <a:gd name="T17" fmla="*/ 0 h 812"/>
                  <a:gd name="T18" fmla="*/ 887 w 1382"/>
                  <a:gd name="T19" fmla="*/ 116 h 812"/>
                  <a:gd name="T20" fmla="*/ 723 w 1382"/>
                  <a:gd name="T21" fmla="*/ 240 h 812"/>
                  <a:gd name="T22" fmla="*/ 609 w 1382"/>
                  <a:gd name="T23" fmla="*/ 116 h 812"/>
                  <a:gd name="T24" fmla="*/ 356 w 1382"/>
                  <a:gd name="T25" fmla="*/ 0 h 812"/>
                  <a:gd name="T26" fmla="*/ 158 w 1382"/>
                  <a:gd name="T27" fmla="*/ 0 h 812"/>
                  <a:gd name="T28" fmla="*/ 513 w 1382"/>
                  <a:gd name="T29" fmla="*/ 406 h 812"/>
                  <a:gd name="T30" fmla="*/ 0 w 1382"/>
                  <a:gd name="T31" fmla="*/ 812 h 8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382" h="812">
                    <a:moveTo>
                      <a:pt x="0" y="812"/>
                    </a:moveTo>
                    <a:lnTo>
                      <a:pt x="0" y="812"/>
                    </a:lnTo>
                    <a:lnTo>
                      <a:pt x="355" y="812"/>
                    </a:lnTo>
                    <a:lnTo>
                      <a:pt x="659" y="572"/>
                    </a:lnTo>
                    <a:lnTo>
                      <a:pt x="869" y="812"/>
                    </a:lnTo>
                    <a:lnTo>
                      <a:pt x="1224" y="812"/>
                    </a:lnTo>
                    <a:lnTo>
                      <a:pt x="869" y="406"/>
                    </a:lnTo>
                    <a:lnTo>
                      <a:pt x="1382" y="0"/>
                    </a:lnTo>
                    <a:lnTo>
                      <a:pt x="1185" y="0"/>
                    </a:lnTo>
                    <a:cubicBezTo>
                      <a:pt x="1079" y="0"/>
                      <a:pt x="980" y="38"/>
                      <a:pt x="887" y="116"/>
                    </a:cubicBezTo>
                    <a:lnTo>
                      <a:pt x="723" y="240"/>
                    </a:lnTo>
                    <a:lnTo>
                      <a:pt x="609" y="116"/>
                    </a:lnTo>
                    <a:cubicBezTo>
                      <a:pt x="545" y="38"/>
                      <a:pt x="461" y="0"/>
                      <a:pt x="356" y="0"/>
                    </a:cubicBezTo>
                    <a:lnTo>
                      <a:pt x="158" y="0"/>
                    </a:lnTo>
                    <a:lnTo>
                      <a:pt x="513" y="406"/>
                    </a:lnTo>
                    <a:lnTo>
                      <a:pt x="0" y="812"/>
                    </a:lnTo>
                    <a:close/>
                  </a:path>
                </a:pathLst>
              </a:custGeom>
              <a:solidFill>
                <a:srgbClr val="FEFEFE"/>
              </a:solidFill>
              <a:ln w="0">
                <a:noFill/>
                <a:prstDash val="solid"/>
                <a:round/>
                <a:headEnd/>
                <a:tailEnd/>
              </a:ln>
              <a:effectLst>
                <a:outerShdw blurRad="190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>
                  <a:defRPr/>
                </a:pPr>
                <a:endParaRPr lang="en-US" sz="1351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0E139D5F-A7F4-CCF6-CCCC-E508395681E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5513300" y="2902350"/>
                <a:ext cx="1078935" cy="702999"/>
              </a:xfrm>
              <a:custGeom>
                <a:avLst/>
                <a:gdLst>
                  <a:gd name="T0" fmla="*/ 927 w 1256"/>
                  <a:gd name="T1" fmla="*/ 232 h 812"/>
                  <a:gd name="T2" fmla="*/ 927 w 1256"/>
                  <a:gd name="T3" fmla="*/ 232 h 812"/>
                  <a:gd name="T4" fmla="*/ 880 w 1256"/>
                  <a:gd name="T5" fmla="*/ 325 h 812"/>
                  <a:gd name="T6" fmla="*/ 722 w 1256"/>
                  <a:gd name="T7" fmla="*/ 325 h 812"/>
                  <a:gd name="T8" fmla="*/ 371 w 1256"/>
                  <a:gd name="T9" fmla="*/ 464 h 812"/>
                  <a:gd name="T10" fmla="*/ 368 w 1256"/>
                  <a:gd name="T11" fmla="*/ 464 h 812"/>
                  <a:gd name="T12" fmla="*/ 406 w 1256"/>
                  <a:gd name="T13" fmla="*/ 271 h 812"/>
                  <a:gd name="T14" fmla="*/ 453 w 1256"/>
                  <a:gd name="T15" fmla="*/ 232 h 812"/>
                  <a:gd name="T16" fmla="*/ 927 w 1256"/>
                  <a:gd name="T17" fmla="*/ 232 h 812"/>
                  <a:gd name="T18" fmla="*/ 1250 w 1256"/>
                  <a:gd name="T19" fmla="*/ 193 h 812"/>
                  <a:gd name="T20" fmla="*/ 1250 w 1256"/>
                  <a:gd name="T21" fmla="*/ 193 h 812"/>
                  <a:gd name="T22" fmla="*/ 1248 w 1256"/>
                  <a:gd name="T23" fmla="*/ 193 h 812"/>
                  <a:gd name="T24" fmla="*/ 972 w 1256"/>
                  <a:gd name="T25" fmla="*/ 0 h 812"/>
                  <a:gd name="T26" fmla="*/ 459 w 1256"/>
                  <a:gd name="T27" fmla="*/ 0 h 812"/>
                  <a:gd name="T28" fmla="*/ 98 w 1256"/>
                  <a:gd name="T29" fmla="*/ 232 h 812"/>
                  <a:gd name="T30" fmla="*/ 30 w 1256"/>
                  <a:gd name="T31" fmla="*/ 580 h 812"/>
                  <a:gd name="T32" fmla="*/ 301 w 1256"/>
                  <a:gd name="T33" fmla="*/ 812 h 812"/>
                  <a:gd name="T34" fmla="*/ 814 w 1256"/>
                  <a:gd name="T35" fmla="*/ 812 h 812"/>
                  <a:gd name="T36" fmla="*/ 1175 w 1256"/>
                  <a:gd name="T37" fmla="*/ 580 h 812"/>
                  <a:gd name="T38" fmla="*/ 385 w 1256"/>
                  <a:gd name="T39" fmla="*/ 580 h 812"/>
                  <a:gd name="T40" fmla="*/ 353 w 1256"/>
                  <a:gd name="T41" fmla="*/ 542 h 812"/>
                  <a:gd name="T42" fmla="*/ 361 w 1256"/>
                  <a:gd name="T43" fmla="*/ 503 h 812"/>
                  <a:gd name="T44" fmla="*/ 874 w 1256"/>
                  <a:gd name="T45" fmla="*/ 503 h 812"/>
                  <a:gd name="T46" fmla="*/ 1235 w 1256"/>
                  <a:gd name="T47" fmla="*/ 271 h 812"/>
                  <a:gd name="T48" fmla="*/ 1250 w 1256"/>
                  <a:gd name="T49" fmla="*/ 193 h 8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56" h="812">
                    <a:moveTo>
                      <a:pt x="927" y="232"/>
                    </a:moveTo>
                    <a:lnTo>
                      <a:pt x="927" y="232"/>
                    </a:lnTo>
                    <a:cubicBezTo>
                      <a:pt x="922" y="258"/>
                      <a:pt x="906" y="325"/>
                      <a:pt x="880" y="325"/>
                    </a:cubicBezTo>
                    <a:lnTo>
                      <a:pt x="722" y="325"/>
                    </a:lnTo>
                    <a:cubicBezTo>
                      <a:pt x="530" y="325"/>
                      <a:pt x="408" y="358"/>
                      <a:pt x="371" y="464"/>
                    </a:cubicBezTo>
                    <a:lnTo>
                      <a:pt x="368" y="464"/>
                    </a:lnTo>
                    <a:lnTo>
                      <a:pt x="406" y="271"/>
                    </a:lnTo>
                    <a:cubicBezTo>
                      <a:pt x="411" y="245"/>
                      <a:pt x="427" y="232"/>
                      <a:pt x="453" y="232"/>
                    </a:cubicBezTo>
                    <a:lnTo>
                      <a:pt x="927" y="232"/>
                    </a:lnTo>
                    <a:close/>
                    <a:moveTo>
                      <a:pt x="1250" y="193"/>
                    </a:moveTo>
                    <a:lnTo>
                      <a:pt x="1250" y="193"/>
                    </a:lnTo>
                    <a:lnTo>
                      <a:pt x="1248" y="193"/>
                    </a:lnTo>
                    <a:cubicBezTo>
                      <a:pt x="1256" y="64"/>
                      <a:pt x="1164" y="0"/>
                      <a:pt x="972" y="0"/>
                    </a:cubicBezTo>
                    <a:lnTo>
                      <a:pt x="459" y="0"/>
                    </a:lnTo>
                    <a:cubicBezTo>
                      <a:pt x="248" y="0"/>
                      <a:pt x="128" y="77"/>
                      <a:pt x="98" y="232"/>
                    </a:cubicBezTo>
                    <a:lnTo>
                      <a:pt x="30" y="580"/>
                    </a:lnTo>
                    <a:cubicBezTo>
                      <a:pt x="0" y="735"/>
                      <a:pt x="90" y="812"/>
                      <a:pt x="301" y="812"/>
                    </a:cubicBezTo>
                    <a:lnTo>
                      <a:pt x="814" y="812"/>
                    </a:lnTo>
                    <a:cubicBezTo>
                      <a:pt x="1025" y="812"/>
                      <a:pt x="1145" y="735"/>
                      <a:pt x="1175" y="580"/>
                    </a:cubicBezTo>
                    <a:lnTo>
                      <a:pt x="385" y="580"/>
                    </a:lnTo>
                    <a:cubicBezTo>
                      <a:pt x="359" y="580"/>
                      <a:pt x="348" y="567"/>
                      <a:pt x="353" y="542"/>
                    </a:cubicBezTo>
                    <a:lnTo>
                      <a:pt x="361" y="503"/>
                    </a:lnTo>
                    <a:lnTo>
                      <a:pt x="874" y="503"/>
                    </a:lnTo>
                    <a:cubicBezTo>
                      <a:pt x="1085" y="503"/>
                      <a:pt x="1205" y="425"/>
                      <a:pt x="1235" y="271"/>
                    </a:cubicBezTo>
                    <a:lnTo>
                      <a:pt x="1250" y="193"/>
                    </a:lnTo>
                    <a:close/>
                  </a:path>
                </a:pathLst>
              </a:custGeom>
              <a:solidFill>
                <a:srgbClr val="FEFEFE"/>
              </a:solidFill>
              <a:ln w="0">
                <a:noFill/>
                <a:prstDash val="solid"/>
                <a:round/>
                <a:headEnd/>
                <a:tailEnd/>
              </a:ln>
              <a:effectLst>
                <a:outerShdw blurRad="190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>
                  <a:defRPr/>
                </a:pPr>
                <a:endParaRPr lang="en-US" sz="1351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465F54BA-DF7F-D40C-69A8-BF69DF73238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580958" y="2601601"/>
                <a:ext cx="462400" cy="1003748"/>
              </a:xfrm>
              <a:custGeom>
                <a:avLst/>
                <a:gdLst>
                  <a:gd name="T0" fmla="*/ 541 w 541"/>
                  <a:gd name="T1" fmla="*/ 0 h 1160"/>
                  <a:gd name="T2" fmla="*/ 541 w 541"/>
                  <a:gd name="T3" fmla="*/ 0 h 1160"/>
                  <a:gd name="T4" fmla="*/ 180 w 541"/>
                  <a:gd name="T5" fmla="*/ 231 h 1160"/>
                  <a:gd name="T6" fmla="*/ 0 w 541"/>
                  <a:gd name="T7" fmla="*/ 1160 h 1160"/>
                  <a:gd name="T8" fmla="*/ 316 w 541"/>
                  <a:gd name="T9" fmla="*/ 1160 h 1160"/>
                  <a:gd name="T10" fmla="*/ 541 w 541"/>
                  <a:gd name="T11" fmla="*/ 0 h 1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41" h="1160">
                    <a:moveTo>
                      <a:pt x="541" y="0"/>
                    </a:moveTo>
                    <a:lnTo>
                      <a:pt x="541" y="0"/>
                    </a:lnTo>
                    <a:cubicBezTo>
                      <a:pt x="331" y="0"/>
                      <a:pt x="210" y="77"/>
                      <a:pt x="180" y="231"/>
                    </a:cubicBezTo>
                    <a:lnTo>
                      <a:pt x="0" y="1160"/>
                    </a:lnTo>
                    <a:lnTo>
                      <a:pt x="316" y="1160"/>
                    </a:lnTo>
                    <a:lnTo>
                      <a:pt x="541" y="0"/>
                    </a:lnTo>
                    <a:close/>
                  </a:path>
                </a:pathLst>
              </a:custGeom>
              <a:solidFill>
                <a:srgbClr val="FEFEFE"/>
              </a:solidFill>
              <a:ln w="0">
                <a:noFill/>
                <a:prstDash val="solid"/>
                <a:round/>
                <a:headEnd/>
                <a:tailEnd/>
              </a:ln>
              <a:effectLst>
                <a:outerShdw blurRad="190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>
                  <a:defRPr/>
                </a:pPr>
                <a:endParaRPr lang="en-US" sz="1351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45" name="Freeform 44">
                <a:extLst>
                  <a:ext uri="{FF2B5EF4-FFF2-40B4-BE49-F238E27FC236}">
                    <a16:creationId xmlns:a16="http://schemas.microsoft.com/office/drawing/2014/main" id="{5C87E86B-D6E6-3C27-F94A-249FFF096E6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983209" y="2601601"/>
                <a:ext cx="466161" cy="1003748"/>
              </a:xfrm>
              <a:custGeom>
                <a:avLst/>
                <a:gdLst>
                  <a:gd name="T0" fmla="*/ 542 w 542"/>
                  <a:gd name="T1" fmla="*/ 0 h 1160"/>
                  <a:gd name="T2" fmla="*/ 542 w 542"/>
                  <a:gd name="T3" fmla="*/ 0 h 1160"/>
                  <a:gd name="T4" fmla="*/ 181 w 542"/>
                  <a:gd name="T5" fmla="*/ 231 h 1160"/>
                  <a:gd name="T6" fmla="*/ 0 w 542"/>
                  <a:gd name="T7" fmla="*/ 1160 h 1160"/>
                  <a:gd name="T8" fmla="*/ 316 w 542"/>
                  <a:gd name="T9" fmla="*/ 1160 h 1160"/>
                  <a:gd name="T10" fmla="*/ 542 w 542"/>
                  <a:gd name="T11" fmla="*/ 0 h 1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42" h="1160">
                    <a:moveTo>
                      <a:pt x="542" y="0"/>
                    </a:moveTo>
                    <a:lnTo>
                      <a:pt x="542" y="0"/>
                    </a:lnTo>
                    <a:cubicBezTo>
                      <a:pt x="331" y="0"/>
                      <a:pt x="211" y="77"/>
                      <a:pt x="181" y="231"/>
                    </a:cubicBezTo>
                    <a:lnTo>
                      <a:pt x="0" y="1160"/>
                    </a:lnTo>
                    <a:lnTo>
                      <a:pt x="316" y="1160"/>
                    </a:lnTo>
                    <a:lnTo>
                      <a:pt x="542" y="0"/>
                    </a:lnTo>
                    <a:close/>
                  </a:path>
                </a:pathLst>
              </a:custGeom>
              <a:solidFill>
                <a:srgbClr val="FEFEFE"/>
              </a:solidFill>
              <a:ln w="0">
                <a:noFill/>
                <a:prstDash val="solid"/>
                <a:round/>
                <a:headEnd/>
                <a:tailEnd/>
              </a:ln>
              <a:effectLst>
                <a:outerShdw blurRad="190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>
                  <a:defRPr/>
                </a:pPr>
                <a:endParaRPr lang="en-US" sz="1351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9D75FAA6-5E1D-0846-FCF3-3049B2D2474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8524546" y="2601601"/>
                <a:ext cx="853374" cy="1003748"/>
              </a:xfrm>
              <a:custGeom>
                <a:avLst/>
                <a:gdLst>
                  <a:gd name="T0" fmla="*/ 316 w 993"/>
                  <a:gd name="T1" fmla="*/ 580 h 1161"/>
                  <a:gd name="T2" fmla="*/ 316 w 993"/>
                  <a:gd name="T3" fmla="*/ 580 h 1161"/>
                  <a:gd name="T4" fmla="*/ 248 w 993"/>
                  <a:gd name="T5" fmla="*/ 928 h 1161"/>
                  <a:gd name="T6" fmla="*/ 519 w 993"/>
                  <a:gd name="T7" fmla="*/ 1161 h 1161"/>
                  <a:gd name="T8" fmla="*/ 835 w 993"/>
                  <a:gd name="T9" fmla="*/ 1161 h 1161"/>
                  <a:gd name="T10" fmla="*/ 564 w 993"/>
                  <a:gd name="T11" fmla="*/ 928 h 1161"/>
                  <a:gd name="T12" fmla="*/ 632 w 993"/>
                  <a:gd name="T13" fmla="*/ 580 h 1161"/>
                  <a:gd name="T14" fmla="*/ 993 w 993"/>
                  <a:gd name="T15" fmla="*/ 348 h 1161"/>
                  <a:gd name="T16" fmla="*/ 677 w 993"/>
                  <a:gd name="T17" fmla="*/ 348 h 1161"/>
                  <a:gd name="T18" fmla="*/ 699 w 993"/>
                  <a:gd name="T19" fmla="*/ 231 h 1161"/>
                  <a:gd name="T20" fmla="*/ 429 w 993"/>
                  <a:gd name="T21" fmla="*/ 0 h 1161"/>
                  <a:gd name="T22" fmla="*/ 361 w 993"/>
                  <a:gd name="T23" fmla="*/ 348 h 1161"/>
                  <a:gd name="T24" fmla="*/ 0 w 993"/>
                  <a:gd name="T25" fmla="*/ 580 h 1161"/>
                  <a:gd name="T26" fmla="*/ 316 w 993"/>
                  <a:gd name="T27" fmla="*/ 580 h 1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93" h="1161">
                    <a:moveTo>
                      <a:pt x="316" y="580"/>
                    </a:moveTo>
                    <a:lnTo>
                      <a:pt x="316" y="580"/>
                    </a:lnTo>
                    <a:lnTo>
                      <a:pt x="248" y="928"/>
                    </a:lnTo>
                    <a:cubicBezTo>
                      <a:pt x="218" y="1083"/>
                      <a:pt x="308" y="1161"/>
                      <a:pt x="519" y="1161"/>
                    </a:cubicBezTo>
                    <a:lnTo>
                      <a:pt x="835" y="1161"/>
                    </a:lnTo>
                    <a:cubicBezTo>
                      <a:pt x="865" y="1006"/>
                      <a:pt x="775" y="928"/>
                      <a:pt x="564" y="928"/>
                    </a:cubicBezTo>
                    <a:lnTo>
                      <a:pt x="632" y="580"/>
                    </a:lnTo>
                    <a:cubicBezTo>
                      <a:pt x="842" y="580"/>
                      <a:pt x="963" y="502"/>
                      <a:pt x="993" y="348"/>
                    </a:cubicBezTo>
                    <a:lnTo>
                      <a:pt x="677" y="348"/>
                    </a:lnTo>
                    <a:lnTo>
                      <a:pt x="699" y="231"/>
                    </a:lnTo>
                    <a:cubicBezTo>
                      <a:pt x="730" y="77"/>
                      <a:pt x="639" y="0"/>
                      <a:pt x="429" y="0"/>
                    </a:cubicBezTo>
                    <a:lnTo>
                      <a:pt x="361" y="348"/>
                    </a:lnTo>
                    <a:cubicBezTo>
                      <a:pt x="150" y="348"/>
                      <a:pt x="30" y="425"/>
                      <a:pt x="0" y="580"/>
                    </a:cubicBezTo>
                    <a:lnTo>
                      <a:pt x="316" y="580"/>
                    </a:lnTo>
                    <a:close/>
                  </a:path>
                </a:pathLst>
              </a:custGeom>
              <a:solidFill>
                <a:srgbClr val="FEFEFE"/>
              </a:solidFill>
              <a:ln w="0">
                <a:noFill/>
                <a:prstDash val="solid"/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algn="r" defTabSz="914377" rtl="1" eaLnBrk="1" latinLnBrk="0" hangingPunct="1">
                  <a:defRPr/>
                </a:pPr>
                <a:endParaRPr lang="en-US" sz="1351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59560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>
            <a:extLst>
              <a:ext uri="{FF2B5EF4-FFF2-40B4-BE49-F238E27FC236}">
                <a16:creationId xmlns:a16="http://schemas.microsoft.com/office/drawing/2014/main" id="{2EC1C054-FF15-AB71-D486-BFACBAB07677}"/>
              </a:ext>
            </a:extLst>
          </p:cNvPr>
          <p:cNvGrpSpPr/>
          <p:nvPr/>
        </p:nvGrpSpPr>
        <p:grpSpPr>
          <a:xfrm>
            <a:off x="0" y="8645763"/>
            <a:ext cx="6858000" cy="1260238"/>
            <a:chOff x="0" y="8645763"/>
            <a:chExt cx="6858000" cy="1260238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BEC470A-9642-A5BB-357B-FD2A2134AC31}"/>
                </a:ext>
              </a:extLst>
            </p:cNvPr>
            <p:cNvSpPr/>
            <p:nvPr/>
          </p:nvSpPr>
          <p:spPr>
            <a:xfrm>
              <a:off x="0" y="9555813"/>
              <a:ext cx="6858000" cy="3501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L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FECAAA6-A6BF-3784-FACD-D1DC18300711}"/>
                </a:ext>
              </a:extLst>
            </p:cNvPr>
            <p:cNvSpPr txBox="1"/>
            <p:nvPr/>
          </p:nvSpPr>
          <p:spPr>
            <a:xfrm>
              <a:off x="1659467" y="9016370"/>
              <a:ext cx="3539067" cy="2705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  <a:tabLst>
                  <a:tab pos="4768850" algn="l"/>
                </a:tabLst>
              </a:pPr>
              <a:r>
                <a:rPr lang="en-US" sz="1100" dirty="0">
                  <a:solidFill>
                    <a:schemeClr val="bg1"/>
                  </a:solidFill>
                  <a:effectLst/>
                  <a:latin typeface="Daytona" panose="020B0604030500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The Best Ai-automated Camera Just Got Better </a:t>
              </a:r>
              <a:endParaRPr lang="en-IL" sz="1100" dirty="0">
                <a:solidFill>
                  <a:schemeClr val="bg1"/>
                </a:solidFill>
                <a:effectLst/>
                <a:latin typeface="Daytona" panose="020B0604030500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5DC0C6A-E869-2EB5-8503-D8E898C22833}"/>
                </a:ext>
              </a:extLst>
            </p:cNvPr>
            <p:cNvSpPr txBox="1"/>
            <p:nvPr/>
          </p:nvSpPr>
          <p:spPr>
            <a:xfrm>
              <a:off x="706258" y="9594623"/>
              <a:ext cx="5445484" cy="2623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  <a:tabLst>
                  <a:tab pos="4768850" algn="l"/>
                </a:tabLst>
              </a:pPr>
              <a:r>
                <a:rPr lang="en-US" sz="1050" i="1" spc="110" dirty="0" err="1">
                  <a:solidFill>
                    <a:schemeClr val="accent1"/>
                  </a:solidFill>
                  <a:effectLst/>
                  <a:latin typeface="Daytona" panose="020B0604030500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Pixellot.tv</a:t>
              </a:r>
              <a:r>
                <a:rPr lang="en-US" sz="1050" i="1" spc="110" dirty="0">
                  <a:solidFill>
                    <a:schemeClr val="accent1"/>
                  </a:solidFill>
                  <a:effectLst/>
                  <a:latin typeface="Daytona" panose="020B0604030500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for more information </a:t>
              </a:r>
              <a:r>
                <a:rPr lang="en-US" sz="1050" i="1" spc="110" dirty="0">
                  <a:solidFill>
                    <a:schemeClr val="accent1"/>
                  </a:solidFill>
                  <a:latin typeface="Daytona" panose="020B0604030500040204" pitchFamily="34" charset="0"/>
                  <a:ea typeface="Tahoma" panose="020B0604030504040204" pitchFamily="34" charset="0"/>
                  <a:cs typeface="Tahoma" panose="020B0604030504040204" pitchFamily="34" charset="0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info@pixellot.tv</a:t>
              </a:r>
              <a:r>
                <a:rPr lang="en-US" sz="1050" i="1" spc="110" dirty="0">
                  <a:solidFill>
                    <a:schemeClr val="accent1"/>
                  </a:solidFill>
                  <a:latin typeface="Daytona" panose="020B0604030500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endParaRPr lang="en-IL" sz="1050" i="1" spc="110" dirty="0">
                <a:solidFill>
                  <a:schemeClr val="accent1"/>
                </a:solidFill>
                <a:latin typeface="Daytona" panose="020B0604030500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D7501BA5-144A-0B06-948C-8BBAB17E580F}"/>
                </a:ext>
              </a:extLst>
            </p:cNvPr>
            <p:cNvGrpSpPr/>
            <p:nvPr/>
          </p:nvGrpSpPr>
          <p:grpSpPr>
            <a:xfrm>
              <a:off x="2606805" y="8645763"/>
              <a:ext cx="1644390" cy="251462"/>
              <a:chOff x="2814081" y="2601602"/>
              <a:chExt cx="6563841" cy="1003748"/>
            </a:xfrm>
            <a:effectLst/>
          </p:grpSpPr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A745F83E-5E87-3B18-C6B5-FFBAD0A0DF0D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7385462" y="2902351"/>
                <a:ext cx="1093973" cy="702999"/>
              </a:xfrm>
              <a:custGeom>
                <a:avLst/>
                <a:gdLst>
                  <a:gd name="T0" fmla="*/ 920 w 1273"/>
                  <a:gd name="T1" fmla="*/ 271 h 812"/>
                  <a:gd name="T2" fmla="*/ 920 w 1273"/>
                  <a:gd name="T3" fmla="*/ 271 h 812"/>
                  <a:gd name="T4" fmla="*/ 867 w 1273"/>
                  <a:gd name="T5" fmla="*/ 542 h 812"/>
                  <a:gd name="T6" fmla="*/ 820 w 1273"/>
                  <a:gd name="T7" fmla="*/ 580 h 812"/>
                  <a:gd name="T8" fmla="*/ 386 w 1273"/>
                  <a:gd name="T9" fmla="*/ 580 h 812"/>
                  <a:gd name="T10" fmla="*/ 354 w 1273"/>
                  <a:gd name="T11" fmla="*/ 542 h 812"/>
                  <a:gd name="T12" fmla="*/ 407 w 1273"/>
                  <a:gd name="T13" fmla="*/ 271 h 812"/>
                  <a:gd name="T14" fmla="*/ 454 w 1273"/>
                  <a:gd name="T15" fmla="*/ 232 h 812"/>
                  <a:gd name="T16" fmla="*/ 888 w 1273"/>
                  <a:gd name="T17" fmla="*/ 232 h 812"/>
                  <a:gd name="T18" fmla="*/ 920 w 1273"/>
                  <a:gd name="T19" fmla="*/ 271 h 812"/>
                  <a:gd name="T20" fmla="*/ 973 w 1273"/>
                  <a:gd name="T21" fmla="*/ 0 h 812"/>
                  <a:gd name="T22" fmla="*/ 973 w 1273"/>
                  <a:gd name="T23" fmla="*/ 0 h 812"/>
                  <a:gd name="T24" fmla="*/ 459 w 1273"/>
                  <a:gd name="T25" fmla="*/ 0 h 812"/>
                  <a:gd name="T26" fmla="*/ 98 w 1273"/>
                  <a:gd name="T27" fmla="*/ 232 h 812"/>
                  <a:gd name="T28" fmla="*/ 30 w 1273"/>
                  <a:gd name="T29" fmla="*/ 580 h 812"/>
                  <a:gd name="T30" fmla="*/ 301 w 1273"/>
                  <a:gd name="T31" fmla="*/ 812 h 812"/>
                  <a:gd name="T32" fmla="*/ 815 w 1273"/>
                  <a:gd name="T33" fmla="*/ 812 h 812"/>
                  <a:gd name="T34" fmla="*/ 1176 w 1273"/>
                  <a:gd name="T35" fmla="*/ 580 h 812"/>
                  <a:gd name="T36" fmla="*/ 1243 w 1273"/>
                  <a:gd name="T37" fmla="*/ 232 h 812"/>
                  <a:gd name="T38" fmla="*/ 973 w 1273"/>
                  <a:gd name="T39" fmla="*/ 0 h 8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273" h="812">
                    <a:moveTo>
                      <a:pt x="920" y="271"/>
                    </a:moveTo>
                    <a:lnTo>
                      <a:pt x="920" y="271"/>
                    </a:lnTo>
                    <a:lnTo>
                      <a:pt x="867" y="542"/>
                    </a:lnTo>
                    <a:cubicBezTo>
                      <a:pt x="862" y="567"/>
                      <a:pt x="847" y="580"/>
                      <a:pt x="820" y="580"/>
                    </a:cubicBezTo>
                    <a:lnTo>
                      <a:pt x="386" y="580"/>
                    </a:lnTo>
                    <a:cubicBezTo>
                      <a:pt x="360" y="580"/>
                      <a:pt x="349" y="567"/>
                      <a:pt x="354" y="542"/>
                    </a:cubicBezTo>
                    <a:lnTo>
                      <a:pt x="407" y="271"/>
                    </a:lnTo>
                    <a:cubicBezTo>
                      <a:pt x="412" y="245"/>
                      <a:pt x="427" y="232"/>
                      <a:pt x="454" y="232"/>
                    </a:cubicBezTo>
                    <a:lnTo>
                      <a:pt x="888" y="232"/>
                    </a:lnTo>
                    <a:cubicBezTo>
                      <a:pt x="914" y="232"/>
                      <a:pt x="925" y="245"/>
                      <a:pt x="920" y="271"/>
                    </a:cubicBezTo>
                    <a:close/>
                    <a:moveTo>
                      <a:pt x="973" y="0"/>
                    </a:moveTo>
                    <a:lnTo>
                      <a:pt x="973" y="0"/>
                    </a:lnTo>
                    <a:lnTo>
                      <a:pt x="459" y="0"/>
                    </a:lnTo>
                    <a:cubicBezTo>
                      <a:pt x="249" y="0"/>
                      <a:pt x="128" y="77"/>
                      <a:pt x="98" y="232"/>
                    </a:cubicBezTo>
                    <a:lnTo>
                      <a:pt x="30" y="580"/>
                    </a:lnTo>
                    <a:cubicBezTo>
                      <a:pt x="0" y="735"/>
                      <a:pt x="91" y="812"/>
                      <a:pt x="301" y="812"/>
                    </a:cubicBezTo>
                    <a:lnTo>
                      <a:pt x="815" y="812"/>
                    </a:lnTo>
                    <a:cubicBezTo>
                      <a:pt x="1025" y="812"/>
                      <a:pt x="1145" y="735"/>
                      <a:pt x="1176" y="580"/>
                    </a:cubicBezTo>
                    <a:lnTo>
                      <a:pt x="1243" y="232"/>
                    </a:lnTo>
                    <a:cubicBezTo>
                      <a:pt x="1273" y="77"/>
                      <a:pt x="1183" y="0"/>
                      <a:pt x="973" y="0"/>
                    </a:cubicBezTo>
                    <a:close/>
                  </a:path>
                </a:pathLst>
              </a:custGeom>
              <a:solidFill>
                <a:srgbClr val="0099C7"/>
              </a:solidFill>
              <a:ln w="0">
                <a:noFill/>
                <a:prstDash val="solid"/>
                <a:round/>
                <a:headEnd/>
                <a:tailEnd/>
              </a:ln>
              <a:effectLst>
                <a:outerShdw blurRad="190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>
                  <a:defRPr/>
                </a:pPr>
                <a:endParaRPr lang="en-US" sz="1351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96575572-6458-7C23-D035-0EF4C4511EA9}"/>
                  </a:ext>
                </a:extLst>
              </p:cNvPr>
              <p:cNvGrpSpPr/>
              <p:nvPr/>
            </p:nvGrpSpPr>
            <p:grpSpPr>
              <a:xfrm>
                <a:off x="2814081" y="2601602"/>
                <a:ext cx="6563841" cy="1003748"/>
                <a:chOff x="2814079" y="2601601"/>
                <a:chExt cx="6563841" cy="1003748"/>
              </a:xfrm>
            </p:grpSpPr>
            <p:sp>
              <p:nvSpPr>
                <p:cNvPr id="25" name="Freeform 24">
                  <a:extLst>
                    <a:ext uri="{FF2B5EF4-FFF2-40B4-BE49-F238E27FC236}">
                      <a16:creationId xmlns:a16="http://schemas.microsoft.com/office/drawing/2014/main" id="{35BEAC19-C30D-5B82-98E8-D6EAD144BDD3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2814079" y="2601601"/>
                  <a:ext cx="1296978" cy="1003748"/>
                </a:xfrm>
                <a:custGeom>
                  <a:avLst/>
                  <a:gdLst>
                    <a:gd name="T0" fmla="*/ 1079 w 1508"/>
                    <a:gd name="T1" fmla="*/ 464 h 1160"/>
                    <a:gd name="T2" fmla="*/ 1079 w 1508"/>
                    <a:gd name="T3" fmla="*/ 464 h 1160"/>
                    <a:gd name="T4" fmla="*/ 921 w 1508"/>
                    <a:gd name="T5" fmla="*/ 464 h 1160"/>
                    <a:gd name="T6" fmla="*/ 562 w 1508"/>
                    <a:gd name="T7" fmla="*/ 696 h 1160"/>
                    <a:gd name="T8" fmla="*/ 1073 w 1508"/>
                    <a:gd name="T9" fmla="*/ 696 h 1160"/>
                    <a:gd name="T10" fmla="*/ 1433 w 1508"/>
                    <a:gd name="T11" fmla="*/ 464 h 1160"/>
                    <a:gd name="T12" fmla="*/ 1478 w 1508"/>
                    <a:gd name="T13" fmla="*/ 231 h 1160"/>
                    <a:gd name="T14" fmla="*/ 1208 w 1508"/>
                    <a:gd name="T15" fmla="*/ 0 h 1160"/>
                    <a:gd name="T16" fmla="*/ 224 w 1508"/>
                    <a:gd name="T17" fmla="*/ 0 h 1160"/>
                    <a:gd name="T18" fmla="*/ 0 w 1508"/>
                    <a:gd name="T19" fmla="*/ 1160 h 1160"/>
                    <a:gd name="T20" fmla="*/ 359 w 1508"/>
                    <a:gd name="T21" fmla="*/ 928 h 1160"/>
                    <a:gd name="T22" fmla="*/ 494 w 1508"/>
                    <a:gd name="T23" fmla="*/ 231 h 1160"/>
                    <a:gd name="T24" fmla="*/ 1123 w 1508"/>
                    <a:gd name="T25" fmla="*/ 231 h 1160"/>
                    <a:gd name="T26" fmla="*/ 1155 w 1508"/>
                    <a:gd name="T27" fmla="*/ 270 h 1160"/>
                    <a:gd name="T28" fmla="*/ 1125 w 1508"/>
                    <a:gd name="T29" fmla="*/ 425 h 1160"/>
                    <a:gd name="T30" fmla="*/ 1079 w 1508"/>
                    <a:gd name="T31" fmla="*/ 464 h 11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1508" h="1160">
                      <a:moveTo>
                        <a:pt x="1079" y="464"/>
                      </a:moveTo>
                      <a:lnTo>
                        <a:pt x="1079" y="464"/>
                      </a:lnTo>
                      <a:lnTo>
                        <a:pt x="921" y="464"/>
                      </a:lnTo>
                      <a:cubicBezTo>
                        <a:pt x="711" y="464"/>
                        <a:pt x="591" y="541"/>
                        <a:pt x="562" y="696"/>
                      </a:cubicBezTo>
                      <a:lnTo>
                        <a:pt x="1073" y="696"/>
                      </a:lnTo>
                      <a:cubicBezTo>
                        <a:pt x="1283" y="696"/>
                        <a:pt x="1403" y="619"/>
                        <a:pt x="1433" y="464"/>
                      </a:cubicBezTo>
                      <a:lnTo>
                        <a:pt x="1478" y="231"/>
                      </a:lnTo>
                      <a:cubicBezTo>
                        <a:pt x="1508" y="77"/>
                        <a:pt x="1418" y="0"/>
                        <a:pt x="1208" y="0"/>
                      </a:cubicBezTo>
                      <a:lnTo>
                        <a:pt x="224" y="0"/>
                      </a:lnTo>
                      <a:lnTo>
                        <a:pt x="0" y="1160"/>
                      </a:lnTo>
                      <a:cubicBezTo>
                        <a:pt x="209" y="1160"/>
                        <a:pt x="329" y="1083"/>
                        <a:pt x="359" y="928"/>
                      </a:cubicBezTo>
                      <a:lnTo>
                        <a:pt x="494" y="231"/>
                      </a:lnTo>
                      <a:lnTo>
                        <a:pt x="1123" y="231"/>
                      </a:lnTo>
                      <a:cubicBezTo>
                        <a:pt x="1150" y="231"/>
                        <a:pt x="1160" y="244"/>
                        <a:pt x="1155" y="270"/>
                      </a:cubicBezTo>
                      <a:lnTo>
                        <a:pt x="1125" y="425"/>
                      </a:lnTo>
                      <a:cubicBezTo>
                        <a:pt x="1120" y="451"/>
                        <a:pt x="1105" y="464"/>
                        <a:pt x="1079" y="464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 w="0">
                  <a:noFill/>
                  <a:prstDash val="solid"/>
                  <a:round/>
                  <a:headEnd/>
                  <a:tailEnd/>
                </a:ln>
                <a:effectLst>
                  <a:outerShdw blurRad="190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77">
                    <a:defRPr/>
                  </a:pPr>
                  <a:endParaRPr lang="en-US" sz="1351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26" name="Freeform 25">
                  <a:extLst>
                    <a:ext uri="{FF2B5EF4-FFF2-40B4-BE49-F238E27FC236}">
                      <a16:creationId xmlns:a16="http://schemas.microsoft.com/office/drawing/2014/main" id="{8408E403-58E8-79D1-0F16-63C20F390529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4062187" y="2902350"/>
                  <a:ext cx="409769" cy="702999"/>
                </a:xfrm>
                <a:custGeom>
                  <a:avLst/>
                  <a:gdLst>
                    <a:gd name="T0" fmla="*/ 0 w 474"/>
                    <a:gd name="T1" fmla="*/ 812 h 812"/>
                    <a:gd name="T2" fmla="*/ 0 w 474"/>
                    <a:gd name="T3" fmla="*/ 812 h 812"/>
                    <a:gd name="T4" fmla="*/ 361 w 474"/>
                    <a:gd name="T5" fmla="*/ 580 h 812"/>
                    <a:gd name="T6" fmla="*/ 474 w 474"/>
                    <a:gd name="T7" fmla="*/ 0 h 812"/>
                    <a:gd name="T8" fmla="*/ 158 w 474"/>
                    <a:gd name="T9" fmla="*/ 0 h 812"/>
                    <a:gd name="T10" fmla="*/ 0 w 474"/>
                    <a:gd name="T11" fmla="*/ 812 h 8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474" h="812">
                      <a:moveTo>
                        <a:pt x="0" y="812"/>
                      </a:moveTo>
                      <a:lnTo>
                        <a:pt x="0" y="812"/>
                      </a:lnTo>
                      <a:cubicBezTo>
                        <a:pt x="211" y="812"/>
                        <a:pt x="331" y="735"/>
                        <a:pt x="361" y="580"/>
                      </a:cubicBezTo>
                      <a:lnTo>
                        <a:pt x="474" y="0"/>
                      </a:lnTo>
                      <a:lnTo>
                        <a:pt x="158" y="0"/>
                      </a:lnTo>
                      <a:lnTo>
                        <a:pt x="0" y="812"/>
                      </a:lnTo>
                      <a:close/>
                    </a:path>
                  </a:pathLst>
                </a:custGeom>
                <a:solidFill>
                  <a:srgbClr val="FEFEFE"/>
                </a:solidFill>
                <a:ln w="0">
                  <a:noFill/>
                  <a:prstDash val="solid"/>
                  <a:round/>
                  <a:headEnd/>
                  <a:tailEnd/>
                </a:ln>
                <a:effectLst>
                  <a:outerShdw blurRad="190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77">
                    <a:defRPr/>
                  </a:pPr>
                  <a:endParaRPr lang="en-US" sz="1351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27" name="Freeform 26">
                  <a:extLst>
                    <a:ext uri="{FF2B5EF4-FFF2-40B4-BE49-F238E27FC236}">
                      <a16:creationId xmlns:a16="http://schemas.microsoft.com/office/drawing/2014/main" id="{61658915-9279-CF12-E50D-86BECA2B6960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4220080" y="2601601"/>
                  <a:ext cx="308268" cy="199245"/>
                </a:xfrm>
                <a:custGeom>
                  <a:avLst/>
                  <a:gdLst>
                    <a:gd name="T0" fmla="*/ 45 w 361"/>
                    <a:gd name="T1" fmla="*/ 0 h 231"/>
                    <a:gd name="T2" fmla="*/ 45 w 361"/>
                    <a:gd name="T3" fmla="*/ 0 h 231"/>
                    <a:gd name="T4" fmla="*/ 361 w 361"/>
                    <a:gd name="T5" fmla="*/ 0 h 231"/>
                    <a:gd name="T6" fmla="*/ 316 w 361"/>
                    <a:gd name="T7" fmla="*/ 231 h 231"/>
                    <a:gd name="T8" fmla="*/ 0 w 361"/>
                    <a:gd name="T9" fmla="*/ 231 h 231"/>
                    <a:gd name="T10" fmla="*/ 45 w 361"/>
                    <a:gd name="T11" fmla="*/ 0 h 2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61" h="231">
                      <a:moveTo>
                        <a:pt x="45" y="0"/>
                      </a:moveTo>
                      <a:lnTo>
                        <a:pt x="45" y="0"/>
                      </a:lnTo>
                      <a:lnTo>
                        <a:pt x="361" y="0"/>
                      </a:lnTo>
                      <a:lnTo>
                        <a:pt x="316" y="231"/>
                      </a:lnTo>
                      <a:lnTo>
                        <a:pt x="0" y="231"/>
                      </a:lnTo>
                      <a:lnTo>
                        <a:pt x="45" y="0"/>
                      </a:lnTo>
                      <a:close/>
                    </a:path>
                  </a:pathLst>
                </a:custGeom>
                <a:solidFill>
                  <a:srgbClr val="FEFEFE"/>
                </a:solidFill>
                <a:ln w="0">
                  <a:noFill/>
                  <a:prstDash val="solid"/>
                  <a:round/>
                  <a:headEnd/>
                  <a:tailEnd/>
                </a:ln>
                <a:effectLst>
                  <a:outerShdw blurRad="190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77">
                    <a:defRPr/>
                  </a:pPr>
                  <a:endParaRPr lang="en-US" sz="1351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28" name="Freeform 27">
                  <a:extLst>
                    <a:ext uri="{FF2B5EF4-FFF2-40B4-BE49-F238E27FC236}">
                      <a16:creationId xmlns:a16="http://schemas.microsoft.com/office/drawing/2014/main" id="{68F88995-237A-ACF7-ED37-C0D2AB8B5C2D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4423085" y="2902350"/>
                  <a:ext cx="1187958" cy="702999"/>
                </a:xfrm>
                <a:custGeom>
                  <a:avLst/>
                  <a:gdLst>
                    <a:gd name="T0" fmla="*/ 0 w 1382"/>
                    <a:gd name="T1" fmla="*/ 812 h 812"/>
                    <a:gd name="T2" fmla="*/ 0 w 1382"/>
                    <a:gd name="T3" fmla="*/ 812 h 812"/>
                    <a:gd name="T4" fmla="*/ 355 w 1382"/>
                    <a:gd name="T5" fmla="*/ 812 h 812"/>
                    <a:gd name="T6" fmla="*/ 659 w 1382"/>
                    <a:gd name="T7" fmla="*/ 572 h 812"/>
                    <a:gd name="T8" fmla="*/ 869 w 1382"/>
                    <a:gd name="T9" fmla="*/ 812 h 812"/>
                    <a:gd name="T10" fmla="*/ 1224 w 1382"/>
                    <a:gd name="T11" fmla="*/ 812 h 812"/>
                    <a:gd name="T12" fmla="*/ 869 w 1382"/>
                    <a:gd name="T13" fmla="*/ 406 h 812"/>
                    <a:gd name="T14" fmla="*/ 1382 w 1382"/>
                    <a:gd name="T15" fmla="*/ 0 h 812"/>
                    <a:gd name="T16" fmla="*/ 1185 w 1382"/>
                    <a:gd name="T17" fmla="*/ 0 h 812"/>
                    <a:gd name="T18" fmla="*/ 887 w 1382"/>
                    <a:gd name="T19" fmla="*/ 116 h 812"/>
                    <a:gd name="T20" fmla="*/ 723 w 1382"/>
                    <a:gd name="T21" fmla="*/ 240 h 812"/>
                    <a:gd name="T22" fmla="*/ 609 w 1382"/>
                    <a:gd name="T23" fmla="*/ 116 h 812"/>
                    <a:gd name="T24" fmla="*/ 356 w 1382"/>
                    <a:gd name="T25" fmla="*/ 0 h 812"/>
                    <a:gd name="T26" fmla="*/ 158 w 1382"/>
                    <a:gd name="T27" fmla="*/ 0 h 812"/>
                    <a:gd name="T28" fmla="*/ 513 w 1382"/>
                    <a:gd name="T29" fmla="*/ 406 h 812"/>
                    <a:gd name="T30" fmla="*/ 0 w 1382"/>
                    <a:gd name="T31" fmla="*/ 812 h 8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1382" h="812">
                      <a:moveTo>
                        <a:pt x="0" y="812"/>
                      </a:moveTo>
                      <a:lnTo>
                        <a:pt x="0" y="812"/>
                      </a:lnTo>
                      <a:lnTo>
                        <a:pt x="355" y="812"/>
                      </a:lnTo>
                      <a:lnTo>
                        <a:pt x="659" y="572"/>
                      </a:lnTo>
                      <a:lnTo>
                        <a:pt x="869" y="812"/>
                      </a:lnTo>
                      <a:lnTo>
                        <a:pt x="1224" y="812"/>
                      </a:lnTo>
                      <a:lnTo>
                        <a:pt x="869" y="406"/>
                      </a:lnTo>
                      <a:lnTo>
                        <a:pt x="1382" y="0"/>
                      </a:lnTo>
                      <a:lnTo>
                        <a:pt x="1185" y="0"/>
                      </a:lnTo>
                      <a:cubicBezTo>
                        <a:pt x="1079" y="0"/>
                        <a:pt x="980" y="38"/>
                        <a:pt x="887" y="116"/>
                      </a:cubicBezTo>
                      <a:lnTo>
                        <a:pt x="723" y="240"/>
                      </a:lnTo>
                      <a:lnTo>
                        <a:pt x="609" y="116"/>
                      </a:lnTo>
                      <a:cubicBezTo>
                        <a:pt x="545" y="38"/>
                        <a:pt x="461" y="0"/>
                        <a:pt x="356" y="0"/>
                      </a:cubicBezTo>
                      <a:lnTo>
                        <a:pt x="158" y="0"/>
                      </a:lnTo>
                      <a:lnTo>
                        <a:pt x="513" y="406"/>
                      </a:lnTo>
                      <a:lnTo>
                        <a:pt x="0" y="812"/>
                      </a:lnTo>
                      <a:close/>
                    </a:path>
                  </a:pathLst>
                </a:custGeom>
                <a:solidFill>
                  <a:srgbClr val="FEFEFE"/>
                </a:solidFill>
                <a:ln w="0">
                  <a:noFill/>
                  <a:prstDash val="solid"/>
                  <a:round/>
                  <a:headEnd/>
                  <a:tailEnd/>
                </a:ln>
                <a:effectLst>
                  <a:outerShdw blurRad="190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77">
                    <a:defRPr/>
                  </a:pPr>
                  <a:endParaRPr lang="en-US" sz="1351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29" name="Freeform 28">
                  <a:extLst>
                    <a:ext uri="{FF2B5EF4-FFF2-40B4-BE49-F238E27FC236}">
                      <a16:creationId xmlns:a16="http://schemas.microsoft.com/office/drawing/2014/main" id="{EF3ACA11-41C8-77EE-56EC-2937CA6A66A9}"/>
                    </a:ext>
                  </a:extLst>
                </p:cNvPr>
                <p:cNvSpPr>
                  <a:spLocks noEditPoints="1"/>
                </p:cNvSpPr>
                <p:nvPr userDrawn="1"/>
              </p:nvSpPr>
              <p:spPr bwMode="auto">
                <a:xfrm>
                  <a:off x="5513300" y="2902350"/>
                  <a:ext cx="1078935" cy="702999"/>
                </a:xfrm>
                <a:custGeom>
                  <a:avLst/>
                  <a:gdLst>
                    <a:gd name="T0" fmla="*/ 927 w 1256"/>
                    <a:gd name="T1" fmla="*/ 232 h 812"/>
                    <a:gd name="T2" fmla="*/ 927 w 1256"/>
                    <a:gd name="T3" fmla="*/ 232 h 812"/>
                    <a:gd name="T4" fmla="*/ 880 w 1256"/>
                    <a:gd name="T5" fmla="*/ 325 h 812"/>
                    <a:gd name="T6" fmla="*/ 722 w 1256"/>
                    <a:gd name="T7" fmla="*/ 325 h 812"/>
                    <a:gd name="T8" fmla="*/ 371 w 1256"/>
                    <a:gd name="T9" fmla="*/ 464 h 812"/>
                    <a:gd name="T10" fmla="*/ 368 w 1256"/>
                    <a:gd name="T11" fmla="*/ 464 h 812"/>
                    <a:gd name="T12" fmla="*/ 406 w 1256"/>
                    <a:gd name="T13" fmla="*/ 271 h 812"/>
                    <a:gd name="T14" fmla="*/ 453 w 1256"/>
                    <a:gd name="T15" fmla="*/ 232 h 812"/>
                    <a:gd name="T16" fmla="*/ 927 w 1256"/>
                    <a:gd name="T17" fmla="*/ 232 h 812"/>
                    <a:gd name="T18" fmla="*/ 1250 w 1256"/>
                    <a:gd name="T19" fmla="*/ 193 h 812"/>
                    <a:gd name="T20" fmla="*/ 1250 w 1256"/>
                    <a:gd name="T21" fmla="*/ 193 h 812"/>
                    <a:gd name="T22" fmla="*/ 1248 w 1256"/>
                    <a:gd name="T23" fmla="*/ 193 h 812"/>
                    <a:gd name="T24" fmla="*/ 972 w 1256"/>
                    <a:gd name="T25" fmla="*/ 0 h 812"/>
                    <a:gd name="T26" fmla="*/ 459 w 1256"/>
                    <a:gd name="T27" fmla="*/ 0 h 812"/>
                    <a:gd name="T28" fmla="*/ 98 w 1256"/>
                    <a:gd name="T29" fmla="*/ 232 h 812"/>
                    <a:gd name="T30" fmla="*/ 30 w 1256"/>
                    <a:gd name="T31" fmla="*/ 580 h 812"/>
                    <a:gd name="T32" fmla="*/ 301 w 1256"/>
                    <a:gd name="T33" fmla="*/ 812 h 812"/>
                    <a:gd name="T34" fmla="*/ 814 w 1256"/>
                    <a:gd name="T35" fmla="*/ 812 h 812"/>
                    <a:gd name="T36" fmla="*/ 1175 w 1256"/>
                    <a:gd name="T37" fmla="*/ 580 h 812"/>
                    <a:gd name="T38" fmla="*/ 385 w 1256"/>
                    <a:gd name="T39" fmla="*/ 580 h 812"/>
                    <a:gd name="T40" fmla="*/ 353 w 1256"/>
                    <a:gd name="T41" fmla="*/ 542 h 812"/>
                    <a:gd name="T42" fmla="*/ 361 w 1256"/>
                    <a:gd name="T43" fmla="*/ 503 h 812"/>
                    <a:gd name="T44" fmla="*/ 874 w 1256"/>
                    <a:gd name="T45" fmla="*/ 503 h 812"/>
                    <a:gd name="T46" fmla="*/ 1235 w 1256"/>
                    <a:gd name="T47" fmla="*/ 271 h 812"/>
                    <a:gd name="T48" fmla="*/ 1250 w 1256"/>
                    <a:gd name="T49" fmla="*/ 193 h 8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56" h="812">
                      <a:moveTo>
                        <a:pt x="927" y="232"/>
                      </a:moveTo>
                      <a:lnTo>
                        <a:pt x="927" y="232"/>
                      </a:lnTo>
                      <a:cubicBezTo>
                        <a:pt x="922" y="258"/>
                        <a:pt x="906" y="325"/>
                        <a:pt x="880" y="325"/>
                      </a:cubicBezTo>
                      <a:lnTo>
                        <a:pt x="722" y="325"/>
                      </a:lnTo>
                      <a:cubicBezTo>
                        <a:pt x="530" y="325"/>
                        <a:pt x="408" y="358"/>
                        <a:pt x="371" y="464"/>
                      </a:cubicBezTo>
                      <a:lnTo>
                        <a:pt x="368" y="464"/>
                      </a:lnTo>
                      <a:lnTo>
                        <a:pt x="406" y="271"/>
                      </a:lnTo>
                      <a:cubicBezTo>
                        <a:pt x="411" y="245"/>
                        <a:pt x="427" y="232"/>
                        <a:pt x="453" y="232"/>
                      </a:cubicBezTo>
                      <a:lnTo>
                        <a:pt x="927" y="232"/>
                      </a:lnTo>
                      <a:close/>
                      <a:moveTo>
                        <a:pt x="1250" y="193"/>
                      </a:moveTo>
                      <a:lnTo>
                        <a:pt x="1250" y="193"/>
                      </a:lnTo>
                      <a:lnTo>
                        <a:pt x="1248" y="193"/>
                      </a:lnTo>
                      <a:cubicBezTo>
                        <a:pt x="1256" y="64"/>
                        <a:pt x="1164" y="0"/>
                        <a:pt x="972" y="0"/>
                      </a:cubicBezTo>
                      <a:lnTo>
                        <a:pt x="459" y="0"/>
                      </a:lnTo>
                      <a:cubicBezTo>
                        <a:pt x="248" y="0"/>
                        <a:pt x="128" y="77"/>
                        <a:pt x="98" y="232"/>
                      </a:cubicBezTo>
                      <a:lnTo>
                        <a:pt x="30" y="580"/>
                      </a:lnTo>
                      <a:cubicBezTo>
                        <a:pt x="0" y="735"/>
                        <a:pt x="90" y="812"/>
                        <a:pt x="301" y="812"/>
                      </a:cubicBezTo>
                      <a:lnTo>
                        <a:pt x="814" y="812"/>
                      </a:lnTo>
                      <a:cubicBezTo>
                        <a:pt x="1025" y="812"/>
                        <a:pt x="1145" y="735"/>
                        <a:pt x="1175" y="580"/>
                      </a:cubicBezTo>
                      <a:lnTo>
                        <a:pt x="385" y="580"/>
                      </a:lnTo>
                      <a:cubicBezTo>
                        <a:pt x="359" y="580"/>
                        <a:pt x="348" y="567"/>
                        <a:pt x="353" y="542"/>
                      </a:cubicBezTo>
                      <a:lnTo>
                        <a:pt x="361" y="503"/>
                      </a:lnTo>
                      <a:lnTo>
                        <a:pt x="874" y="503"/>
                      </a:lnTo>
                      <a:cubicBezTo>
                        <a:pt x="1085" y="503"/>
                        <a:pt x="1205" y="425"/>
                        <a:pt x="1235" y="271"/>
                      </a:cubicBezTo>
                      <a:lnTo>
                        <a:pt x="1250" y="193"/>
                      </a:lnTo>
                      <a:close/>
                    </a:path>
                  </a:pathLst>
                </a:custGeom>
                <a:solidFill>
                  <a:srgbClr val="FEFEFE"/>
                </a:solidFill>
                <a:ln w="0">
                  <a:noFill/>
                  <a:prstDash val="solid"/>
                  <a:round/>
                  <a:headEnd/>
                  <a:tailEnd/>
                </a:ln>
                <a:effectLst>
                  <a:outerShdw blurRad="190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77">
                    <a:defRPr/>
                  </a:pPr>
                  <a:endParaRPr lang="en-US" sz="1351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30" name="Freeform 29">
                  <a:extLst>
                    <a:ext uri="{FF2B5EF4-FFF2-40B4-BE49-F238E27FC236}">
                      <a16:creationId xmlns:a16="http://schemas.microsoft.com/office/drawing/2014/main" id="{B5B35E30-65D3-A7F5-B941-6376E222646B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6580958" y="2601601"/>
                  <a:ext cx="462400" cy="1003748"/>
                </a:xfrm>
                <a:custGeom>
                  <a:avLst/>
                  <a:gdLst>
                    <a:gd name="T0" fmla="*/ 541 w 541"/>
                    <a:gd name="T1" fmla="*/ 0 h 1160"/>
                    <a:gd name="T2" fmla="*/ 541 w 541"/>
                    <a:gd name="T3" fmla="*/ 0 h 1160"/>
                    <a:gd name="T4" fmla="*/ 180 w 541"/>
                    <a:gd name="T5" fmla="*/ 231 h 1160"/>
                    <a:gd name="T6" fmla="*/ 0 w 541"/>
                    <a:gd name="T7" fmla="*/ 1160 h 1160"/>
                    <a:gd name="T8" fmla="*/ 316 w 541"/>
                    <a:gd name="T9" fmla="*/ 1160 h 1160"/>
                    <a:gd name="T10" fmla="*/ 541 w 541"/>
                    <a:gd name="T11" fmla="*/ 0 h 11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541" h="1160">
                      <a:moveTo>
                        <a:pt x="541" y="0"/>
                      </a:moveTo>
                      <a:lnTo>
                        <a:pt x="541" y="0"/>
                      </a:lnTo>
                      <a:cubicBezTo>
                        <a:pt x="331" y="0"/>
                        <a:pt x="210" y="77"/>
                        <a:pt x="180" y="231"/>
                      </a:cubicBezTo>
                      <a:lnTo>
                        <a:pt x="0" y="1160"/>
                      </a:lnTo>
                      <a:lnTo>
                        <a:pt x="316" y="1160"/>
                      </a:lnTo>
                      <a:lnTo>
                        <a:pt x="541" y="0"/>
                      </a:lnTo>
                      <a:close/>
                    </a:path>
                  </a:pathLst>
                </a:custGeom>
                <a:solidFill>
                  <a:srgbClr val="FEFEFE"/>
                </a:solidFill>
                <a:ln w="0">
                  <a:noFill/>
                  <a:prstDash val="solid"/>
                  <a:round/>
                  <a:headEnd/>
                  <a:tailEnd/>
                </a:ln>
                <a:effectLst>
                  <a:outerShdw blurRad="190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77">
                    <a:defRPr/>
                  </a:pPr>
                  <a:endParaRPr lang="en-US" sz="1351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31" name="Freeform 30">
                  <a:extLst>
                    <a:ext uri="{FF2B5EF4-FFF2-40B4-BE49-F238E27FC236}">
                      <a16:creationId xmlns:a16="http://schemas.microsoft.com/office/drawing/2014/main" id="{A716FC67-35FB-6E03-213A-0D1B1824A839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6983209" y="2601601"/>
                  <a:ext cx="466161" cy="1003748"/>
                </a:xfrm>
                <a:custGeom>
                  <a:avLst/>
                  <a:gdLst>
                    <a:gd name="T0" fmla="*/ 542 w 542"/>
                    <a:gd name="T1" fmla="*/ 0 h 1160"/>
                    <a:gd name="T2" fmla="*/ 542 w 542"/>
                    <a:gd name="T3" fmla="*/ 0 h 1160"/>
                    <a:gd name="T4" fmla="*/ 181 w 542"/>
                    <a:gd name="T5" fmla="*/ 231 h 1160"/>
                    <a:gd name="T6" fmla="*/ 0 w 542"/>
                    <a:gd name="T7" fmla="*/ 1160 h 1160"/>
                    <a:gd name="T8" fmla="*/ 316 w 542"/>
                    <a:gd name="T9" fmla="*/ 1160 h 1160"/>
                    <a:gd name="T10" fmla="*/ 542 w 542"/>
                    <a:gd name="T11" fmla="*/ 0 h 11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542" h="1160">
                      <a:moveTo>
                        <a:pt x="542" y="0"/>
                      </a:moveTo>
                      <a:lnTo>
                        <a:pt x="542" y="0"/>
                      </a:lnTo>
                      <a:cubicBezTo>
                        <a:pt x="331" y="0"/>
                        <a:pt x="211" y="77"/>
                        <a:pt x="181" y="231"/>
                      </a:cubicBezTo>
                      <a:lnTo>
                        <a:pt x="0" y="1160"/>
                      </a:lnTo>
                      <a:lnTo>
                        <a:pt x="316" y="1160"/>
                      </a:lnTo>
                      <a:lnTo>
                        <a:pt x="542" y="0"/>
                      </a:lnTo>
                      <a:close/>
                    </a:path>
                  </a:pathLst>
                </a:custGeom>
                <a:solidFill>
                  <a:srgbClr val="FEFEFE"/>
                </a:solidFill>
                <a:ln w="0">
                  <a:noFill/>
                  <a:prstDash val="solid"/>
                  <a:round/>
                  <a:headEnd/>
                  <a:tailEnd/>
                </a:ln>
                <a:effectLst>
                  <a:outerShdw blurRad="190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77">
                    <a:defRPr/>
                  </a:pPr>
                  <a:endParaRPr lang="en-US" sz="1351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32" name="Freeform 31">
                  <a:extLst>
                    <a:ext uri="{FF2B5EF4-FFF2-40B4-BE49-F238E27FC236}">
                      <a16:creationId xmlns:a16="http://schemas.microsoft.com/office/drawing/2014/main" id="{2D2C1ABA-ED66-52DC-0711-2E895EB3159F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8524546" y="2601601"/>
                  <a:ext cx="853374" cy="1003748"/>
                </a:xfrm>
                <a:custGeom>
                  <a:avLst/>
                  <a:gdLst>
                    <a:gd name="T0" fmla="*/ 316 w 993"/>
                    <a:gd name="T1" fmla="*/ 580 h 1161"/>
                    <a:gd name="T2" fmla="*/ 316 w 993"/>
                    <a:gd name="T3" fmla="*/ 580 h 1161"/>
                    <a:gd name="T4" fmla="*/ 248 w 993"/>
                    <a:gd name="T5" fmla="*/ 928 h 1161"/>
                    <a:gd name="T6" fmla="*/ 519 w 993"/>
                    <a:gd name="T7" fmla="*/ 1161 h 1161"/>
                    <a:gd name="T8" fmla="*/ 835 w 993"/>
                    <a:gd name="T9" fmla="*/ 1161 h 1161"/>
                    <a:gd name="T10" fmla="*/ 564 w 993"/>
                    <a:gd name="T11" fmla="*/ 928 h 1161"/>
                    <a:gd name="T12" fmla="*/ 632 w 993"/>
                    <a:gd name="T13" fmla="*/ 580 h 1161"/>
                    <a:gd name="T14" fmla="*/ 993 w 993"/>
                    <a:gd name="T15" fmla="*/ 348 h 1161"/>
                    <a:gd name="T16" fmla="*/ 677 w 993"/>
                    <a:gd name="T17" fmla="*/ 348 h 1161"/>
                    <a:gd name="T18" fmla="*/ 699 w 993"/>
                    <a:gd name="T19" fmla="*/ 231 h 1161"/>
                    <a:gd name="T20" fmla="*/ 429 w 993"/>
                    <a:gd name="T21" fmla="*/ 0 h 1161"/>
                    <a:gd name="T22" fmla="*/ 361 w 993"/>
                    <a:gd name="T23" fmla="*/ 348 h 1161"/>
                    <a:gd name="T24" fmla="*/ 0 w 993"/>
                    <a:gd name="T25" fmla="*/ 580 h 1161"/>
                    <a:gd name="T26" fmla="*/ 316 w 993"/>
                    <a:gd name="T27" fmla="*/ 580 h 11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993" h="1161">
                      <a:moveTo>
                        <a:pt x="316" y="580"/>
                      </a:moveTo>
                      <a:lnTo>
                        <a:pt x="316" y="580"/>
                      </a:lnTo>
                      <a:lnTo>
                        <a:pt x="248" y="928"/>
                      </a:lnTo>
                      <a:cubicBezTo>
                        <a:pt x="218" y="1083"/>
                        <a:pt x="308" y="1161"/>
                        <a:pt x="519" y="1161"/>
                      </a:cubicBezTo>
                      <a:lnTo>
                        <a:pt x="835" y="1161"/>
                      </a:lnTo>
                      <a:cubicBezTo>
                        <a:pt x="865" y="1006"/>
                        <a:pt x="775" y="928"/>
                        <a:pt x="564" y="928"/>
                      </a:cubicBezTo>
                      <a:lnTo>
                        <a:pt x="632" y="580"/>
                      </a:lnTo>
                      <a:cubicBezTo>
                        <a:pt x="842" y="580"/>
                        <a:pt x="963" y="502"/>
                        <a:pt x="993" y="348"/>
                      </a:cubicBezTo>
                      <a:lnTo>
                        <a:pt x="677" y="348"/>
                      </a:lnTo>
                      <a:lnTo>
                        <a:pt x="699" y="231"/>
                      </a:lnTo>
                      <a:cubicBezTo>
                        <a:pt x="730" y="77"/>
                        <a:pt x="639" y="0"/>
                        <a:pt x="429" y="0"/>
                      </a:cubicBezTo>
                      <a:lnTo>
                        <a:pt x="361" y="348"/>
                      </a:lnTo>
                      <a:cubicBezTo>
                        <a:pt x="150" y="348"/>
                        <a:pt x="30" y="425"/>
                        <a:pt x="0" y="580"/>
                      </a:cubicBezTo>
                      <a:lnTo>
                        <a:pt x="316" y="580"/>
                      </a:lnTo>
                      <a:close/>
                    </a:path>
                  </a:pathLst>
                </a:custGeom>
                <a:solidFill>
                  <a:srgbClr val="FEFEFE"/>
                </a:solidFill>
                <a:ln w="0">
                  <a:noFill/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r" defTabSz="914377" rtl="1" eaLnBrk="1" latinLnBrk="0" hangingPunct="1">
                    <a:defRPr/>
                  </a:pPr>
                  <a:endParaRPr lang="en-US" sz="1351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</p:grpSp>
        </p:grpSp>
      </p:grp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39925453-EA64-F1EB-F2F0-AC2B27CE7F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946517"/>
              </p:ext>
            </p:extLst>
          </p:nvPr>
        </p:nvGraphicFramePr>
        <p:xfrm>
          <a:off x="626533" y="1370964"/>
          <a:ext cx="5702830" cy="6461760"/>
        </p:xfrm>
        <a:graphic>
          <a:graphicData uri="http://schemas.openxmlformats.org/drawingml/2006/table">
            <a:tbl>
              <a:tblPr firstRow="1" bandRow="1">
                <a:tableStyleId>{125E5076-3810-47DD-B79F-674D7AD40C01}</a:tableStyleId>
              </a:tblPr>
              <a:tblGrid>
                <a:gridCol w="2851415">
                  <a:extLst>
                    <a:ext uri="{9D8B030D-6E8A-4147-A177-3AD203B41FA5}">
                      <a16:colId xmlns:a16="http://schemas.microsoft.com/office/drawing/2014/main" val="2877391688"/>
                    </a:ext>
                  </a:extLst>
                </a:gridCol>
                <a:gridCol w="2851415">
                  <a:extLst>
                    <a:ext uri="{9D8B030D-6E8A-4147-A177-3AD203B41FA5}">
                      <a16:colId xmlns:a16="http://schemas.microsoft.com/office/drawing/2014/main" val="66257195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108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L" sz="1100" b="0" i="0" dirty="0">
                          <a:effectLst/>
                          <a:latin typeface="Daytona Light" panose="020B0304030503040204" pitchFamily="34" charset="0"/>
                        </a:rPr>
                        <a:t>Dimensions (W x H x D)</a:t>
                      </a:r>
                      <a:endParaRPr lang="en-IL" sz="1100" b="0" i="0" dirty="0">
                        <a:effectLst/>
                        <a:latin typeface="Daytona Light" panose="020B0304030503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8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L" sz="1100" b="0" i="0" kern="1200" dirty="0">
                          <a:solidFill>
                            <a:schemeClr val="bg1"/>
                          </a:solidFill>
                          <a:effectLst/>
                          <a:latin typeface="Daytona Light" panose="020B0304030503040204" pitchFamily="34" charset="0"/>
                        </a:rPr>
                        <a:t>342 x 169 x 186 mm.       </a:t>
                      </a:r>
                      <a:endParaRPr lang="en-IL" sz="1100" b="0" i="0" kern="1200" dirty="0">
                        <a:solidFill>
                          <a:schemeClr val="bg1"/>
                        </a:solidFill>
                        <a:effectLst/>
                        <a:latin typeface="Daytona Light" panose="020B0304030503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88493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08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L" sz="1100" b="0" i="0" dirty="0">
                          <a:effectLst/>
                          <a:latin typeface="Daytona Light" panose="020B0304030503040204" pitchFamily="34" charset="0"/>
                        </a:rPr>
                        <a:t>Weight</a:t>
                      </a:r>
                      <a:endParaRPr lang="en-IL" sz="1100" b="0" i="0" dirty="0">
                        <a:effectLst/>
                        <a:latin typeface="Daytona Light" panose="020B0304030503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8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L" sz="1100" b="0" i="0" kern="1200" dirty="0">
                          <a:solidFill>
                            <a:schemeClr val="bg1"/>
                          </a:solidFill>
                          <a:effectLst/>
                          <a:latin typeface="Daytona Light" panose="020B0304030503040204" pitchFamily="34" charset="0"/>
                        </a:rPr>
                        <a:t>3.5 kg</a:t>
                      </a:r>
                      <a:endParaRPr lang="en-IL" sz="1100" b="0" i="0" kern="1200" dirty="0">
                        <a:solidFill>
                          <a:schemeClr val="bg1"/>
                        </a:solidFill>
                        <a:effectLst/>
                        <a:latin typeface="Daytona Light" panose="020B0304030503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68413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08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L" sz="1100" b="0" i="0" dirty="0">
                          <a:effectLst/>
                          <a:latin typeface="Daytona Light" panose="020B0304030503040204" pitchFamily="34" charset="0"/>
                        </a:rPr>
                        <a:t>Power Supply</a:t>
                      </a:r>
                      <a:endParaRPr lang="en-IL" sz="1100" b="0" i="0" dirty="0">
                        <a:effectLst/>
                        <a:latin typeface="Daytona Light" panose="020B0304030503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8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L" sz="1100" b="0" i="0" kern="1200" dirty="0">
                          <a:solidFill>
                            <a:schemeClr val="bg1"/>
                          </a:solidFill>
                          <a:effectLst/>
                          <a:latin typeface="Daytona Light" panose="020B0304030503040204" pitchFamily="34" charset="0"/>
                        </a:rPr>
                        <a:t>PoE+</a:t>
                      </a:r>
                      <a:endParaRPr lang="en-IL" sz="1100" b="0" i="0" kern="1200" dirty="0">
                        <a:solidFill>
                          <a:schemeClr val="bg1"/>
                        </a:solidFill>
                        <a:effectLst/>
                        <a:latin typeface="Daytona Light" panose="020B0304030503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09426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08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L" sz="1100" b="0" i="0" dirty="0">
                          <a:effectLst/>
                          <a:latin typeface="Daytona Light" panose="020B0304030503040204" pitchFamily="34" charset="0"/>
                        </a:rPr>
                        <a:t>Power Consumption</a:t>
                      </a:r>
                      <a:endParaRPr lang="en-IL" sz="1100" b="0" i="0" dirty="0">
                        <a:effectLst/>
                        <a:latin typeface="Daytona Light" panose="020B0304030503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8000" algn="l" defTabSz="51435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L" sz="1100" b="0" i="0" kern="1200" dirty="0">
                          <a:solidFill>
                            <a:schemeClr val="bg1"/>
                          </a:solidFill>
                          <a:effectLst/>
                          <a:latin typeface="Daytona Light" panose="020B0304030503040204" pitchFamily="34" charset="0"/>
                        </a:rPr>
                        <a:t>25 W</a:t>
                      </a:r>
                      <a:endParaRPr lang="en-IL" sz="1100" b="0" i="0" kern="1200" dirty="0">
                        <a:solidFill>
                          <a:schemeClr val="bg1"/>
                        </a:solidFill>
                        <a:effectLst/>
                        <a:latin typeface="Daytona Light" panose="020B0304030503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7396221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marL="108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L" sz="1400" b="1" i="0" kern="1200" dirty="0">
                          <a:solidFill>
                            <a:schemeClr val="accent1"/>
                          </a:solidFill>
                          <a:effectLst/>
                          <a:latin typeface="Daytona" panose="020B0604030500040204" pitchFamily="34" charset="0"/>
                          <a:ea typeface="+mn-ea"/>
                          <a:cs typeface="+mn-cs"/>
                        </a:rPr>
                        <a:t>3 X Camera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08000" algn="r" defTabSz="514350" rtl="1" eaLnBrk="1" latinLnBrk="0" hangingPunct="1"/>
                      <a:endParaRPr lang="en-IL" sz="1100" kern="1200" dirty="0">
                        <a:solidFill>
                          <a:schemeClr val="bg1"/>
                        </a:solidFill>
                        <a:effectLst/>
                        <a:latin typeface="Rubik" pitchFamily="2" charset="-79"/>
                        <a:ea typeface="+mn-ea"/>
                        <a:cs typeface="Rubik" pitchFamily="2" charset="-79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00436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08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L" sz="1100" b="0" i="0" dirty="0">
                          <a:effectLst/>
                          <a:latin typeface="Daytona Light" panose="020B0304030503040204" pitchFamily="34" charset="0"/>
                        </a:rPr>
                        <a:t>Full Resolution</a:t>
                      </a:r>
                      <a:endParaRPr lang="en-IL" sz="1100" b="0" i="0" dirty="0">
                        <a:effectLst/>
                        <a:latin typeface="Daytona Light" panose="020B0304030503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8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L" sz="1100" b="0" i="0" kern="1200" dirty="0">
                          <a:solidFill>
                            <a:schemeClr val="bg1"/>
                          </a:solidFill>
                          <a:effectLst/>
                          <a:latin typeface="Daytona Light" panose="020B0304030503040204" pitchFamily="34" charset="0"/>
                        </a:rPr>
                        <a:t>3 x 12 MP</a:t>
                      </a:r>
                      <a:endParaRPr lang="en-IL" sz="1100" b="0" i="0" kern="1200" dirty="0">
                        <a:solidFill>
                          <a:schemeClr val="bg1"/>
                        </a:solidFill>
                        <a:effectLst/>
                        <a:latin typeface="Daytona Light" panose="020B0304030503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93924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08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L" sz="1100" b="0" i="0" dirty="0">
                          <a:effectLst/>
                          <a:latin typeface="Daytona Light" panose="020B0304030503040204" pitchFamily="34" charset="0"/>
                        </a:rPr>
                        <a:t>Effective Pixels</a:t>
                      </a:r>
                      <a:endParaRPr lang="en-IL" sz="1100" b="0" i="0" dirty="0">
                        <a:effectLst/>
                        <a:latin typeface="Daytona Light" panose="020B0304030503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8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L" sz="1100" b="0" i="0" kern="1200" dirty="0">
                          <a:solidFill>
                            <a:schemeClr val="bg1"/>
                          </a:solidFill>
                          <a:effectLst/>
                          <a:latin typeface="Daytona Light" panose="020B0304030503040204" pitchFamily="34" charset="0"/>
                        </a:rPr>
                        <a:t>30 MP</a:t>
                      </a:r>
                      <a:endParaRPr lang="en-IL" sz="1100" b="0" i="0" kern="1200" dirty="0">
                        <a:solidFill>
                          <a:schemeClr val="bg1"/>
                        </a:solidFill>
                        <a:effectLst/>
                        <a:latin typeface="Daytona Light" panose="020B0304030503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93733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08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L" sz="1100" b="0" i="0" dirty="0">
                          <a:effectLst/>
                          <a:latin typeface="Daytona Light" panose="020B0304030503040204" pitchFamily="34" charset="0"/>
                        </a:rPr>
                        <a:t>Field of View (H/V)</a:t>
                      </a:r>
                      <a:endParaRPr lang="en-IL" sz="1100" b="0" i="0" dirty="0">
                        <a:effectLst/>
                        <a:latin typeface="Daytona Light" panose="020B0304030503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8000" algn="l" defTabSz="514350" rtl="0" eaLnBrk="1" latinLnBrk="0" hangingPunct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IL" sz="1100" b="0" i="0" kern="1200" dirty="0">
                          <a:solidFill>
                            <a:schemeClr val="bg1"/>
                          </a:solidFill>
                          <a:effectLst/>
                          <a:latin typeface="Daytona Light" panose="020B0304030503040204" pitchFamily="34" charset="0"/>
                        </a:rPr>
                        <a:t>Ultra-Wide: 180°/60°              </a:t>
                      </a:r>
                    </a:p>
                    <a:p>
                      <a:pPr marL="108000" algn="l" defTabSz="514350" rtl="0" eaLnBrk="1" latinLnBrk="0" hangingPunct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IL" sz="1100" b="0" i="0" kern="1200" dirty="0">
                          <a:solidFill>
                            <a:schemeClr val="bg1"/>
                          </a:solidFill>
                          <a:effectLst/>
                          <a:latin typeface="Daytona Light" panose="020B0304030503040204" pitchFamily="34" charset="0"/>
                        </a:rPr>
                        <a:t>Wide: 93°/25°       </a:t>
                      </a:r>
                      <a:r>
                        <a:rPr lang="en-IL" sz="1013" b="0" i="0" kern="1200" dirty="0">
                          <a:solidFill>
                            <a:schemeClr val="bg1"/>
                          </a:solidFill>
                          <a:effectLst/>
                          <a:latin typeface="Daytona Light" panose="020B0304030503040204" pitchFamily="34" charset="0"/>
                        </a:rPr>
                        <a:t>                </a:t>
                      </a:r>
                      <a:r>
                        <a:rPr lang="en-IL" sz="1100" b="0" i="0" dirty="0">
                          <a:solidFill>
                            <a:schemeClr val="bg1"/>
                          </a:solidFill>
                          <a:effectLst/>
                          <a:latin typeface="Daytona Light" panose="020B0304030503040204" pitchFamily="34" charset="0"/>
                        </a:rPr>
                        <a:t> </a:t>
                      </a:r>
                      <a:endParaRPr lang="en-IL" sz="1100" b="0" i="0" kern="1200" dirty="0">
                        <a:solidFill>
                          <a:schemeClr val="bg1"/>
                        </a:solidFill>
                        <a:effectLst/>
                        <a:latin typeface="Daytona Light" panose="020B0304030503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8244083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marL="108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L" sz="1400" b="1" i="0" kern="1200" dirty="0">
                          <a:solidFill>
                            <a:schemeClr val="accent1"/>
                          </a:solidFill>
                          <a:effectLst/>
                          <a:latin typeface="Daytona" panose="020B0604030500040204" pitchFamily="34" charset="0"/>
                        </a:rPr>
                        <a:t>Network</a:t>
                      </a:r>
                      <a:endParaRPr lang="en-IL" sz="1400" b="1" i="0" kern="1200" dirty="0">
                        <a:solidFill>
                          <a:schemeClr val="accent1"/>
                        </a:solidFill>
                        <a:effectLst/>
                        <a:latin typeface="Daytona" panose="020B0604030500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08000" algn="r" defTabSz="514350" rtl="1" eaLnBrk="1" latinLnBrk="0" hangingPunct="1"/>
                      <a:endParaRPr lang="en-IL" sz="1100" kern="1200" dirty="0">
                        <a:solidFill>
                          <a:schemeClr val="dk1"/>
                        </a:solidFill>
                        <a:effectLst/>
                        <a:latin typeface="Rubik" pitchFamily="2" charset="-79"/>
                        <a:ea typeface="+mn-ea"/>
                        <a:cs typeface="Rubik" pitchFamily="2" charset="-79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89971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08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L" sz="1100" b="0" i="0" dirty="0">
                          <a:effectLst/>
                          <a:latin typeface="Daytona Light" panose="020B0304030503040204" pitchFamily="34" charset="0"/>
                        </a:rPr>
                        <a:t>Interface</a:t>
                      </a:r>
                      <a:endParaRPr lang="en-IL" sz="1100" b="0" i="0" dirty="0">
                        <a:effectLst/>
                        <a:latin typeface="Daytona Light" panose="020B0304030503040204" pitchFamily="34" charset="0"/>
                        <a:ea typeface="Calibri" panose="020F0502020204030204" pitchFamily="34" charset="0"/>
                        <a:cs typeface="Rubik" pitchFamily="2" charset="-79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8000" algn="l" defTabSz="514350" rtl="0" eaLnBrk="1" latinLnBrk="0" hangingPunct="1"/>
                      <a:r>
                        <a:rPr lang="en-IL" sz="1100" b="0" i="0" kern="1200" dirty="0">
                          <a:solidFill>
                            <a:schemeClr val="bg1"/>
                          </a:solidFill>
                          <a:effectLst/>
                          <a:latin typeface="Daytona Light" panose="020B0304030503040204" pitchFamily="34" charset="0"/>
                        </a:rPr>
                        <a:t>GigE, RJ-45, 1 Gbps Ethernet </a:t>
                      </a:r>
                      <a:endParaRPr lang="en-IL" sz="1100" b="0" i="0" kern="1200" dirty="0">
                        <a:solidFill>
                          <a:schemeClr val="bg1"/>
                        </a:solidFill>
                        <a:effectLst/>
                        <a:latin typeface="Daytona Light" panose="020B0304030503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6263866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marL="108000" algn="l" defTabSz="51435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L" sz="1400" b="1" i="0" kern="1200" dirty="0">
                          <a:solidFill>
                            <a:schemeClr val="accent1"/>
                          </a:solidFill>
                          <a:effectLst/>
                          <a:latin typeface="Daytona" panose="020B0604030500040204" pitchFamily="34" charset="0"/>
                          <a:ea typeface="+mn-ea"/>
                          <a:cs typeface="+mn-cs"/>
                        </a:rPr>
                        <a:t>General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08000" algn="r" defTabSz="514350" rtl="1" eaLnBrk="1" latinLnBrk="0" hangingPunct="1"/>
                      <a:endParaRPr lang="en-IL" sz="1100" kern="1200" dirty="0">
                        <a:solidFill>
                          <a:schemeClr val="bg1"/>
                        </a:solidFill>
                        <a:effectLst/>
                        <a:latin typeface="Rubik" pitchFamily="2" charset="-79"/>
                        <a:ea typeface="+mn-ea"/>
                        <a:cs typeface="Rubik" pitchFamily="2" charset="-79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12975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08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L" sz="1100" b="0" i="0" dirty="0">
                          <a:effectLst/>
                          <a:latin typeface="Daytona Light" panose="020B0304030503040204" pitchFamily="34" charset="0"/>
                        </a:rPr>
                        <a:t>Weatherproof Standard*</a:t>
                      </a:r>
                      <a:endParaRPr lang="en-IL" sz="1100" b="0" i="0" dirty="0">
                        <a:effectLst/>
                        <a:latin typeface="Daytona Light" panose="020B0304030503040204" pitchFamily="34" charset="0"/>
                        <a:ea typeface="Calibri" panose="020F0502020204030204" pitchFamily="34" charset="0"/>
                        <a:cs typeface="Rubik" pitchFamily="2" charset="-79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8000" algn="l" defTabSz="514350" rtl="0" eaLnBrk="1" latinLnBrk="0" hangingPunct="1"/>
                      <a:r>
                        <a:rPr lang="en-IL" sz="1100" b="0" i="0" kern="1200" dirty="0">
                          <a:solidFill>
                            <a:schemeClr val="bg1"/>
                          </a:solidFill>
                          <a:effectLst/>
                          <a:latin typeface="Daytona Light" panose="020B0304030503040204" pitchFamily="34" charset="0"/>
                        </a:rPr>
                        <a:t>IP65 </a:t>
                      </a:r>
                      <a:endParaRPr lang="en-IL" sz="1100" b="0" i="0" kern="1200" dirty="0">
                        <a:solidFill>
                          <a:schemeClr val="bg1"/>
                        </a:solidFill>
                        <a:effectLst/>
                        <a:latin typeface="Daytona Light" panose="020B0304030503040204" pitchFamily="34" charset="0"/>
                        <a:ea typeface="+mn-ea"/>
                        <a:cs typeface="Rubik" pitchFamily="2" charset="-79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383494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marL="108000" algn="l" defTabSz="51435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L" sz="1400" b="1" i="0" kern="1200" dirty="0">
                          <a:solidFill>
                            <a:schemeClr val="accent1"/>
                          </a:solidFill>
                          <a:effectLst/>
                          <a:latin typeface="Daytona" panose="020B0604030500040204" pitchFamily="34" charset="0"/>
                          <a:ea typeface="+mn-ea"/>
                          <a:cs typeface="+mn-cs"/>
                        </a:rPr>
                        <a:t>2 X Mic Stereo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08000" algn="r" defTabSz="514350" rtl="1" eaLnBrk="1" latinLnBrk="0" hangingPunct="1"/>
                      <a:endParaRPr lang="en-IL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39823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08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L" sz="1100" b="0" i="0" dirty="0">
                          <a:effectLst/>
                          <a:latin typeface="Daytona Light" panose="020B0304030503040204" pitchFamily="34" charset="0"/>
                        </a:rPr>
                        <a:t>Product</a:t>
                      </a:r>
                      <a:endParaRPr lang="en-IL" sz="1100" b="0" i="0" dirty="0">
                        <a:effectLst/>
                        <a:latin typeface="Daytona Light" panose="020B0304030503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8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L" sz="1100" b="0" i="0" kern="1200" dirty="0">
                          <a:solidFill>
                            <a:schemeClr val="bg1"/>
                          </a:solidFill>
                          <a:effectLst/>
                          <a:latin typeface="Daytona Light" panose="020B0304030503040204" pitchFamily="34" charset="0"/>
                        </a:rPr>
                        <a:t>Digital Microphone</a:t>
                      </a:r>
                      <a:endParaRPr lang="en-IL" sz="1100" b="0" i="0" kern="1200" dirty="0">
                        <a:solidFill>
                          <a:schemeClr val="bg1"/>
                        </a:solidFill>
                        <a:effectLst/>
                        <a:latin typeface="Daytona Light" panose="020B0304030503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53487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08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L" sz="1100" b="0" i="0" dirty="0">
                          <a:effectLst/>
                          <a:latin typeface="Daytona Light" panose="020B0304030503040204" pitchFamily="34" charset="0"/>
                        </a:rPr>
                        <a:t>Pattern</a:t>
                      </a:r>
                      <a:endParaRPr lang="en-IL" sz="1100" b="0" i="0" dirty="0">
                        <a:effectLst/>
                        <a:latin typeface="Daytona Light" panose="020B0304030503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8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0" i="0" kern="1200" dirty="0">
                          <a:solidFill>
                            <a:schemeClr val="bg1"/>
                          </a:solidFill>
                          <a:effectLst/>
                          <a:latin typeface="Daytona Light" panose="020B0304030503040204" pitchFamily="34" charset="0"/>
                        </a:rPr>
                        <a:t>Omni</a:t>
                      </a:r>
                      <a:endParaRPr lang="en-IL" sz="1100" b="0" i="0" kern="1200" dirty="0">
                        <a:solidFill>
                          <a:schemeClr val="bg1"/>
                        </a:solidFill>
                        <a:effectLst/>
                        <a:latin typeface="Daytona Light" panose="020B0304030503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67719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08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L" sz="1100" b="0" i="0" dirty="0">
                          <a:effectLst/>
                          <a:latin typeface="Daytona Light" panose="020B0304030503040204" pitchFamily="34" charset="0"/>
                        </a:rPr>
                        <a:t>Max SPL</a:t>
                      </a:r>
                      <a:endParaRPr lang="en-IL" sz="1100" b="0" i="0" dirty="0">
                        <a:effectLst/>
                        <a:latin typeface="Daytona Light" panose="020B0304030503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8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L" sz="1100" b="0" i="0" kern="1200" dirty="0">
                          <a:solidFill>
                            <a:schemeClr val="bg1"/>
                          </a:solidFill>
                          <a:effectLst/>
                          <a:latin typeface="Daytona Light" panose="020B0304030503040204" pitchFamily="34" charset="0"/>
                        </a:rPr>
                        <a:t>110 db.</a:t>
                      </a:r>
                      <a:endParaRPr lang="en-IL" sz="1100" b="0" i="0" kern="1200" dirty="0">
                        <a:solidFill>
                          <a:schemeClr val="bg1"/>
                        </a:solidFill>
                        <a:effectLst/>
                        <a:latin typeface="Daytona Light" panose="020B0304030503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4291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08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L" sz="1100" b="0" i="0" dirty="0">
                          <a:effectLst/>
                          <a:latin typeface="Daytona Light" panose="020B0304030503040204" pitchFamily="34" charset="0"/>
                        </a:rPr>
                        <a:t>Frequency response</a:t>
                      </a:r>
                      <a:endParaRPr lang="en-IL" sz="1100" b="0" i="0" dirty="0">
                        <a:effectLst/>
                        <a:latin typeface="Daytona Light" panose="020B0304030503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8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L" sz="1100" b="0" i="0" kern="1200" dirty="0">
                          <a:solidFill>
                            <a:schemeClr val="bg1"/>
                          </a:solidFill>
                          <a:effectLst/>
                          <a:latin typeface="Daytona Light" panose="020B0304030503040204" pitchFamily="34" charset="0"/>
                        </a:rPr>
                        <a:t>20 Hz -20 K</a:t>
                      </a:r>
                      <a:r>
                        <a:rPr lang="en-US" sz="1100" b="0" i="0" kern="1200" dirty="0">
                          <a:solidFill>
                            <a:schemeClr val="bg1"/>
                          </a:solidFill>
                          <a:effectLst/>
                          <a:latin typeface="Daytona Light" panose="020B0304030503040204" pitchFamily="34" charset="0"/>
                        </a:rPr>
                        <a:t>h</a:t>
                      </a:r>
                      <a:r>
                        <a:rPr lang="en-IL" sz="1100" b="0" i="0" kern="1200" dirty="0">
                          <a:solidFill>
                            <a:schemeClr val="bg1"/>
                          </a:solidFill>
                          <a:effectLst/>
                          <a:latin typeface="Daytona Light" panose="020B0304030503040204" pitchFamily="34" charset="0"/>
                        </a:rPr>
                        <a:t>z</a:t>
                      </a:r>
                      <a:endParaRPr lang="en-IL" sz="1100" b="0" i="0" kern="1200" dirty="0">
                        <a:solidFill>
                          <a:schemeClr val="bg1"/>
                        </a:solidFill>
                        <a:effectLst/>
                        <a:latin typeface="Daytona Light" panose="020B0304030503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056977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2DD0B638-E5D9-04E4-3B4B-3903D8EA2089}"/>
              </a:ext>
            </a:extLst>
          </p:cNvPr>
          <p:cNvSpPr txBox="1"/>
          <p:nvPr/>
        </p:nvSpPr>
        <p:spPr>
          <a:xfrm>
            <a:off x="1511137" y="473244"/>
            <a:ext cx="3835727" cy="572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8000" algn="ctr" defTabSz="514350" rtl="0" eaLnBrk="1" latinLnBrk="0" hangingPunct="1">
              <a:lnSpc>
                <a:spcPct val="107000"/>
              </a:lnSpc>
              <a:spcAft>
                <a:spcPts val="800"/>
              </a:spcAft>
            </a:pPr>
            <a:r>
              <a:rPr lang="en-US" sz="3200" b="1" kern="1200" dirty="0">
                <a:ln>
                  <a:solidFill>
                    <a:schemeClr val="accent2"/>
                  </a:solidFill>
                </a:ln>
                <a:noFill/>
                <a:effectLst/>
                <a:latin typeface="Impact" panose="020B0806030902050204" pitchFamily="34" charset="0"/>
              </a:rPr>
              <a:t>CAMERA HEAD UNIT</a:t>
            </a:r>
            <a:r>
              <a:rPr lang="en-IL" sz="3200" dirty="0">
                <a:ln>
                  <a:solidFill>
                    <a:schemeClr val="accent2"/>
                  </a:solidFill>
                </a:ln>
                <a:noFill/>
                <a:effectLst/>
                <a:latin typeface="Impact" panose="020B0806030902050204" pitchFamily="34" charset="0"/>
              </a:rPr>
              <a:t> </a:t>
            </a:r>
            <a:endParaRPr lang="en-IL" sz="3200" dirty="0">
              <a:ln>
                <a:solidFill>
                  <a:schemeClr val="accent2"/>
                </a:solidFill>
              </a:ln>
              <a:noFill/>
              <a:effectLst/>
              <a:latin typeface="Impact" panose="020B080603090205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Text Placeholder 186">
            <a:extLst>
              <a:ext uri="{FF2B5EF4-FFF2-40B4-BE49-F238E27FC236}">
                <a16:creationId xmlns:a16="http://schemas.microsoft.com/office/drawing/2014/main" id="{DD80DE41-75CD-88F3-F985-71D0642A69ED}"/>
              </a:ext>
            </a:extLst>
          </p:cNvPr>
          <p:cNvSpPr txBox="1">
            <a:spLocks/>
          </p:cNvSpPr>
          <p:nvPr/>
        </p:nvSpPr>
        <p:spPr>
          <a:xfrm>
            <a:off x="-325319" y="-63643"/>
            <a:ext cx="1384800" cy="868217"/>
          </a:xfrm>
          <a:custGeom>
            <a:avLst/>
            <a:gdLst>
              <a:gd name="connsiteX0" fmla="*/ 1752281 w 1773671"/>
              <a:gd name="connsiteY0" fmla="*/ 1069244 h 1112024"/>
              <a:gd name="connsiteX1" fmla="*/ 1773671 w 1773671"/>
              <a:gd name="connsiteY1" fmla="*/ 1090634 h 1112024"/>
              <a:gd name="connsiteX2" fmla="*/ 1752281 w 1773671"/>
              <a:gd name="connsiteY2" fmla="*/ 1112024 h 1112024"/>
              <a:gd name="connsiteX3" fmla="*/ 1730891 w 1773671"/>
              <a:gd name="connsiteY3" fmla="*/ 1090634 h 1112024"/>
              <a:gd name="connsiteX4" fmla="*/ 1752281 w 1773671"/>
              <a:gd name="connsiteY4" fmla="*/ 1069244 h 1112024"/>
              <a:gd name="connsiteX5" fmla="*/ 1594928 w 1773671"/>
              <a:gd name="connsiteY5" fmla="*/ 1069244 h 1112024"/>
              <a:gd name="connsiteX6" fmla="*/ 1616318 w 1773671"/>
              <a:gd name="connsiteY6" fmla="*/ 1090634 h 1112024"/>
              <a:gd name="connsiteX7" fmla="*/ 1594928 w 1773671"/>
              <a:gd name="connsiteY7" fmla="*/ 1112024 h 1112024"/>
              <a:gd name="connsiteX8" fmla="*/ 1573538 w 1773671"/>
              <a:gd name="connsiteY8" fmla="*/ 1090634 h 1112024"/>
              <a:gd name="connsiteX9" fmla="*/ 1594928 w 1773671"/>
              <a:gd name="connsiteY9" fmla="*/ 1069244 h 1112024"/>
              <a:gd name="connsiteX10" fmla="*/ 1437575 w 1773671"/>
              <a:gd name="connsiteY10" fmla="*/ 1069244 h 1112024"/>
              <a:gd name="connsiteX11" fmla="*/ 1458965 w 1773671"/>
              <a:gd name="connsiteY11" fmla="*/ 1090634 h 1112024"/>
              <a:gd name="connsiteX12" fmla="*/ 1437575 w 1773671"/>
              <a:gd name="connsiteY12" fmla="*/ 1112024 h 1112024"/>
              <a:gd name="connsiteX13" fmla="*/ 1416185 w 1773671"/>
              <a:gd name="connsiteY13" fmla="*/ 1090634 h 1112024"/>
              <a:gd name="connsiteX14" fmla="*/ 1437575 w 1773671"/>
              <a:gd name="connsiteY14" fmla="*/ 1069244 h 1112024"/>
              <a:gd name="connsiteX15" fmla="*/ 1280221 w 1773671"/>
              <a:gd name="connsiteY15" fmla="*/ 1069244 h 1112024"/>
              <a:gd name="connsiteX16" fmla="*/ 1301611 w 1773671"/>
              <a:gd name="connsiteY16" fmla="*/ 1090634 h 1112024"/>
              <a:gd name="connsiteX17" fmla="*/ 1280221 w 1773671"/>
              <a:gd name="connsiteY17" fmla="*/ 1112024 h 1112024"/>
              <a:gd name="connsiteX18" fmla="*/ 1258831 w 1773671"/>
              <a:gd name="connsiteY18" fmla="*/ 1090634 h 1112024"/>
              <a:gd name="connsiteX19" fmla="*/ 1280221 w 1773671"/>
              <a:gd name="connsiteY19" fmla="*/ 1069244 h 1112024"/>
              <a:gd name="connsiteX20" fmla="*/ 1122867 w 1773671"/>
              <a:gd name="connsiteY20" fmla="*/ 1069244 h 1112024"/>
              <a:gd name="connsiteX21" fmla="*/ 1144257 w 1773671"/>
              <a:gd name="connsiteY21" fmla="*/ 1090634 h 1112024"/>
              <a:gd name="connsiteX22" fmla="*/ 1122867 w 1773671"/>
              <a:gd name="connsiteY22" fmla="*/ 1112024 h 1112024"/>
              <a:gd name="connsiteX23" fmla="*/ 1101477 w 1773671"/>
              <a:gd name="connsiteY23" fmla="*/ 1090634 h 1112024"/>
              <a:gd name="connsiteX24" fmla="*/ 1122867 w 1773671"/>
              <a:gd name="connsiteY24" fmla="*/ 1069244 h 1112024"/>
              <a:gd name="connsiteX25" fmla="*/ 965513 w 1773671"/>
              <a:gd name="connsiteY25" fmla="*/ 1069244 h 1112024"/>
              <a:gd name="connsiteX26" fmla="*/ 986903 w 1773671"/>
              <a:gd name="connsiteY26" fmla="*/ 1090634 h 1112024"/>
              <a:gd name="connsiteX27" fmla="*/ 965513 w 1773671"/>
              <a:gd name="connsiteY27" fmla="*/ 1112024 h 1112024"/>
              <a:gd name="connsiteX28" fmla="*/ 944123 w 1773671"/>
              <a:gd name="connsiteY28" fmla="*/ 1090634 h 1112024"/>
              <a:gd name="connsiteX29" fmla="*/ 965513 w 1773671"/>
              <a:gd name="connsiteY29" fmla="*/ 1069244 h 1112024"/>
              <a:gd name="connsiteX30" fmla="*/ 808159 w 1773671"/>
              <a:gd name="connsiteY30" fmla="*/ 1069244 h 1112024"/>
              <a:gd name="connsiteX31" fmla="*/ 829549 w 1773671"/>
              <a:gd name="connsiteY31" fmla="*/ 1090634 h 1112024"/>
              <a:gd name="connsiteX32" fmla="*/ 808159 w 1773671"/>
              <a:gd name="connsiteY32" fmla="*/ 1112024 h 1112024"/>
              <a:gd name="connsiteX33" fmla="*/ 786769 w 1773671"/>
              <a:gd name="connsiteY33" fmla="*/ 1090634 h 1112024"/>
              <a:gd name="connsiteX34" fmla="*/ 808159 w 1773671"/>
              <a:gd name="connsiteY34" fmla="*/ 1069244 h 1112024"/>
              <a:gd name="connsiteX35" fmla="*/ 650805 w 1773671"/>
              <a:gd name="connsiteY35" fmla="*/ 1069244 h 1112024"/>
              <a:gd name="connsiteX36" fmla="*/ 672195 w 1773671"/>
              <a:gd name="connsiteY36" fmla="*/ 1090634 h 1112024"/>
              <a:gd name="connsiteX37" fmla="*/ 650805 w 1773671"/>
              <a:gd name="connsiteY37" fmla="*/ 1112024 h 1112024"/>
              <a:gd name="connsiteX38" fmla="*/ 629415 w 1773671"/>
              <a:gd name="connsiteY38" fmla="*/ 1090634 h 1112024"/>
              <a:gd name="connsiteX39" fmla="*/ 650805 w 1773671"/>
              <a:gd name="connsiteY39" fmla="*/ 1069244 h 1112024"/>
              <a:gd name="connsiteX40" fmla="*/ 493452 w 1773671"/>
              <a:gd name="connsiteY40" fmla="*/ 1069244 h 1112024"/>
              <a:gd name="connsiteX41" fmla="*/ 514842 w 1773671"/>
              <a:gd name="connsiteY41" fmla="*/ 1090634 h 1112024"/>
              <a:gd name="connsiteX42" fmla="*/ 493452 w 1773671"/>
              <a:gd name="connsiteY42" fmla="*/ 1112024 h 1112024"/>
              <a:gd name="connsiteX43" fmla="*/ 472062 w 1773671"/>
              <a:gd name="connsiteY43" fmla="*/ 1090634 h 1112024"/>
              <a:gd name="connsiteX44" fmla="*/ 493452 w 1773671"/>
              <a:gd name="connsiteY44" fmla="*/ 1069244 h 1112024"/>
              <a:gd name="connsiteX45" fmla="*/ 336098 w 1773671"/>
              <a:gd name="connsiteY45" fmla="*/ 1069244 h 1112024"/>
              <a:gd name="connsiteX46" fmla="*/ 357488 w 1773671"/>
              <a:gd name="connsiteY46" fmla="*/ 1090634 h 1112024"/>
              <a:gd name="connsiteX47" fmla="*/ 336098 w 1773671"/>
              <a:gd name="connsiteY47" fmla="*/ 1112024 h 1112024"/>
              <a:gd name="connsiteX48" fmla="*/ 314708 w 1773671"/>
              <a:gd name="connsiteY48" fmla="*/ 1090634 h 1112024"/>
              <a:gd name="connsiteX49" fmla="*/ 336098 w 1773671"/>
              <a:gd name="connsiteY49" fmla="*/ 1069244 h 1112024"/>
              <a:gd name="connsiteX50" fmla="*/ 178744 w 1773671"/>
              <a:gd name="connsiteY50" fmla="*/ 1069244 h 1112024"/>
              <a:gd name="connsiteX51" fmla="*/ 200134 w 1773671"/>
              <a:gd name="connsiteY51" fmla="*/ 1090634 h 1112024"/>
              <a:gd name="connsiteX52" fmla="*/ 178744 w 1773671"/>
              <a:gd name="connsiteY52" fmla="*/ 1112024 h 1112024"/>
              <a:gd name="connsiteX53" fmla="*/ 157354 w 1773671"/>
              <a:gd name="connsiteY53" fmla="*/ 1090634 h 1112024"/>
              <a:gd name="connsiteX54" fmla="*/ 178744 w 1773671"/>
              <a:gd name="connsiteY54" fmla="*/ 1069244 h 1112024"/>
              <a:gd name="connsiteX55" fmla="*/ 21390 w 1773671"/>
              <a:gd name="connsiteY55" fmla="*/ 1069244 h 1112024"/>
              <a:gd name="connsiteX56" fmla="*/ 42780 w 1773671"/>
              <a:gd name="connsiteY56" fmla="*/ 1090634 h 1112024"/>
              <a:gd name="connsiteX57" fmla="*/ 21390 w 1773671"/>
              <a:gd name="connsiteY57" fmla="*/ 1112024 h 1112024"/>
              <a:gd name="connsiteX58" fmla="*/ 0 w 1773671"/>
              <a:gd name="connsiteY58" fmla="*/ 1090634 h 1112024"/>
              <a:gd name="connsiteX59" fmla="*/ 21390 w 1773671"/>
              <a:gd name="connsiteY59" fmla="*/ 1069244 h 1112024"/>
              <a:gd name="connsiteX60" fmla="*/ 1752281 w 1773671"/>
              <a:gd name="connsiteY60" fmla="*/ 891036 h 1112024"/>
              <a:gd name="connsiteX61" fmla="*/ 1773671 w 1773671"/>
              <a:gd name="connsiteY61" fmla="*/ 912426 h 1112024"/>
              <a:gd name="connsiteX62" fmla="*/ 1752281 w 1773671"/>
              <a:gd name="connsiteY62" fmla="*/ 933816 h 1112024"/>
              <a:gd name="connsiteX63" fmla="*/ 1730891 w 1773671"/>
              <a:gd name="connsiteY63" fmla="*/ 912426 h 1112024"/>
              <a:gd name="connsiteX64" fmla="*/ 1752281 w 1773671"/>
              <a:gd name="connsiteY64" fmla="*/ 891036 h 1112024"/>
              <a:gd name="connsiteX65" fmla="*/ 1594928 w 1773671"/>
              <a:gd name="connsiteY65" fmla="*/ 891036 h 1112024"/>
              <a:gd name="connsiteX66" fmla="*/ 1616318 w 1773671"/>
              <a:gd name="connsiteY66" fmla="*/ 912426 h 1112024"/>
              <a:gd name="connsiteX67" fmla="*/ 1594928 w 1773671"/>
              <a:gd name="connsiteY67" fmla="*/ 933816 h 1112024"/>
              <a:gd name="connsiteX68" fmla="*/ 1573538 w 1773671"/>
              <a:gd name="connsiteY68" fmla="*/ 912426 h 1112024"/>
              <a:gd name="connsiteX69" fmla="*/ 1594928 w 1773671"/>
              <a:gd name="connsiteY69" fmla="*/ 891036 h 1112024"/>
              <a:gd name="connsiteX70" fmla="*/ 1437575 w 1773671"/>
              <a:gd name="connsiteY70" fmla="*/ 891036 h 1112024"/>
              <a:gd name="connsiteX71" fmla="*/ 1458965 w 1773671"/>
              <a:gd name="connsiteY71" fmla="*/ 912426 h 1112024"/>
              <a:gd name="connsiteX72" fmla="*/ 1437575 w 1773671"/>
              <a:gd name="connsiteY72" fmla="*/ 933816 h 1112024"/>
              <a:gd name="connsiteX73" fmla="*/ 1416185 w 1773671"/>
              <a:gd name="connsiteY73" fmla="*/ 912426 h 1112024"/>
              <a:gd name="connsiteX74" fmla="*/ 1437575 w 1773671"/>
              <a:gd name="connsiteY74" fmla="*/ 891036 h 1112024"/>
              <a:gd name="connsiteX75" fmla="*/ 1280221 w 1773671"/>
              <a:gd name="connsiteY75" fmla="*/ 891036 h 1112024"/>
              <a:gd name="connsiteX76" fmla="*/ 1301611 w 1773671"/>
              <a:gd name="connsiteY76" fmla="*/ 912426 h 1112024"/>
              <a:gd name="connsiteX77" fmla="*/ 1280221 w 1773671"/>
              <a:gd name="connsiteY77" fmla="*/ 933816 h 1112024"/>
              <a:gd name="connsiteX78" fmla="*/ 1258831 w 1773671"/>
              <a:gd name="connsiteY78" fmla="*/ 912426 h 1112024"/>
              <a:gd name="connsiteX79" fmla="*/ 1280221 w 1773671"/>
              <a:gd name="connsiteY79" fmla="*/ 891036 h 1112024"/>
              <a:gd name="connsiteX80" fmla="*/ 1122867 w 1773671"/>
              <a:gd name="connsiteY80" fmla="*/ 891036 h 1112024"/>
              <a:gd name="connsiteX81" fmla="*/ 1144257 w 1773671"/>
              <a:gd name="connsiteY81" fmla="*/ 912426 h 1112024"/>
              <a:gd name="connsiteX82" fmla="*/ 1122867 w 1773671"/>
              <a:gd name="connsiteY82" fmla="*/ 933816 h 1112024"/>
              <a:gd name="connsiteX83" fmla="*/ 1101477 w 1773671"/>
              <a:gd name="connsiteY83" fmla="*/ 912426 h 1112024"/>
              <a:gd name="connsiteX84" fmla="*/ 1122867 w 1773671"/>
              <a:gd name="connsiteY84" fmla="*/ 891036 h 1112024"/>
              <a:gd name="connsiteX85" fmla="*/ 965513 w 1773671"/>
              <a:gd name="connsiteY85" fmla="*/ 891036 h 1112024"/>
              <a:gd name="connsiteX86" fmla="*/ 986903 w 1773671"/>
              <a:gd name="connsiteY86" fmla="*/ 912426 h 1112024"/>
              <a:gd name="connsiteX87" fmla="*/ 965513 w 1773671"/>
              <a:gd name="connsiteY87" fmla="*/ 933816 h 1112024"/>
              <a:gd name="connsiteX88" fmla="*/ 944123 w 1773671"/>
              <a:gd name="connsiteY88" fmla="*/ 912426 h 1112024"/>
              <a:gd name="connsiteX89" fmla="*/ 965513 w 1773671"/>
              <a:gd name="connsiteY89" fmla="*/ 891036 h 1112024"/>
              <a:gd name="connsiteX90" fmla="*/ 808159 w 1773671"/>
              <a:gd name="connsiteY90" fmla="*/ 891036 h 1112024"/>
              <a:gd name="connsiteX91" fmla="*/ 829549 w 1773671"/>
              <a:gd name="connsiteY91" fmla="*/ 912426 h 1112024"/>
              <a:gd name="connsiteX92" fmla="*/ 808159 w 1773671"/>
              <a:gd name="connsiteY92" fmla="*/ 933816 h 1112024"/>
              <a:gd name="connsiteX93" fmla="*/ 786769 w 1773671"/>
              <a:gd name="connsiteY93" fmla="*/ 912426 h 1112024"/>
              <a:gd name="connsiteX94" fmla="*/ 808159 w 1773671"/>
              <a:gd name="connsiteY94" fmla="*/ 891036 h 1112024"/>
              <a:gd name="connsiteX95" fmla="*/ 650805 w 1773671"/>
              <a:gd name="connsiteY95" fmla="*/ 891036 h 1112024"/>
              <a:gd name="connsiteX96" fmla="*/ 672195 w 1773671"/>
              <a:gd name="connsiteY96" fmla="*/ 912426 h 1112024"/>
              <a:gd name="connsiteX97" fmla="*/ 650805 w 1773671"/>
              <a:gd name="connsiteY97" fmla="*/ 933816 h 1112024"/>
              <a:gd name="connsiteX98" fmla="*/ 629415 w 1773671"/>
              <a:gd name="connsiteY98" fmla="*/ 912426 h 1112024"/>
              <a:gd name="connsiteX99" fmla="*/ 650805 w 1773671"/>
              <a:gd name="connsiteY99" fmla="*/ 891036 h 1112024"/>
              <a:gd name="connsiteX100" fmla="*/ 493452 w 1773671"/>
              <a:gd name="connsiteY100" fmla="*/ 891036 h 1112024"/>
              <a:gd name="connsiteX101" fmla="*/ 514842 w 1773671"/>
              <a:gd name="connsiteY101" fmla="*/ 912426 h 1112024"/>
              <a:gd name="connsiteX102" fmla="*/ 493452 w 1773671"/>
              <a:gd name="connsiteY102" fmla="*/ 933816 h 1112024"/>
              <a:gd name="connsiteX103" fmla="*/ 472062 w 1773671"/>
              <a:gd name="connsiteY103" fmla="*/ 912426 h 1112024"/>
              <a:gd name="connsiteX104" fmla="*/ 493452 w 1773671"/>
              <a:gd name="connsiteY104" fmla="*/ 891036 h 1112024"/>
              <a:gd name="connsiteX105" fmla="*/ 336098 w 1773671"/>
              <a:gd name="connsiteY105" fmla="*/ 891036 h 1112024"/>
              <a:gd name="connsiteX106" fmla="*/ 357488 w 1773671"/>
              <a:gd name="connsiteY106" fmla="*/ 912426 h 1112024"/>
              <a:gd name="connsiteX107" fmla="*/ 336098 w 1773671"/>
              <a:gd name="connsiteY107" fmla="*/ 933816 h 1112024"/>
              <a:gd name="connsiteX108" fmla="*/ 314708 w 1773671"/>
              <a:gd name="connsiteY108" fmla="*/ 912426 h 1112024"/>
              <a:gd name="connsiteX109" fmla="*/ 336098 w 1773671"/>
              <a:gd name="connsiteY109" fmla="*/ 891036 h 1112024"/>
              <a:gd name="connsiteX110" fmla="*/ 178744 w 1773671"/>
              <a:gd name="connsiteY110" fmla="*/ 891036 h 1112024"/>
              <a:gd name="connsiteX111" fmla="*/ 200134 w 1773671"/>
              <a:gd name="connsiteY111" fmla="*/ 912426 h 1112024"/>
              <a:gd name="connsiteX112" fmla="*/ 178744 w 1773671"/>
              <a:gd name="connsiteY112" fmla="*/ 933816 h 1112024"/>
              <a:gd name="connsiteX113" fmla="*/ 157354 w 1773671"/>
              <a:gd name="connsiteY113" fmla="*/ 912426 h 1112024"/>
              <a:gd name="connsiteX114" fmla="*/ 178744 w 1773671"/>
              <a:gd name="connsiteY114" fmla="*/ 891036 h 1112024"/>
              <a:gd name="connsiteX115" fmla="*/ 21390 w 1773671"/>
              <a:gd name="connsiteY115" fmla="*/ 891036 h 1112024"/>
              <a:gd name="connsiteX116" fmla="*/ 42780 w 1773671"/>
              <a:gd name="connsiteY116" fmla="*/ 912426 h 1112024"/>
              <a:gd name="connsiteX117" fmla="*/ 21390 w 1773671"/>
              <a:gd name="connsiteY117" fmla="*/ 933816 h 1112024"/>
              <a:gd name="connsiteX118" fmla="*/ 0 w 1773671"/>
              <a:gd name="connsiteY118" fmla="*/ 912426 h 1112024"/>
              <a:gd name="connsiteX119" fmla="*/ 21390 w 1773671"/>
              <a:gd name="connsiteY119" fmla="*/ 891036 h 1112024"/>
              <a:gd name="connsiteX120" fmla="*/ 1752281 w 1773671"/>
              <a:gd name="connsiteY120" fmla="*/ 712829 h 1112024"/>
              <a:gd name="connsiteX121" fmla="*/ 1773671 w 1773671"/>
              <a:gd name="connsiteY121" fmla="*/ 734219 h 1112024"/>
              <a:gd name="connsiteX122" fmla="*/ 1752281 w 1773671"/>
              <a:gd name="connsiteY122" fmla="*/ 755609 h 1112024"/>
              <a:gd name="connsiteX123" fmla="*/ 1730891 w 1773671"/>
              <a:gd name="connsiteY123" fmla="*/ 734219 h 1112024"/>
              <a:gd name="connsiteX124" fmla="*/ 1752281 w 1773671"/>
              <a:gd name="connsiteY124" fmla="*/ 712829 h 1112024"/>
              <a:gd name="connsiteX125" fmla="*/ 1594928 w 1773671"/>
              <a:gd name="connsiteY125" fmla="*/ 712829 h 1112024"/>
              <a:gd name="connsiteX126" fmla="*/ 1616318 w 1773671"/>
              <a:gd name="connsiteY126" fmla="*/ 734219 h 1112024"/>
              <a:gd name="connsiteX127" fmla="*/ 1594928 w 1773671"/>
              <a:gd name="connsiteY127" fmla="*/ 755609 h 1112024"/>
              <a:gd name="connsiteX128" fmla="*/ 1573538 w 1773671"/>
              <a:gd name="connsiteY128" fmla="*/ 734219 h 1112024"/>
              <a:gd name="connsiteX129" fmla="*/ 1594928 w 1773671"/>
              <a:gd name="connsiteY129" fmla="*/ 712829 h 1112024"/>
              <a:gd name="connsiteX130" fmla="*/ 1437575 w 1773671"/>
              <a:gd name="connsiteY130" fmla="*/ 712829 h 1112024"/>
              <a:gd name="connsiteX131" fmla="*/ 1458965 w 1773671"/>
              <a:gd name="connsiteY131" fmla="*/ 734219 h 1112024"/>
              <a:gd name="connsiteX132" fmla="*/ 1437575 w 1773671"/>
              <a:gd name="connsiteY132" fmla="*/ 755609 h 1112024"/>
              <a:gd name="connsiteX133" fmla="*/ 1416185 w 1773671"/>
              <a:gd name="connsiteY133" fmla="*/ 734219 h 1112024"/>
              <a:gd name="connsiteX134" fmla="*/ 1437575 w 1773671"/>
              <a:gd name="connsiteY134" fmla="*/ 712829 h 1112024"/>
              <a:gd name="connsiteX135" fmla="*/ 1280221 w 1773671"/>
              <a:gd name="connsiteY135" fmla="*/ 712829 h 1112024"/>
              <a:gd name="connsiteX136" fmla="*/ 1301611 w 1773671"/>
              <a:gd name="connsiteY136" fmla="*/ 734219 h 1112024"/>
              <a:gd name="connsiteX137" fmla="*/ 1280221 w 1773671"/>
              <a:gd name="connsiteY137" fmla="*/ 755609 h 1112024"/>
              <a:gd name="connsiteX138" fmla="*/ 1258831 w 1773671"/>
              <a:gd name="connsiteY138" fmla="*/ 734219 h 1112024"/>
              <a:gd name="connsiteX139" fmla="*/ 1280221 w 1773671"/>
              <a:gd name="connsiteY139" fmla="*/ 712829 h 1112024"/>
              <a:gd name="connsiteX140" fmla="*/ 1122867 w 1773671"/>
              <a:gd name="connsiteY140" fmla="*/ 712829 h 1112024"/>
              <a:gd name="connsiteX141" fmla="*/ 1144257 w 1773671"/>
              <a:gd name="connsiteY141" fmla="*/ 734219 h 1112024"/>
              <a:gd name="connsiteX142" fmla="*/ 1122867 w 1773671"/>
              <a:gd name="connsiteY142" fmla="*/ 755609 h 1112024"/>
              <a:gd name="connsiteX143" fmla="*/ 1101477 w 1773671"/>
              <a:gd name="connsiteY143" fmla="*/ 734219 h 1112024"/>
              <a:gd name="connsiteX144" fmla="*/ 1122867 w 1773671"/>
              <a:gd name="connsiteY144" fmla="*/ 712829 h 1112024"/>
              <a:gd name="connsiteX145" fmla="*/ 965513 w 1773671"/>
              <a:gd name="connsiteY145" fmla="*/ 712829 h 1112024"/>
              <a:gd name="connsiteX146" fmla="*/ 986903 w 1773671"/>
              <a:gd name="connsiteY146" fmla="*/ 734219 h 1112024"/>
              <a:gd name="connsiteX147" fmla="*/ 965513 w 1773671"/>
              <a:gd name="connsiteY147" fmla="*/ 755609 h 1112024"/>
              <a:gd name="connsiteX148" fmla="*/ 944123 w 1773671"/>
              <a:gd name="connsiteY148" fmla="*/ 734219 h 1112024"/>
              <a:gd name="connsiteX149" fmla="*/ 965513 w 1773671"/>
              <a:gd name="connsiteY149" fmla="*/ 712829 h 1112024"/>
              <a:gd name="connsiteX150" fmla="*/ 808159 w 1773671"/>
              <a:gd name="connsiteY150" fmla="*/ 712829 h 1112024"/>
              <a:gd name="connsiteX151" fmla="*/ 829549 w 1773671"/>
              <a:gd name="connsiteY151" fmla="*/ 734219 h 1112024"/>
              <a:gd name="connsiteX152" fmla="*/ 808159 w 1773671"/>
              <a:gd name="connsiteY152" fmla="*/ 755609 h 1112024"/>
              <a:gd name="connsiteX153" fmla="*/ 786769 w 1773671"/>
              <a:gd name="connsiteY153" fmla="*/ 734219 h 1112024"/>
              <a:gd name="connsiteX154" fmla="*/ 808159 w 1773671"/>
              <a:gd name="connsiteY154" fmla="*/ 712829 h 1112024"/>
              <a:gd name="connsiteX155" fmla="*/ 650805 w 1773671"/>
              <a:gd name="connsiteY155" fmla="*/ 712829 h 1112024"/>
              <a:gd name="connsiteX156" fmla="*/ 672195 w 1773671"/>
              <a:gd name="connsiteY156" fmla="*/ 734219 h 1112024"/>
              <a:gd name="connsiteX157" fmla="*/ 650805 w 1773671"/>
              <a:gd name="connsiteY157" fmla="*/ 755609 h 1112024"/>
              <a:gd name="connsiteX158" fmla="*/ 629415 w 1773671"/>
              <a:gd name="connsiteY158" fmla="*/ 734219 h 1112024"/>
              <a:gd name="connsiteX159" fmla="*/ 650805 w 1773671"/>
              <a:gd name="connsiteY159" fmla="*/ 712829 h 1112024"/>
              <a:gd name="connsiteX160" fmla="*/ 493452 w 1773671"/>
              <a:gd name="connsiteY160" fmla="*/ 712829 h 1112024"/>
              <a:gd name="connsiteX161" fmla="*/ 514842 w 1773671"/>
              <a:gd name="connsiteY161" fmla="*/ 734219 h 1112024"/>
              <a:gd name="connsiteX162" fmla="*/ 493452 w 1773671"/>
              <a:gd name="connsiteY162" fmla="*/ 755609 h 1112024"/>
              <a:gd name="connsiteX163" fmla="*/ 472062 w 1773671"/>
              <a:gd name="connsiteY163" fmla="*/ 734219 h 1112024"/>
              <a:gd name="connsiteX164" fmla="*/ 493452 w 1773671"/>
              <a:gd name="connsiteY164" fmla="*/ 712829 h 1112024"/>
              <a:gd name="connsiteX165" fmla="*/ 336098 w 1773671"/>
              <a:gd name="connsiteY165" fmla="*/ 712829 h 1112024"/>
              <a:gd name="connsiteX166" fmla="*/ 357488 w 1773671"/>
              <a:gd name="connsiteY166" fmla="*/ 734219 h 1112024"/>
              <a:gd name="connsiteX167" fmla="*/ 336098 w 1773671"/>
              <a:gd name="connsiteY167" fmla="*/ 755609 h 1112024"/>
              <a:gd name="connsiteX168" fmla="*/ 314708 w 1773671"/>
              <a:gd name="connsiteY168" fmla="*/ 734219 h 1112024"/>
              <a:gd name="connsiteX169" fmla="*/ 336098 w 1773671"/>
              <a:gd name="connsiteY169" fmla="*/ 712829 h 1112024"/>
              <a:gd name="connsiteX170" fmla="*/ 178744 w 1773671"/>
              <a:gd name="connsiteY170" fmla="*/ 712829 h 1112024"/>
              <a:gd name="connsiteX171" fmla="*/ 200134 w 1773671"/>
              <a:gd name="connsiteY171" fmla="*/ 734219 h 1112024"/>
              <a:gd name="connsiteX172" fmla="*/ 178744 w 1773671"/>
              <a:gd name="connsiteY172" fmla="*/ 755609 h 1112024"/>
              <a:gd name="connsiteX173" fmla="*/ 157354 w 1773671"/>
              <a:gd name="connsiteY173" fmla="*/ 734219 h 1112024"/>
              <a:gd name="connsiteX174" fmla="*/ 178744 w 1773671"/>
              <a:gd name="connsiteY174" fmla="*/ 712829 h 1112024"/>
              <a:gd name="connsiteX175" fmla="*/ 21390 w 1773671"/>
              <a:gd name="connsiteY175" fmla="*/ 712829 h 1112024"/>
              <a:gd name="connsiteX176" fmla="*/ 42780 w 1773671"/>
              <a:gd name="connsiteY176" fmla="*/ 734219 h 1112024"/>
              <a:gd name="connsiteX177" fmla="*/ 21390 w 1773671"/>
              <a:gd name="connsiteY177" fmla="*/ 755609 h 1112024"/>
              <a:gd name="connsiteX178" fmla="*/ 0 w 1773671"/>
              <a:gd name="connsiteY178" fmla="*/ 734219 h 1112024"/>
              <a:gd name="connsiteX179" fmla="*/ 21390 w 1773671"/>
              <a:gd name="connsiteY179" fmla="*/ 712829 h 1112024"/>
              <a:gd name="connsiteX180" fmla="*/ 1752281 w 1773671"/>
              <a:gd name="connsiteY180" fmla="*/ 534621 h 1112024"/>
              <a:gd name="connsiteX181" fmla="*/ 1773671 w 1773671"/>
              <a:gd name="connsiteY181" fmla="*/ 556011 h 1112024"/>
              <a:gd name="connsiteX182" fmla="*/ 1752281 w 1773671"/>
              <a:gd name="connsiteY182" fmla="*/ 577401 h 1112024"/>
              <a:gd name="connsiteX183" fmla="*/ 1730891 w 1773671"/>
              <a:gd name="connsiteY183" fmla="*/ 556011 h 1112024"/>
              <a:gd name="connsiteX184" fmla="*/ 1752281 w 1773671"/>
              <a:gd name="connsiteY184" fmla="*/ 534621 h 1112024"/>
              <a:gd name="connsiteX185" fmla="*/ 1594928 w 1773671"/>
              <a:gd name="connsiteY185" fmla="*/ 534621 h 1112024"/>
              <a:gd name="connsiteX186" fmla="*/ 1616318 w 1773671"/>
              <a:gd name="connsiteY186" fmla="*/ 556011 h 1112024"/>
              <a:gd name="connsiteX187" fmla="*/ 1594928 w 1773671"/>
              <a:gd name="connsiteY187" fmla="*/ 577401 h 1112024"/>
              <a:gd name="connsiteX188" fmla="*/ 1573538 w 1773671"/>
              <a:gd name="connsiteY188" fmla="*/ 556011 h 1112024"/>
              <a:gd name="connsiteX189" fmla="*/ 1594928 w 1773671"/>
              <a:gd name="connsiteY189" fmla="*/ 534621 h 1112024"/>
              <a:gd name="connsiteX190" fmla="*/ 1437575 w 1773671"/>
              <a:gd name="connsiteY190" fmla="*/ 534621 h 1112024"/>
              <a:gd name="connsiteX191" fmla="*/ 1458965 w 1773671"/>
              <a:gd name="connsiteY191" fmla="*/ 556011 h 1112024"/>
              <a:gd name="connsiteX192" fmla="*/ 1437575 w 1773671"/>
              <a:gd name="connsiteY192" fmla="*/ 577401 h 1112024"/>
              <a:gd name="connsiteX193" fmla="*/ 1416185 w 1773671"/>
              <a:gd name="connsiteY193" fmla="*/ 556011 h 1112024"/>
              <a:gd name="connsiteX194" fmla="*/ 1437575 w 1773671"/>
              <a:gd name="connsiteY194" fmla="*/ 534621 h 1112024"/>
              <a:gd name="connsiteX195" fmla="*/ 1280221 w 1773671"/>
              <a:gd name="connsiteY195" fmla="*/ 534621 h 1112024"/>
              <a:gd name="connsiteX196" fmla="*/ 1301611 w 1773671"/>
              <a:gd name="connsiteY196" fmla="*/ 556011 h 1112024"/>
              <a:gd name="connsiteX197" fmla="*/ 1280221 w 1773671"/>
              <a:gd name="connsiteY197" fmla="*/ 577401 h 1112024"/>
              <a:gd name="connsiteX198" fmla="*/ 1258831 w 1773671"/>
              <a:gd name="connsiteY198" fmla="*/ 556011 h 1112024"/>
              <a:gd name="connsiteX199" fmla="*/ 1280221 w 1773671"/>
              <a:gd name="connsiteY199" fmla="*/ 534621 h 1112024"/>
              <a:gd name="connsiteX200" fmla="*/ 1122867 w 1773671"/>
              <a:gd name="connsiteY200" fmla="*/ 534621 h 1112024"/>
              <a:gd name="connsiteX201" fmla="*/ 1144257 w 1773671"/>
              <a:gd name="connsiteY201" fmla="*/ 556011 h 1112024"/>
              <a:gd name="connsiteX202" fmla="*/ 1122867 w 1773671"/>
              <a:gd name="connsiteY202" fmla="*/ 577401 h 1112024"/>
              <a:gd name="connsiteX203" fmla="*/ 1101477 w 1773671"/>
              <a:gd name="connsiteY203" fmla="*/ 556011 h 1112024"/>
              <a:gd name="connsiteX204" fmla="*/ 1122867 w 1773671"/>
              <a:gd name="connsiteY204" fmla="*/ 534621 h 1112024"/>
              <a:gd name="connsiteX205" fmla="*/ 965513 w 1773671"/>
              <a:gd name="connsiteY205" fmla="*/ 534621 h 1112024"/>
              <a:gd name="connsiteX206" fmla="*/ 986903 w 1773671"/>
              <a:gd name="connsiteY206" fmla="*/ 556011 h 1112024"/>
              <a:gd name="connsiteX207" fmla="*/ 965513 w 1773671"/>
              <a:gd name="connsiteY207" fmla="*/ 577401 h 1112024"/>
              <a:gd name="connsiteX208" fmla="*/ 944123 w 1773671"/>
              <a:gd name="connsiteY208" fmla="*/ 556011 h 1112024"/>
              <a:gd name="connsiteX209" fmla="*/ 965513 w 1773671"/>
              <a:gd name="connsiteY209" fmla="*/ 534621 h 1112024"/>
              <a:gd name="connsiteX210" fmla="*/ 808159 w 1773671"/>
              <a:gd name="connsiteY210" fmla="*/ 534621 h 1112024"/>
              <a:gd name="connsiteX211" fmla="*/ 829549 w 1773671"/>
              <a:gd name="connsiteY211" fmla="*/ 556011 h 1112024"/>
              <a:gd name="connsiteX212" fmla="*/ 808159 w 1773671"/>
              <a:gd name="connsiteY212" fmla="*/ 577401 h 1112024"/>
              <a:gd name="connsiteX213" fmla="*/ 786769 w 1773671"/>
              <a:gd name="connsiteY213" fmla="*/ 556011 h 1112024"/>
              <a:gd name="connsiteX214" fmla="*/ 808159 w 1773671"/>
              <a:gd name="connsiteY214" fmla="*/ 534621 h 1112024"/>
              <a:gd name="connsiteX215" fmla="*/ 650805 w 1773671"/>
              <a:gd name="connsiteY215" fmla="*/ 534621 h 1112024"/>
              <a:gd name="connsiteX216" fmla="*/ 672195 w 1773671"/>
              <a:gd name="connsiteY216" fmla="*/ 556011 h 1112024"/>
              <a:gd name="connsiteX217" fmla="*/ 650805 w 1773671"/>
              <a:gd name="connsiteY217" fmla="*/ 577401 h 1112024"/>
              <a:gd name="connsiteX218" fmla="*/ 629415 w 1773671"/>
              <a:gd name="connsiteY218" fmla="*/ 556011 h 1112024"/>
              <a:gd name="connsiteX219" fmla="*/ 650805 w 1773671"/>
              <a:gd name="connsiteY219" fmla="*/ 534621 h 1112024"/>
              <a:gd name="connsiteX220" fmla="*/ 493452 w 1773671"/>
              <a:gd name="connsiteY220" fmla="*/ 534621 h 1112024"/>
              <a:gd name="connsiteX221" fmla="*/ 514842 w 1773671"/>
              <a:gd name="connsiteY221" fmla="*/ 556011 h 1112024"/>
              <a:gd name="connsiteX222" fmla="*/ 493452 w 1773671"/>
              <a:gd name="connsiteY222" fmla="*/ 577401 h 1112024"/>
              <a:gd name="connsiteX223" fmla="*/ 472062 w 1773671"/>
              <a:gd name="connsiteY223" fmla="*/ 556011 h 1112024"/>
              <a:gd name="connsiteX224" fmla="*/ 493452 w 1773671"/>
              <a:gd name="connsiteY224" fmla="*/ 534621 h 1112024"/>
              <a:gd name="connsiteX225" fmla="*/ 336098 w 1773671"/>
              <a:gd name="connsiteY225" fmla="*/ 534621 h 1112024"/>
              <a:gd name="connsiteX226" fmla="*/ 357488 w 1773671"/>
              <a:gd name="connsiteY226" fmla="*/ 556011 h 1112024"/>
              <a:gd name="connsiteX227" fmla="*/ 336098 w 1773671"/>
              <a:gd name="connsiteY227" fmla="*/ 577401 h 1112024"/>
              <a:gd name="connsiteX228" fmla="*/ 314708 w 1773671"/>
              <a:gd name="connsiteY228" fmla="*/ 556011 h 1112024"/>
              <a:gd name="connsiteX229" fmla="*/ 336098 w 1773671"/>
              <a:gd name="connsiteY229" fmla="*/ 534621 h 1112024"/>
              <a:gd name="connsiteX230" fmla="*/ 178744 w 1773671"/>
              <a:gd name="connsiteY230" fmla="*/ 534621 h 1112024"/>
              <a:gd name="connsiteX231" fmla="*/ 200134 w 1773671"/>
              <a:gd name="connsiteY231" fmla="*/ 556011 h 1112024"/>
              <a:gd name="connsiteX232" fmla="*/ 178744 w 1773671"/>
              <a:gd name="connsiteY232" fmla="*/ 577401 h 1112024"/>
              <a:gd name="connsiteX233" fmla="*/ 157354 w 1773671"/>
              <a:gd name="connsiteY233" fmla="*/ 556011 h 1112024"/>
              <a:gd name="connsiteX234" fmla="*/ 178744 w 1773671"/>
              <a:gd name="connsiteY234" fmla="*/ 534621 h 1112024"/>
              <a:gd name="connsiteX235" fmla="*/ 21390 w 1773671"/>
              <a:gd name="connsiteY235" fmla="*/ 534621 h 1112024"/>
              <a:gd name="connsiteX236" fmla="*/ 42780 w 1773671"/>
              <a:gd name="connsiteY236" fmla="*/ 556011 h 1112024"/>
              <a:gd name="connsiteX237" fmla="*/ 21390 w 1773671"/>
              <a:gd name="connsiteY237" fmla="*/ 577401 h 1112024"/>
              <a:gd name="connsiteX238" fmla="*/ 0 w 1773671"/>
              <a:gd name="connsiteY238" fmla="*/ 556011 h 1112024"/>
              <a:gd name="connsiteX239" fmla="*/ 21390 w 1773671"/>
              <a:gd name="connsiteY239" fmla="*/ 534621 h 1112024"/>
              <a:gd name="connsiteX240" fmla="*/ 1752281 w 1773671"/>
              <a:gd name="connsiteY240" fmla="*/ 356414 h 1112024"/>
              <a:gd name="connsiteX241" fmla="*/ 1773671 w 1773671"/>
              <a:gd name="connsiteY241" fmla="*/ 377804 h 1112024"/>
              <a:gd name="connsiteX242" fmla="*/ 1752281 w 1773671"/>
              <a:gd name="connsiteY242" fmla="*/ 399194 h 1112024"/>
              <a:gd name="connsiteX243" fmla="*/ 1730891 w 1773671"/>
              <a:gd name="connsiteY243" fmla="*/ 377804 h 1112024"/>
              <a:gd name="connsiteX244" fmla="*/ 1752281 w 1773671"/>
              <a:gd name="connsiteY244" fmla="*/ 356414 h 1112024"/>
              <a:gd name="connsiteX245" fmla="*/ 1594928 w 1773671"/>
              <a:gd name="connsiteY245" fmla="*/ 356414 h 1112024"/>
              <a:gd name="connsiteX246" fmla="*/ 1616318 w 1773671"/>
              <a:gd name="connsiteY246" fmla="*/ 377804 h 1112024"/>
              <a:gd name="connsiteX247" fmla="*/ 1594928 w 1773671"/>
              <a:gd name="connsiteY247" fmla="*/ 399194 h 1112024"/>
              <a:gd name="connsiteX248" fmla="*/ 1573538 w 1773671"/>
              <a:gd name="connsiteY248" fmla="*/ 377804 h 1112024"/>
              <a:gd name="connsiteX249" fmla="*/ 1594928 w 1773671"/>
              <a:gd name="connsiteY249" fmla="*/ 356414 h 1112024"/>
              <a:gd name="connsiteX250" fmla="*/ 1437575 w 1773671"/>
              <a:gd name="connsiteY250" fmla="*/ 356414 h 1112024"/>
              <a:gd name="connsiteX251" fmla="*/ 1458965 w 1773671"/>
              <a:gd name="connsiteY251" fmla="*/ 377804 h 1112024"/>
              <a:gd name="connsiteX252" fmla="*/ 1437575 w 1773671"/>
              <a:gd name="connsiteY252" fmla="*/ 399194 h 1112024"/>
              <a:gd name="connsiteX253" fmla="*/ 1416185 w 1773671"/>
              <a:gd name="connsiteY253" fmla="*/ 377804 h 1112024"/>
              <a:gd name="connsiteX254" fmla="*/ 1437575 w 1773671"/>
              <a:gd name="connsiteY254" fmla="*/ 356414 h 1112024"/>
              <a:gd name="connsiteX255" fmla="*/ 1280221 w 1773671"/>
              <a:gd name="connsiteY255" fmla="*/ 356414 h 1112024"/>
              <a:gd name="connsiteX256" fmla="*/ 1301611 w 1773671"/>
              <a:gd name="connsiteY256" fmla="*/ 377804 h 1112024"/>
              <a:gd name="connsiteX257" fmla="*/ 1280221 w 1773671"/>
              <a:gd name="connsiteY257" fmla="*/ 399194 h 1112024"/>
              <a:gd name="connsiteX258" fmla="*/ 1258831 w 1773671"/>
              <a:gd name="connsiteY258" fmla="*/ 377804 h 1112024"/>
              <a:gd name="connsiteX259" fmla="*/ 1280221 w 1773671"/>
              <a:gd name="connsiteY259" fmla="*/ 356414 h 1112024"/>
              <a:gd name="connsiteX260" fmla="*/ 1122867 w 1773671"/>
              <a:gd name="connsiteY260" fmla="*/ 356414 h 1112024"/>
              <a:gd name="connsiteX261" fmla="*/ 1144257 w 1773671"/>
              <a:gd name="connsiteY261" fmla="*/ 377804 h 1112024"/>
              <a:gd name="connsiteX262" fmla="*/ 1122867 w 1773671"/>
              <a:gd name="connsiteY262" fmla="*/ 399194 h 1112024"/>
              <a:gd name="connsiteX263" fmla="*/ 1101477 w 1773671"/>
              <a:gd name="connsiteY263" fmla="*/ 377804 h 1112024"/>
              <a:gd name="connsiteX264" fmla="*/ 1122867 w 1773671"/>
              <a:gd name="connsiteY264" fmla="*/ 356414 h 1112024"/>
              <a:gd name="connsiteX265" fmla="*/ 965513 w 1773671"/>
              <a:gd name="connsiteY265" fmla="*/ 356414 h 1112024"/>
              <a:gd name="connsiteX266" fmla="*/ 986903 w 1773671"/>
              <a:gd name="connsiteY266" fmla="*/ 377804 h 1112024"/>
              <a:gd name="connsiteX267" fmla="*/ 965513 w 1773671"/>
              <a:gd name="connsiteY267" fmla="*/ 399194 h 1112024"/>
              <a:gd name="connsiteX268" fmla="*/ 944123 w 1773671"/>
              <a:gd name="connsiteY268" fmla="*/ 377804 h 1112024"/>
              <a:gd name="connsiteX269" fmla="*/ 965513 w 1773671"/>
              <a:gd name="connsiteY269" fmla="*/ 356414 h 1112024"/>
              <a:gd name="connsiteX270" fmla="*/ 808159 w 1773671"/>
              <a:gd name="connsiteY270" fmla="*/ 356414 h 1112024"/>
              <a:gd name="connsiteX271" fmla="*/ 829549 w 1773671"/>
              <a:gd name="connsiteY271" fmla="*/ 377804 h 1112024"/>
              <a:gd name="connsiteX272" fmla="*/ 808159 w 1773671"/>
              <a:gd name="connsiteY272" fmla="*/ 399194 h 1112024"/>
              <a:gd name="connsiteX273" fmla="*/ 786769 w 1773671"/>
              <a:gd name="connsiteY273" fmla="*/ 377804 h 1112024"/>
              <a:gd name="connsiteX274" fmla="*/ 808159 w 1773671"/>
              <a:gd name="connsiteY274" fmla="*/ 356414 h 1112024"/>
              <a:gd name="connsiteX275" fmla="*/ 650805 w 1773671"/>
              <a:gd name="connsiteY275" fmla="*/ 356414 h 1112024"/>
              <a:gd name="connsiteX276" fmla="*/ 672195 w 1773671"/>
              <a:gd name="connsiteY276" fmla="*/ 377804 h 1112024"/>
              <a:gd name="connsiteX277" fmla="*/ 650805 w 1773671"/>
              <a:gd name="connsiteY277" fmla="*/ 399194 h 1112024"/>
              <a:gd name="connsiteX278" fmla="*/ 629415 w 1773671"/>
              <a:gd name="connsiteY278" fmla="*/ 377804 h 1112024"/>
              <a:gd name="connsiteX279" fmla="*/ 650805 w 1773671"/>
              <a:gd name="connsiteY279" fmla="*/ 356414 h 1112024"/>
              <a:gd name="connsiteX280" fmla="*/ 493452 w 1773671"/>
              <a:gd name="connsiteY280" fmla="*/ 356414 h 1112024"/>
              <a:gd name="connsiteX281" fmla="*/ 514842 w 1773671"/>
              <a:gd name="connsiteY281" fmla="*/ 377804 h 1112024"/>
              <a:gd name="connsiteX282" fmla="*/ 493452 w 1773671"/>
              <a:gd name="connsiteY282" fmla="*/ 399194 h 1112024"/>
              <a:gd name="connsiteX283" fmla="*/ 472062 w 1773671"/>
              <a:gd name="connsiteY283" fmla="*/ 377804 h 1112024"/>
              <a:gd name="connsiteX284" fmla="*/ 493452 w 1773671"/>
              <a:gd name="connsiteY284" fmla="*/ 356414 h 1112024"/>
              <a:gd name="connsiteX285" fmla="*/ 336098 w 1773671"/>
              <a:gd name="connsiteY285" fmla="*/ 356414 h 1112024"/>
              <a:gd name="connsiteX286" fmla="*/ 357488 w 1773671"/>
              <a:gd name="connsiteY286" fmla="*/ 377804 h 1112024"/>
              <a:gd name="connsiteX287" fmla="*/ 336098 w 1773671"/>
              <a:gd name="connsiteY287" fmla="*/ 399194 h 1112024"/>
              <a:gd name="connsiteX288" fmla="*/ 314708 w 1773671"/>
              <a:gd name="connsiteY288" fmla="*/ 377804 h 1112024"/>
              <a:gd name="connsiteX289" fmla="*/ 336098 w 1773671"/>
              <a:gd name="connsiteY289" fmla="*/ 356414 h 1112024"/>
              <a:gd name="connsiteX290" fmla="*/ 178744 w 1773671"/>
              <a:gd name="connsiteY290" fmla="*/ 356414 h 1112024"/>
              <a:gd name="connsiteX291" fmla="*/ 200134 w 1773671"/>
              <a:gd name="connsiteY291" fmla="*/ 377804 h 1112024"/>
              <a:gd name="connsiteX292" fmla="*/ 178744 w 1773671"/>
              <a:gd name="connsiteY292" fmla="*/ 399194 h 1112024"/>
              <a:gd name="connsiteX293" fmla="*/ 157354 w 1773671"/>
              <a:gd name="connsiteY293" fmla="*/ 377804 h 1112024"/>
              <a:gd name="connsiteX294" fmla="*/ 178744 w 1773671"/>
              <a:gd name="connsiteY294" fmla="*/ 356414 h 1112024"/>
              <a:gd name="connsiteX295" fmla="*/ 21390 w 1773671"/>
              <a:gd name="connsiteY295" fmla="*/ 356414 h 1112024"/>
              <a:gd name="connsiteX296" fmla="*/ 42780 w 1773671"/>
              <a:gd name="connsiteY296" fmla="*/ 377804 h 1112024"/>
              <a:gd name="connsiteX297" fmla="*/ 21390 w 1773671"/>
              <a:gd name="connsiteY297" fmla="*/ 399194 h 1112024"/>
              <a:gd name="connsiteX298" fmla="*/ 0 w 1773671"/>
              <a:gd name="connsiteY298" fmla="*/ 377804 h 1112024"/>
              <a:gd name="connsiteX299" fmla="*/ 21390 w 1773671"/>
              <a:gd name="connsiteY299" fmla="*/ 356414 h 1112024"/>
              <a:gd name="connsiteX300" fmla="*/ 1752281 w 1773671"/>
              <a:gd name="connsiteY300" fmla="*/ 178207 h 1112024"/>
              <a:gd name="connsiteX301" fmla="*/ 1773671 w 1773671"/>
              <a:gd name="connsiteY301" fmla="*/ 199597 h 1112024"/>
              <a:gd name="connsiteX302" fmla="*/ 1752281 w 1773671"/>
              <a:gd name="connsiteY302" fmla="*/ 220987 h 1112024"/>
              <a:gd name="connsiteX303" fmla="*/ 1730891 w 1773671"/>
              <a:gd name="connsiteY303" fmla="*/ 199597 h 1112024"/>
              <a:gd name="connsiteX304" fmla="*/ 1752281 w 1773671"/>
              <a:gd name="connsiteY304" fmla="*/ 178207 h 1112024"/>
              <a:gd name="connsiteX305" fmla="*/ 1594928 w 1773671"/>
              <a:gd name="connsiteY305" fmla="*/ 178207 h 1112024"/>
              <a:gd name="connsiteX306" fmla="*/ 1616318 w 1773671"/>
              <a:gd name="connsiteY306" fmla="*/ 199597 h 1112024"/>
              <a:gd name="connsiteX307" fmla="*/ 1594928 w 1773671"/>
              <a:gd name="connsiteY307" fmla="*/ 220987 h 1112024"/>
              <a:gd name="connsiteX308" fmla="*/ 1573538 w 1773671"/>
              <a:gd name="connsiteY308" fmla="*/ 199597 h 1112024"/>
              <a:gd name="connsiteX309" fmla="*/ 1594928 w 1773671"/>
              <a:gd name="connsiteY309" fmla="*/ 178207 h 1112024"/>
              <a:gd name="connsiteX310" fmla="*/ 1437575 w 1773671"/>
              <a:gd name="connsiteY310" fmla="*/ 178207 h 1112024"/>
              <a:gd name="connsiteX311" fmla="*/ 1458965 w 1773671"/>
              <a:gd name="connsiteY311" fmla="*/ 199597 h 1112024"/>
              <a:gd name="connsiteX312" fmla="*/ 1437575 w 1773671"/>
              <a:gd name="connsiteY312" fmla="*/ 220987 h 1112024"/>
              <a:gd name="connsiteX313" fmla="*/ 1416185 w 1773671"/>
              <a:gd name="connsiteY313" fmla="*/ 199597 h 1112024"/>
              <a:gd name="connsiteX314" fmla="*/ 1437575 w 1773671"/>
              <a:gd name="connsiteY314" fmla="*/ 178207 h 1112024"/>
              <a:gd name="connsiteX315" fmla="*/ 1280221 w 1773671"/>
              <a:gd name="connsiteY315" fmla="*/ 178207 h 1112024"/>
              <a:gd name="connsiteX316" fmla="*/ 1301611 w 1773671"/>
              <a:gd name="connsiteY316" fmla="*/ 199597 h 1112024"/>
              <a:gd name="connsiteX317" fmla="*/ 1280221 w 1773671"/>
              <a:gd name="connsiteY317" fmla="*/ 220987 h 1112024"/>
              <a:gd name="connsiteX318" fmla="*/ 1258831 w 1773671"/>
              <a:gd name="connsiteY318" fmla="*/ 199597 h 1112024"/>
              <a:gd name="connsiteX319" fmla="*/ 1280221 w 1773671"/>
              <a:gd name="connsiteY319" fmla="*/ 178207 h 1112024"/>
              <a:gd name="connsiteX320" fmla="*/ 1122867 w 1773671"/>
              <a:gd name="connsiteY320" fmla="*/ 178207 h 1112024"/>
              <a:gd name="connsiteX321" fmla="*/ 1144257 w 1773671"/>
              <a:gd name="connsiteY321" fmla="*/ 199597 h 1112024"/>
              <a:gd name="connsiteX322" fmla="*/ 1122867 w 1773671"/>
              <a:gd name="connsiteY322" fmla="*/ 220987 h 1112024"/>
              <a:gd name="connsiteX323" fmla="*/ 1101477 w 1773671"/>
              <a:gd name="connsiteY323" fmla="*/ 199597 h 1112024"/>
              <a:gd name="connsiteX324" fmla="*/ 1122867 w 1773671"/>
              <a:gd name="connsiteY324" fmla="*/ 178207 h 1112024"/>
              <a:gd name="connsiteX325" fmla="*/ 965513 w 1773671"/>
              <a:gd name="connsiteY325" fmla="*/ 178207 h 1112024"/>
              <a:gd name="connsiteX326" fmla="*/ 986903 w 1773671"/>
              <a:gd name="connsiteY326" fmla="*/ 199597 h 1112024"/>
              <a:gd name="connsiteX327" fmla="*/ 965513 w 1773671"/>
              <a:gd name="connsiteY327" fmla="*/ 220987 h 1112024"/>
              <a:gd name="connsiteX328" fmla="*/ 944123 w 1773671"/>
              <a:gd name="connsiteY328" fmla="*/ 199597 h 1112024"/>
              <a:gd name="connsiteX329" fmla="*/ 965513 w 1773671"/>
              <a:gd name="connsiteY329" fmla="*/ 178207 h 1112024"/>
              <a:gd name="connsiteX330" fmla="*/ 808159 w 1773671"/>
              <a:gd name="connsiteY330" fmla="*/ 178207 h 1112024"/>
              <a:gd name="connsiteX331" fmla="*/ 829549 w 1773671"/>
              <a:gd name="connsiteY331" fmla="*/ 199597 h 1112024"/>
              <a:gd name="connsiteX332" fmla="*/ 808159 w 1773671"/>
              <a:gd name="connsiteY332" fmla="*/ 220987 h 1112024"/>
              <a:gd name="connsiteX333" fmla="*/ 786769 w 1773671"/>
              <a:gd name="connsiteY333" fmla="*/ 199597 h 1112024"/>
              <a:gd name="connsiteX334" fmla="*/ 808159 w 1773671"/>
              <a:gd name="connsiteY334" fmla="*/ 178207 h 1112024"/>
              <a:gd name="connsiteX335" fmla="*/ 650805 w 1773671"/>
              <a:gd name="connsiteY335" fmla="*/ 178207 h 1112024"/>
              <a:gd name="connsiteX336" fmla="*/ 672195 w 1773671"/>
              <a:gd name="connsiteY336" fmla="*/ 199597 h 1112024"/>
              <a:gd name="connsiteX337" fmla="*/ 650805 w 1773671"/>
              <a:gd name="connsiteY337" fmla="*/ 220987 h 1112024"/>
              <a:gd name="connsiteX338" fmla="*/ 629415 w 1773671"/>
              <a:gd name="connsiteY338" fmla="*/ 199597 h 1112024"/>
              <a:gd name="connsiteX339" fmla="*/ 650805 w 1773671"/>
              <a:gd name="connsiteY339" fmla="*/ 178207 h 1112024"/>
              <a:gd name="connsiteX340" fmla="*/ 493452 w 1773671"/>
              <a:gd name="connsiteY340" fmla="*/ 178207 h 1112024"/>
              <a:gd name="connsiteX341" fmla="*/ 514842 w 1773671"/>
              <a:gd name="connsiteY341" fmla="*/ 199597 h 1112024"/>
              <a:gd name="connsiteX342" fmla="*/ 493452 w 1773671"/>
              <a:gd name="connsiteY342" fmla="*/ 220987 h 1112024"/>
              <a:gd name="connsiteX343" fmla="*/ 472062 w 1773671"/>
              <a:gd name="connsiteY343" fmla="*/ 199597 h 1112024"/>
              <a:gd name="connsiteX344" fmla="*/ 493452 w 1773671"/>
              <a:gd name="connsiteY344" fmla="*/ 178207 h 1112024"/>
              <a:gd name="connsiteX345" fmla="*/ 336098 w 1773671"/>
              <a:gd name="connsiteY345" fmla="*/ 178207 h 1112024"/>
              <a:gd name="connsiteX346" fmla="*/ 357488 w 1773671"/>
              <a:gd name="connsiteY346" fmla="*/ 199597 h 1112024"/>
              <a:gd name="connsiteX347" fmla="*/ 336098 w 1773671"/>
              <a:gd name="connsiteY347" fmla="*/ 220987 h 1112024"/>
              <a:gd name="connsiteX348" fmla="*/ 314708 w 1773671"/>
              <a:gd name="connsiteY348" fmla="*/ 199597 h 1112024"/>
              <a:gd name="connsiteX349" fmla="*/ 336098 w 1773671"/>
              <a:gd name="connsiteY349" fmla="*/ 178207 h 1112024"/>
              <a:gd name="connsiteX350" fmla="*/ 178744 w 1773671"/>
              <a:gd name="connsiteY350" fmla="*/ 178207 h 1112024"/>
              <a:gd name="connsiteX351" fmla="*/ 200134 w 1773671"/>
              <a:gd name="connsiteY351" fmla="*/ 199597 h 1112024"/>
              <a:gd name="connsiteX352" fmla="*/ 178744 w 1773671"/>
              <a:gd name="connsiteY352" fmla="*/ 220987 h 1112024"/>
              <a:gd name="connsiteX353" fmla="*/ 157354 w 1773671"/>
              <a:gd name="connsiteY353" fmla="*/ 199597 h 1112024"/>
              <a:gd name="connsiteX354" fmla="*/ 178744 w 1773671"/>
              <a:gd name="connsiteY354" fmla="*/ 178207 h 1112024"/>
              <a:gd name="connsiteX355" fmla="*/ 21390 w 1773671"/>
              <a:gd name="connsiteY355" fmla="*/ 178207 h 1112024"/>
              <a:gd name="connsiteX356" fmla="*/ 42780 w 1773671"/>
              <a:gd name="connsiteY356" fmla="*/ 199597 h 1112024"/>
              <a:gd name="connsiteX357" fmla="*/ 21390 w 1773671"/>
              <a:gd name="connsiteY357" fmla="*/ 220987 h 1112024"/>
              <a:gd name="connsiteX358" fmla="*/ 0 w 1773671"/>
              <a:gd name="connsiteY358" fmla="*/ 199597 h 1112024"/>
              <a:gd name="connsiteX359" fmla="*/ 21390 w 1773671"/>
              <a:gd name="connsiteY359" fmla="*/ 178207 h 1112024"/>
              <a:gd name="connsiteX360" fmla="*/ 1752281 w 1773671"/>
              <a:gd name="connsiteY360" fmla="*/ 0 h 1112024"/>
              <a:gd name="connsiteX361" fmla="*/ 1773671 w 1773671"/>
              <a:gd name="connsiteY361" fmla="*/ 21390 h 1112024"/>
              <a:gd name="connsiteX362" fmla="*/ 1752281 w 1773671"/>
              <a:gd name="connsiteY362" fmla="*/ 42780 h 1112024"/>
              <a:gd name="connsiteX363" fmla="*/ 1730891 w 1773671"/>
              <a:gd name="connsiteY363" fmla="*/ 21390 h 1112024"/>
              <a:gd name="connsiteX364" fmla="*/ 1752281 w 1773671"/>
              <a:gd name="connsiteY364" fmla="*/ 0 h 1112024"/>
              <a:gd name="connsiteX365" fmla="*/ 1594928 w 1773671"/>
              <a:gd name="connsiteY365" fmla="*/ 0 h 1112024"/>
              <a:gd name="connsiteX366" fmla="*/ 1616318 w 1773671"/>
              <a:gd name="connsiteY366" fmla="*/ 21390 h 1112024"/>
              <a:gd name="connsiteX367" fmla="*/ 1594928 w 1773671"/>
              <a:gd name="connsiteY367" fmla="*/ 42780 h 1112024"/>
              <a:gd name="connsiteX368" fmla="*/ 1573538 w 1773671"/>
              <a:gd name="connsiteY368" fmla="*/ 21390 h 1112024"/>
              <a:gd name="connsiteX369" fmla="*/ 1594928 w 1773671"/>
              <a:gd name="connsiteY369" fmla="*/ 0 h 1112024"/>
              <a:gd name="connsiteX370" fmla="*/ 1437575 w 1773671"/>
              <a:gd name="connsiteY370" fmla="*/ 0 h 1112024"/>
              <a:gd name="connsiteX371" fmla="*/ 1458965 w 1773671"/>
              <a:gd name="connsiteY371" fmla="*/ 21390 h 1112024"/>
              <a:gd name="connsiteX372" fmla="*/ 1437575 w 1773671"/>
              <a:gd name="connsiteY372" fmla="*/ 42780 h 1112024"/>
              <a:gd name="connsiteX373" fmla="*/ 1416185 w 1773671"/>
              <a:gd name="connsiteY373" fmla="*/ 21390 h 1112024"/>
              <a:gd name="connsiteX374" fmla="*/ 1437575 w 1773671"/>
              <a:gd name="connsiteY374" fmla="*/ 0 h 1112024"/>
              <a:gd name="connsiteX375" fmla="*/ 1280221 w 1773671"/>
              <a:gd name="connsiteY375" fmla="*/ 0 h 1112024"/>
              <a:gd name="connsiteX376" fmla="*/ 1301611 w 1773671"/>
              <a:gd name="connsiteY376" fmla="*/ 21390 h 1112024"/>
              <a:gd name="connsiteX377" fmla="*/ 1280221 w 1773671"/>
              <a:gd name="connsiteY377" fmla="*/ 42780 h 1112024"/>
              <a:gd name="connsiteX378" fmla="*/ 1258831 w 1773671"/>
              <a:gd name="connsiteY378" fmla="*/ 21390 h 1112024"/>
              <a:gd name="connsiteX379" fmla="*/ 1280221 w 1773671"/>
              <a:gd name="connsiteY379" fmla="*/ 0 h 1112024"/>
              <a:gd name="connsiteX380" fmla="*/ 1122867 w 1773671"/>
              <a:gd name="connsiteY380" fmla="*/ 0 h 1112024"/>
              <a:gd name="connsiteX381" fmla="*/ 1144257 w 1773671"/>
              <a:gd name="connsiteY381" fmla="*/ 21390 h 1112024"/>
              <a:gd name="connsiteX382" fmla="*/ 1122867 w 1773671"/>
              <a:gd name="connsiteY382" fmla="*/ 42780 h 1112024"/>
              <a:gd name="connsiteX383" fmla="*/ 1101477 w 1773671"/>
              <a:gd name="connsiteY383" fmla="*/ 21390 h 1112024"/>
              <a:gd name="connsiteX384" fmla="*/ 1122867 w 1773671"/>
              <a:gd name="connsiteY384" fmla="*/ 0 h 1112024"/>
              <a:gd name="connsiteX385" fmla="*/ 965513 w 1773671"/>
              <a:gd name="connsiteY385" fmla="*/ 0 h 1112024"/>
              <a:gd name="connsiteX386" fmla="*/ 986903 w 1773671"/>
              <a:gd name="connsiteY386" fmla="*/ 21390 h 1112024"/>
              <a:gd name="connsiteX387" fmla="*/ 965513 w 1773671"/>
              <a:gd name="connsiteY387" fmla="*/ 42780 h 1112024"/>
              <a:gd name="connsiteX388" fmla="*/ 944123 w 1773671"/>
              <a:gd name="connsiteY388" fmla="*/ 21390 h 1112024"/>
              <a:gd name="connsiteX389" fmla="*/ 965513 w 1773671"/>
              <a:gd name="connsiteY389" fmla="*/ 0 h 1112024"/>
              <a:gd name="connsiteX390" fmla="*/ 808159 w 1773671"/>
              <a:gd name="connsiteY390" fmla="*/ 0 h 1112024"/>
              <a:gd name="connsiteX391" fmla="*/ 829549 w 1773671"/>
              <a:gd name="connsiteY391" fmla="*/ 21390 h 1112024"/>
              <a:gd name="connsiteX392" fmla="*/ 808159 w 1773671"/>
              <a:gd name="connsiteY392" fmla="*/ 42780 h 1112024"/>
              <a:gd name="connsiteX393" fmla="*/ 786769 w 1773671"/>
              <a:gd name="connsiteY393" fmla="*/ 21390 h 1112024"/>
              <a:gd name="connsiteX394" fmla="*/ 808159 w 1773671"/>
              <a:gd name="connsiteY394" fmla="*/ 0 h 1112024"/>
              <a:gd name="connsiteX395" fmla="*/ 650805 w 1773671"/>
              <a:gd name="connsiteY395" fmla="*/ 0 h 1112024"/>
              <a:gd name="connsiteX396" fmla="*/ 672195 w 1773671"/>
              <a:gd name="connsiteY396" fmla="*/ 21390 h 1112024"/>
              <a:gd name="connsiteX397" fmla="*/ 650805 w 1773671"/>
              <a:gd name="connsiteY397" fmla="*/ 42780 h 1112024"/>
              <a:gd name="connsiteX398" fmla="*/ 629415 w 1773671"/>
              <a:gd name="connsiteY398" fmla="*/ 21390 h 1112024"/>
              <a:gd name="connsiteX399" fmla="*/ 650805 w 1773671"/>
              <a:gd name="connsiteY399" fmla="*/ 0 h 1112024"/>
              <a:gd name="connsiteX400" fmla="*/ 493452 w 1773671"/>
              <a:gd name="connsiteY400" fmla="*/ 0 h 1112024"/>
              <a:gd name="connsiteX401" fmla="*/ 514842 w 1773671"/>
              <a:gd name="connsiteY401" fmla="*/ 21390 h 1112024"/>
              <a:gd name="connsiteX402" fmla="*/ 493452 w 1773671"/>
              <a:gd name="connsiteY402" fmla="*/ 42780 h 1112024"/>
              <a:gd name="connsiteX403" fmla="*/ 472062 w 1773671"/>
              <a:gd name="connsiteY403" fmla="*/ 21390 h 1112024"/>
              <a:gd name="connsiteX404" fmla="*/ 493452 w 1773671"/>
              <a:gd name="connsiteY404" fmla="*/ 0 h 1112024"/>
              <a:gd name="connsiteX405" fmla="*/ 336098 w 1773671"/>
              <a:gd name="connsiteY405" fmla="*/ 0 h 1112024"/>
              <a:gd name="connsiteX406" fmla="*/ 357488 w 1773671"/>
              <a:gd name="connsiteY406" fmla="*/ 21390 h 1112024"/>
              <a:gd name="connsiteX407" fmla="*/ 336098 w 1773671"/>
              <a:gd name="connsiteY407" fmla="*/ 42780 h 1112024"/>
              <a:gd name="connsiteX408" fmla="*/ 314708 w 1773671"/>
              <a:gd name="connsiteY408" fmla="*/ 21390 h 1112024"/>
              <a:gd name="connsiteX409" fmla="*/ 336098 w 1773671"/>
              <a:gd name="connsiteY409" fmla="*/ 0 h 1112024"/>
              <a:gd name="connsiteX410" fmla="*/ 178744 w 1773671"/>
              <a:gd name="connsiteY410" fmla="*/ 0 h 1112024"/>
              <a:gd name="connsiteX411" fmla="*/ 200134 w 1773671"/>
              <a:gd name="connsiteY411" fmla="*/ 21390 h 1112024"/>
              <a:gd name="connsiteX412" fmla="*/ 178744 w 1773671"/>
              <a:gd name="connsiteY412" fmla="*/ 42780 h 1112024"/>
              <a:gd name="connsiteX413" fmla="*/ 157354 w 1773671"/>
              <a:gd name="connsiteY413" fmla="*/ 21390 h 1112024"/>
              <a:gd name="connsiteX414" fmla="*/ 178744 w 1773671"/>
              <a:gd name="connsiteY414" fmla="*/ 0 h 1112024"/>
              <a:gd name="connsiteX415" fmla="*/ 21390 w 1773671"/>
              <a:gd name="connsiteY415" fmla="*/ 0 h 1112024"/>
              <a:gd name="connsiteX416" fmla="*/ 42780 w 1773671"/>
              <a:gd name="connsiteY416" fmla="*/ 21390 h 1112024"/>
              <a:gd name="connsiteX417" fmla="*/ 21390 w 1773671"/>
              <a:gd name="connsiteY417" fmla="*/ 42780 h 1112024"/>
              <a:gd name="connsiteX418" fmla="*/ 0 w 1773671"/>
              <a:gd name="connsiteY418" fmla="*/ 21390 h 1112024"/>
              <a:gd name="connsiteX419" fmla="*/ 21390 w 1773671"/>
              <a:gd name="connsiteY419" fmla="*/ 0 h 1112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</a:cxnLst>
            <a:rect l="l" t="t" r="r" b="b"/>
            <a:pathLst>
              <a:path w="1773671" h="1112024">
                <a:moveTo>
                  <a:pt x="1752281" y="1069244"/>
                </a:moveTo>
                <a:cubicBezTo>
                  <a:pt x="1764094" y="1069244"/>
                  <a:pt x="1773671" y="1078821"/>
                  <a:pt x="1773671" y="1090634"/>
                </a:cubicBezTo>
                <a:cubicBezTo>
                  <a:pt x="1773671" y="1102447"/>
                  <a:pt x="1764094" y="1112024"/>
                  <a:pt x="1752281" y="1112024"/>
                </a:cubicBezTo>
                <a:cubicBezTo>
                  <a:pt x="1740468" y="1112024"/>
                  <a:pt x="1730891" y="1102447"/>
                  <a:pt x="1730891" y="1090634"/>
                </a:cubicBezTo>
                <a:cubicBezTo>
                  <a:pt x="1730891" y="1078821"/>
                  <a:pt x="1740468" y="1069244"/>
                  <a:pt x="1752281" y="1069244"/>
                </a:cubicBezTo>
                <a:close/>
                <a:moveTo>
                  <a:pt x="1594928" y="1069244"/>
                </a:moveTo>
                <a:cubicBezTo>
                  <a:pt x="1606741" y="1069244"/>
                  <a:pt x="1616318" y="1078821"/>
                  <a:pt x="1616318" y="1090634"/>
                </a:cubicBezTo>
                <a:cubicBezTo>
                  <a:pt x="1616318" y="1102447"/>
                  <a:pt x="1606741" y="1112024"/>
                  <a:pt x="1594928" y="1112024"/>
                </a:cubicBezTo>
                <a:cubicBezTo>
                  <a:pt x="1583115" y="1112024"/>
                  <a:pt x="1573538" y="1102447"/>
                  <a:pt x="1573538" y="1090634"/>
                </a:cubicBezTo>
                <a:cubicBezTo>
                  <a:pt x="1573538" y="1078821"/>
                  <a:pt x="1583115" y="1069244"/>
                  <a:pt x="1594928" y="1069244"/>
                </a:cubicBezTo>
                <a:close/>
                <a:moveTo>
                  <a:pt x="1437575" y="1069244"/>
                </a:moveTo>
                <a:cubicBezTo>
                  <a:pt x="1449388" y="1069244"/>
                  <a:pt x="1458965" y="1078821"/>
                  <a:pt x="1458965" y="1090634"/>
                </a:cubicBezTo>
                <a:cubicBezTo>
                  <a:pt x="1458965" y="1102447"/>
                  <a:pt x="1449388" y="1112024"/>
                  <a:pt x="1437575" y="1112024"/>
                </a:cubicBezTo>
                <a:cubicBezTo>
                  <a:pt x="1425762" y="1112024"/>
                  <a:pt x="1416185" y="1102447"/>
                  <a:pt x="1416185" y="1090634"/>
                </a:cubicBezTo>
                <a:cubicBezTo>
                  <a:pt x="1416185" y="1078821"/>
                  <a:pt x="1425762" y="1069244"/>
                  <a:pt x="1437575" y="1069244"/>
                </a:cubicBezTo>
                <a:close/>
                <a:moveTo>
                  <a:pt x="1280221" y="1069244"/>
                </a:moveTo>
                <a:cubicBezTo>
                  <a:pt x="1292034" y="1069244"/>
                  <a:pt x="1301611" y="1078821"/>
                  <a:pt x="1301611" y="1090634"/>
                </a:cubicBezTo>
                <a:cubicBezTo>
                  <a:pt x="1301611" y="1102447"/>
                  <a:pt x="1292034" y="1112024"/>
                  <a:pt x="1280221" y="1112024"/>
                </a:cubicBezTo>
                <a:cubicBezTo>
                  <a:pt x="1268408" y="1112024"/>
                  <a:pt x="1258831" y="1102447"/>
                  <a:pt x="1258831" y="1090634"/>
                </a:cubicBezTo>
                <a:cubicBezTo>
                  <a:pt x="1258831" y="1078821"/>
                  <a:pt x="1268408" y="1069244"/>
                  <a:pt x="1280221" y="1069244"/>
                </a:cubicBezTo>
                <a:close/>
                <a:moveTo>
                  <a:pt x="1122867" y="1069244"/>
                </a:moveTo>
                <a:cubicBezTo>
                  <a:pt x="1134680" y="1069244"/>
                  <a:pt x="1144257" y="1078821"/>
                  <a:pt x="1144257" y="1090634"/>
                </a:cubicBezTo>
                <a:cubicBezTo>
                  <a:pt x="1144257" y="1102447"/>
                  <a:pt x="1134680" y="1112024"/>
                  <a:pt x="1122867" y="1112024"/>
                </a:cubicBezTo>
                <a:cubicBezTo>
                  <a:pt x="1111054" y="1112024"/>
                  <a:pt x="1101477" y="1102447"/>
                  <a:pt x="1101477" y="1090634"/>
                </a:cubicBezTo>
                <a:cubicBezTo>
                  <a:pt x="1101477" y="1078821"/>
                  <a:pt x="1111054" y="1069244"/>
                  <a:pt x="1122867" y="1069244"/>
                </a:cubicBezTo>
                <a:close/>
                <a:moveTo>
                  <a:pt x="965513" y="1069244"/>
                </a:moveTo>
                <a:cubicBezTo>
                  <a:pt x="977326" y="1069244"/>
                  <a:pt x="986903" y="1078821"/>
                  <a:pt x="986903" y="1090634"/>
                </a:cubicBezTo>
                <a:cubicBezTo>
                  <a:pt x="986903" y="1102447"/>
                  <a:pt x="977326" y="1112024"/>
                  <a:pt x="965513" y="1112024"/>
                </a:cubicBezTo>
                <a:cubicBezTo>
                  <a:pt x="953700" y="1112024"/>
                  <a:pt x="944123" y="1102447"/>
                  <a:pt x="944123" y="1090634"/>
                </a:cubicBezTo>
                <a:cubicBezTo>
                  <a:pt x="944123" y="1078821"/>
                  <a:pt x="953700" y="1069244"/>
                  <a:pt x="965513" y="1069244"/>
                </a:cubicBezTo>
                <a:close/>
                <a:moveTo>
                  <a:pt x="808159" y="1069244"/>
                </a:moveTo>
                <a:cubicBezTo>
                  <a:pt x="819972" y="1069244"/>
                  <a:pt x="829549" y="1078821"/>
                  <a:pt x="829549" y="1090634"/>
                </a:cubicBezTo>
                <a:cubicBezTo>
                  <a:pt x="829549" y="1102447"/>
                  <a:pt x="819972" y="1112024"/>
                  <a:pt x="808159" y="1112024"/>
                </a:cubicBezTo>
                <a:cubicBezTo>
                  <a:pt x="796346" y="1112024"/>
                  <a:pt x="786769" y="1102447"/>
                  <a:pt x="786769" y="1090634"/>
                </a:cubicBezTo>
                <a:cubicBezTo>
                  <a:pt x="786769" y="1078821"/>
                  <a:pt x="796346" y="1069244"/>
                  <a:pt x="808159" y="1069244"/>
                </a:cubicBezTo>
                <a:close/>
                <a:moveTo>
                  <a:pt x="650805" y="1069244"/>
                </a:moveTo>
                <a:cubicBezTo>
                  <a:pt x="662618" y="1069244"/>
                  <a:pt x="672195" y="1078821"/>
                  <a:pt x="672195" y="1090634"/>
                </a:cubicBezTo>
                <a:cubicBezTo>
                  <a:pt x="672195" y="1102447"/>
                  <a:pt x="662618" y="1112024"/>
                  <a:pt x="650805" y="1112024"/>
                </a:cubicBezTo>
                <a:cubicBezTo>
                  <a:pt x="638992" y="1112024"/>
                  <a:pt x="629415" y="1102447"/>
                  <a:pt x="629415" y="1090634"/>
                </a:cubicBezTo>
                <a:cubicBezTo>
                  <a:pt x="629415" y="1078821"/>
                  <a:pt x="638992" y="1069244"/>
                  <a:pt x="650805" y="1069244"/>
                </a:cubicBezTo>
                <a:close/>
                <a:moveTo>
                  <a:pt x="493452" y="1069244"/>
                </a:moveTo>
                <a:cubicBezTo>
                  <a:pt x="505265" y="1069244"/>
                  <a:pt x="514842" y="1078821"/>
                  <a:pt x="514842" y="1090634"/>
                </a:cubicBezTo>
                <a:cubicBezTo>
                  <a:pt x="514842" y="1102447"/>
                  <a:pt x="505265" y="1112024"/>
                  <a:pt x="493452" y="1112024"/>
                </a:cubicBezTo>
                <a:cubicBezTo>
                  <a:pt x="481639" y="1112024"/>
                  <a:pt x="472062" y="1102447"/>
                  <a:pt x="472062" y="1090634"/>
                </a:cubicBezTo>
                <a:cubicBezTo>
                  <a:pt x="472062" y="1078821"/>
                  <a:pt x="481639" y="1069244"/>
                  <a:pt x="493452" y="1069244"/>
                </a:cubicBezTo>
                <a:close/>
                <a:moveTo>
                  <a:pt x="336098" y="1069244"/>
                </a:moveTo>
                <a:cubicBezTo>
                  <a:pt x="347911" y="1069244"/>
                  <a:pt x="357488" y="1078821"/>
                  <a:pt x="357488" y="1090634"/>
                </a:cubicBezTo>
                <a:cubicBezTo>
                  <a:pt x="357488" y="1102447"/>
                  <a:pt x="347911" y="1112024"/>
                  <a:pt x="336098" y="1112024"/>
                </a:cubicBezTo>
                <a:cubicBezTo>
                  <a:pt x="324285" y="1112024"/>
                  <a:pt x="314708" y="1102447"/>
                  <a:pt x="314708" y="1090634"/>
                </a:cubicBezTo>
                <a:cubicBezTo>
                  <a:pt x="314708" y="1078821"/>
                  <a:pt x="324285" y="1069244"/>
                  <a:pt x="336098" y="1069244"/>
                </a:cubicBezTo>
                <a:close/>
                <a:moveTo>
                  <a:pt x="178744" y="1069244"/>
                </a:moveTo>
                <a:cubicBezTo>
                  <a:pt x="190557" y="1069244"/>
                  <a:pt x="200134" y="1078821"/>
                  <a:pt x="200134" y="1090634"/>
                </a:cubicBezTo>
                <a:cubicBezTo>
                  <a:pt x="200134" y="1102447"/>
                  <a:pt x="190557" y="1112024"/>
                  <a:pt x="178744" y="1112024"/>
                </a:cubicBezTo>
                <a:cubicBezTo>
                  <a:pt x="166931" y="1112024"/>
                  <a:pt x="157354" y="1102447"/>
                  <a:pt x="157354" y="1090634"/>
                </a:cubicBezTo>
                <a:cubicBezTo>
                  <a:pt x="157354" y="1078821"/>
                  <a:pt x="166931" y="1069244"/>
                  <a:pt x="178744" y="1069244"/>
                </a:cubicBezTo>
                <a:close/>
                <a:moveTo>
                  <a:pt x="21390" y="1069244"/>
                </a:moveTo>
                <a:cubicBezTo>
                  <a:pt x="33203" y="1069244"/>
                  <a:pt x="42780" y="1078821"/>
                  <a:pt x="42780" y="1090634"/>
                </a:cubicBezTo>
                <a:cubicBezTo>
                  <a:pt x="42780" y="1102447"/>
                  <a:pt x="33203" y="1112024"/>
                  <a:pt x="21390" y="1112024"/>
                </a:cubicBezTo>
                <a:cubicBezTo>
                  <a:pt x="9577" y="1112024"/>
                  <a:pt x="0" y="1102447"/>
                  <a:pt x="0" y="1090634"/>
                </a:cubicBezTo>
                <a:cubicBezTo>
                  <a:pt x="0" y="1078821"/>
                  <a:pt x="9577" y="1069244"/>
                  <a:pt x="21390" y="1069244"/>
                </a:cubicBezTo>
                <a:close/>
                <a:moveTo>
                  <a:pt x="1752281" y="891036"/>
                </a:moveTo>
                <a:cubicBezTo>
                  <a:pt x="1764094" y="891036"/>
                  <a:pt x="1773671" y="900613"/>
                  <a:pt x="1773671" y="912426"/>
                </a:cubicBezTo>
                <a:cubicBezTo>
                  <a:pt x="1773671" y="924239"/>
                  <a:pt x="1764094" y="933816"/>
                  <a:pt x="1752281" y="933816"/>
                </a:cubicBezTo>
                <a:cubicBezTo>
                  <a:pt x="1740468" y="933816"/>
                  <a:pt x="1730891" y="924239"/>
                  <a:pt x="1730891" y="912426"/>
                </a:cubicBezTo>
                <a:cubicBezTo>
                  <a:pt x="1730891" y="900613"/>
                  <a:pt x="1740468" y="891036"/>
                  <a:pt x="1752281" y="891036"/>
                </a:cubicBezTo>
                <a:close/>
                <a:moveTo>
                  <a:pt x="1594928" y="891036"/>
                </a:moveTo>
                <a:cubicBezTo>
                  <a:pt x="1606741" y="891036"/>
                  <a:pt x="1616318" y="900613"/>
                  <a:pt x="1616318" y="912426"/>
                </a:cubicBezTo>
                <a:cubicBezTo>
                  <a:pt x="1616318" y="924239"/>
                  <a:pt x="1606741" y="933816"/>
                  <a:pt x="1594928" y="933816"/>
                </a:cubicBezTo>
                <a:cubicBezTo>
                  <a:pt x="1583115" y="933816"/>
                  <a:pt x="1573538" y="924239"/>
                  <a:pt x="1573538" y="912426"/>
                </a:cubicBezTo>
                <a:cubicBezTo>
                  <a:pt x="1573538" y="900613"/>
                  <a:pt x="1583115" y="891036"/>
                  <a:pt x="1594928" y="891036"/>
                </a:cubicBezTo>
                <a:close/>
                <a:moveTo>
                  <a:pt x="1437575" y="891036"/>
                </a:moveTo>
                <a:cubicBezTo>
                  <a:pt x="1449388" y="891036"/>
                  <a:pt x="1458965" y="900613"/>
                  <a:pt x="1458965" y="912426"/>
                </a:cubicBezTo>
                <a:cubicBezTo>
                  <a:pt x="1458965" y="924239"/>
                  <a:pt x="1449388" y="933816"/>
                  <a:pt x="1437575" y="933816"/>
                </a:cubicBezTo>
                <a:cubicBezTo>
                  <a:pt x="1425762" y="933816"/>
                  <a:pt x="1416185" y="924239"/>
                  <a:pt x="1416185" y="912426"/>
                </a:cubicBezTo>
                <a:cubicBezTo>
                  <a:pt x="1416185" y="900613"/>
                  <a:pt x="1425762" y="891036"/>
                  <a:pt x="1437575" y="891036"/>
                </a:cubicBezTo>
                <a:close/>
                <a:moveTo>
                  <a:pt x="1280221" y="891036"/>
                </a:moveTo>
                <a:cubicBezTo>
                  <a:pt x="1292034" y="891036"/>
                  <a:pt x="1301611" y="900613"/>
                  <a:pt x="1301611" y="912426"/>
                </a:cubicBezTo>
                <a:cubicBezTo>
                  <a:pt x="1301611" y="924239"/>
                  <a:pt x="1292034" y="933816"/>
                  <a:pt x="1280221" y="933816"/>
                </a:cubicBezTo>
                <a:cubicBezTo>
                  <a:pt x="1268408" y="933816"/>
                  <a:pt x="1258831" y="924239"/>
                  <a:pt x="1258831" y="912426"/>
                </a:cubicBezTo>
                <a:cubicBezTo>
                  <a:pt x="1258831" y="900613"/>
                  <a:pt x="1268408" y="891036"/>
                  <a:pt x="1280221" y="891036"/>
                </a:cubicBezTo>
                <a:close/>
                <a:moveTo>
                  <a:pt x="1122867" y="891036"/>
                </a:moveTo>
                <a:cubicBezTo>
                  <a:pt x="1134680" y="891036"/>
                  <a:pt x="1144257" y="900613"/>
                  <a:pt x="1144257" y="912426"/>
                </a:cubicBezTo>
                <a:cubicBezTo>
                  <a:pt x="1144257" y="924239"/>
                  <a:pt x="1134680" y="933816"/>
                  <a:pt x="1122867" y="933816"/>
                </a:cubicBezTo>
                <a:cubicBezTo>
                  <a:pt x="1111054" y="933816"/>
                  <a:pt x="1101477" y="924239"/>
                  <a:pt x="1101477" y="912426"/>
                </a:cubicBezTo>
                <a:cubicBezTo>
                  <a:pt x="1101477" y="900613"/>
                  <a:pt x="1111054" y="891036"/>
                  <a:pt x="1122867" y="891036"/>
                </a:cubicBezTo>
                <a:close/>
                <a:moveTo>
                  <a:pt x="965513" y="891036"/>
                </a:moveTo>
                <a:cubicBezTo>
                  <a:pt x="977326" y="891036"/>
                  <a:pt x="986903" y="900613"/>
                  <a:pt x="986903" y="912426"/>
                </a:cubicBezTo>
                <a:cubicBezTo>
                  <a:pt x="986903" y="924239"/>
                  <a:pt x="977326" y="933816"/>
                  <a:pt x="965513" y="933816"/>
                </a:cubicBezTo>
                <a:cubicBezTo>
                  <a:pt x="953700" y="933816"/>
                  <a:pt x="944123" y="924239"/>
                  <a:pt x="944123" y="912426"/>
                </a:cubicBezTo>
                <a:cubicBezTo>
                  <a:pt x="944123" y="900613"/>
                  <a:pt x="953700" y="891036"/>
                  <a:pt x="965513" y="891036"/>
                </a:cubicBezTo>
                <a:close/>
                <a:moveTo>
                  <a:pt x="808159" y="891036"/>
                </a:moveTo>
                <a:cubicBezTo>
                  <a:pt x="819972" y="891036"/>
                  <a:pt x="829549" y="900613"/>
                  <a:pt x="829549" y="912426"/>
                </a:cubicBezTo>
                <a:cubicBezTo>
                  <a:pt x="829549" y="924239"/>
                  <a:pt x="819972" y="933816"/>
                  <a:pt x="808159" y="933816"/>
                </a:cubicBezTo>
                <a:cubicBezTo>
                  <a:pt x="796346" y="933816"/>
                  <a:pt x="786769" y="924239"/>
                  <a:pt x="786769" y="912426"/>
                </a:cubicBezTo>
                <a:cubicBezTo>
                  <a:pt x="786769" y="900613"/>
                  <a:pt x="796346" y="891036"/>
                  <a:pt x="808159" y="891036"/>
                </a:cubicBezTo>
                <a:close/>
                <a:moveTo>
                  <a:pt x="650805" y="891036"/>
                </a:moveTo>
                <a:cubicBezTo>
                  <a:pt x="662618" y="891036"/>
                  <a:pt x="672195" y="900613"/>
                  <a:pt x="672195" y="912426"/>
                </a:cubicBezTo>
                <a:cubicBezTo>
                  <a:pt x="672195" y="924239"/>
                  <a:pt x="662618" y="933816"/>
                  <a:pt x="650805" y="933816"/>
                </a:cubicBezTo>
                <a:cubicBezTo>
                  <a:pt x="638992" y="933816"/>
                  <a:pt x="629415" y="924239"/>
                  <a:pt x="629415" y="912426"/>
                </a:cubicBezTo>
                <a:cubicBezTo>
                  <a:pt x="629415" y="900613"/>
                  <a:pt x="638992" y="891036"/>
                  <a:pt x="650805" y="891036"/>
                </a:cubicBezTo>
                <a:close/>
                <a:moveTo>
                  <a:pt x="493452" y="891036"/>
                </a:moveTo>
                <a:cubicBezTo>
                  <a:pt x="505265" y="891036"/>
                  <a:pt x="514842" y="900613"/>
                  <a:pt x="514842" y="912426"/>
                </a:cubicBezTo>
                <a:cubicBezTo>
                  <a:pt x="514842" y="924239"/>
                  <a:pt x="505265" y="933816"/>
                  <a:pt x="493452" y="933816"/>
                </a:cubicBezTo>
                <a:cubicBezTo>
                  <a:pt x="481639" y="933816"/>
                  <a:pt x="472062" y="924239"/>
                  <a:pt x="472062" y="912426"/>
                </a:cubicBezTo>
                <a:cubicBezTo>
                  <a:pt x="472062" y="900613"/>
                  <a:pt x="481639" y="891036"/>
                  <a:pt x="493452" y="891036"/>
                </a:cubicBezTo>
                <a:close/>
                <a:moveTo>
                  <a:pt x="336098" y="891036"/>
                </a:moveTo>
                <a:cubicBezTo>
                  <a:pt x="347911" y="891036"/>
                  <a:pt x="357488" y="900613"/>
                  <a:pt x="357488" y="912426"/>
                </a:cubicBezTo>
                <a:cubicBezTo>
                  <a:pt x="357488" y="924239"/>
                  <a:pt x="347911" y="933816"/>
                  <a:pt x="336098" y="933816"/>
                </a:cubicBezTo>
                <a:cubicBezTo>
                  <a:pt x="324285" y="933816"/>
                  <a:pt x="314708" y="924239"/>
                  <a:pt x="314708" y="912426"/>
                </a:cubicBezTo>
                <a:cubicBezTo>
                  <a:pt x="314708" y="900613"/>
                  <a:pt x="324285" y="891036"/>
                  <a:pt x="336098" y="891036"/>
                </a:cubicBezTo>
                <a:close/>
                <a:moveTo>
                  <a:pt x="178744" y="891036"/>
                </a:moveTo>
                <a:cubicBezTo>
                  <a:pt x="190557" y="891036"/>
                  <a:pt x="200134" y="900613"/>
                  <a:pt x="200134" y="912426"/>
                </a:cubicBezTo>
                <a:cubicBezTo>
                  <a:pt x="200134" y="924239"/>
                  <a:pt x="190557" y="933816"/>
                  <a:pt x="178744" y="933816"/>
                </a:cubicBezTo>
                <a:cubicBezTo>
                  <a:pt x="166931" y="933816"/>
                  <a:pt x="157354" y="924239"/>
                  <a:pt x="157354" y="912426"/>
                </a:cubicBezTo>
                <a:cubicBezTo>
                  <a:pt x="157354" y="900613"/>
                  <a:pt x="166931" y="891036"/>
                  <a:pt x="178744" y="891036"/>
                </a:cubicBezTo>
                <a:close/>
                <a:moveTo>
                  <a:pt x="21390" y="891036"/>
                </a:moveTo>
                <a:cubicBezTo>
                  <a:pt x="33203" y="891036"/>
                  <a:pt x="42780" y="900613"/>
                  <a:pt x="42780" y="912426"/>
                </a:cubicBezTo>
                <a:cubicBezTo>
                  <a:pt x="42780" y="924239"/>
                  <a:pt x="33203" y="933816"/>
                  <a:pt x="21390" y="933816"/>
                </a:cubicBezTo>
                <a:cubicBezTo>
                  <a:pt x="9577" y="933816"/>
                  <a:pt x="0" y="924239"/>
                  <a:pt x="0" y="912426"/>
                </a:cubicBezTo>
                <a:cubicBezTo>
                  <a:pt x="0" y="900613"/>
                  <a:pt x="9577" y="891036"/>
                  <a:pt x="21390" y="891036"/>
                </a:cubicBezTo>
                <a:close/>
                <a:moveTo>
                  <a:pt x="1752281" y="712829"/>
                </a:moveTo>
                <a:cubicBezTo>
                  <a:pt x="1764094" y="712829"/>
                  <a:pt x="1773671" y="722406"/>
                  <a:pt x="1773671" y="734219"/>
                </a:cubicBezTo>
                <a:cubicBezTo>
                  <a:pt x="1773671" y="746032"/>
                  <a:pt x="1764094" y="755609"/>
                  <a:pt x="1752281" y="755609"/>
                </a:cubicBezTo>
                <a:cubicBezTo>
                  <a:pt x="1740468" y="755609"/>
                  <a:pt x="1730891" y="746032"/>
                  <a:pt x="1730891" y="734219"/>
                </a:cubicBezTo>
                <a:cubicBezTo>
                  <a:pt x="1730891" y="722406"/>
                  <a:pt x="1740468" y="712829"/>
                  <a:pt x="1752281" y="712829"/>
                </a:cubicBezTo>
                <a:close/>
                <a:moveTo>
                  <a:pt x="1594928" y="712829"/>
                </a:moveTo>
                <a:cubicBezTo>
                  <a:pt x="1606741" y="712829"/>
                  <a:pt x="1616318" y="722406"/>
                  <a:pt x="1616318" y="734219"/>
                </a:cubicBezTo>
                <a:cubicBezTo>
                  <a:pt x="1616318" y="746032"/>
                  <a:pt x="1606741" y="755609"/>
                  <a:pt x="1594928" y="755609"/>
                </a:cubicBezTo>
                <a:cubicBezTo>
                  <a:pt x="1583115" y="755609"/>
                  <a:pt x="1573538" y="746032"/>
                  <a:pt x="1573538" y="734219"/>
                </a:cubicBezTo>
                <a:cubicBezTo>
                  <a:pt x="1573538" y="722406"/>
                  <a:pt x="1583115" y="712829"/>
                  <a:pt x="1594928" y="712829"/>
                </a:cubicBezTo>
                <a:close/>
                <a:moveTo>
                  <a:pt x="1437575" y="712829"/>
                </a:moveTo>
                <a:cubicBezTo>
                  <a:pt x="1449388" y="712829"/>
                  <a:pt x="1458965" y="722406"/>
                  <a:pt x="1458965" y="734219"/>
                </a:cubicBezTo>
                <a:cubicBezTo>
                  <a:pt x="1458965" y="746032"/>
                  <a:pt x="1449388" y="755609"/>
                  <a:pt x="1437575" y="755609"/>
                </a:cubicBezTo>
                <a:cubicBezTo>
                  <a:pt x="1425762" y="755609"/>
                  <a:pt x="1416185" y="746032"/>
                  <a:pt x="1416185" y="734219"/>
                </a:cubicBezTo>
                <a:cubicBezTo>
                  <a:pt x="1416185" y="722406"/>
                  <a:pt x="1425762" y="712829"/>
                  <a:pt x="1437575" y="712829"/>
                </a:cubicBezTo>
                <a:close/>
                <a:moveTo>
                  <a:pt x="1280221" y="712829"/>
                </a:moveTo>
                <a:cubicBezTo>
                  <a:pt x="1292034" y="712829"/>
                  <a:pt x="1301611" y="722406"/>
                  <a:pt x="1301611" y="734219"/>
                </a:cubicBezTo>
                <a:cubicBezTo>
                  <a:pt x="1301611" y="746032"/>
                  <a:pt x="1292034" y="755609"/>
                  <a:pt x="1280221" y="755609"/>
                </a:cubicBezTo>
                <a:cubicBezTo>
                  <a:pt x="1268408" y="755609"/>
                  <a:pt x="1258831" y="746032"/>
                  <a:pt x="1258831" y="734219"/>
                </a:cubicBezTo>
                <a:cubicBezTo>
                  <a:pt x="1258831" y="722406"/>
                  <a:pt x="1268408" y="712829"/>
                  <a:pt x="1280221" y="712829"/>
                </a:cubicBezTo>
                <a:close/>
                <a:moveTo>
                  <a:pt x="1122867" y="712829"/>
                </a:moveTo>
                <a:cubicBezTo>
                  <a:pt x="1134680" y="712829"/>
                  <a:pt x="1144257" y="722406"/>
                  <a:pt x="1144257" y="734219"/>
                </a:cubicBezTo>
                <a:cubicBezTo>
                  <a:pt x="1144257" y="746032"/>
                  <a:pt x="1134680" y="755609"/>
                  <a:pt x="1122867" y="755609"/>
                </a:cubicBezTo>
                <a:cubicBezTo>
                  <a:pt x="1111054" y="755609"/>
                  <a:pt x="1101477" y="746032"/>
                  <a:pt x="1101477" y="734219"/>
                </a:cubicBezTo>
                <a:cubicBezTo>
                  <a:pt x="1101477" y="722406"/>
                  <a:pt x="1111054" y="712829"/>
                  <a:pt x="1122867" y="712829"/>
                </a:cubicBezTo>
                <a:close/>
                <a:moveTo>
                  <a:pt x="965513" y="712829"/>
                </a:moveTo>
                <a:cubicBezTo>
                  <a:pt x="977326" y="712829"/>
                  <a:pt x="986903" y="722406"/>
                  <a:pt x="986903" y="734219"/>
                </a:cubicBezTo>
                <a:cubicBezTo>
                  <a:pt x="986903" y="746032"/>
                  <a:pt x="977326" y="755609"/>
                  <a:pt x="965513" y="755609"/>
                </a:cubicBezTo>
                <a:cubicBezTo>
                  <a:pt x="953700" y="755609"/>
                  <a:pt x="944123" y="746032"/>
                  <a:pt x="944123" y="734219"/>
                </a:cubicBezTo>
                <a:cubicBezTo>
                  <a:pt x="944123" y="722406"/>
                  <a:pt x="953700" y="712829"/>
                  <a:pt x="965513" y="712829"/>
                </a:cubicBezTo>
                <a:close/>
                <a:moveTo>
                  <a:pt x="808159" y="712829"/>
                </a:moveTo>
                <a:cubicBezTo>
                  <a:pt x="819972" y="712829"/>
                  <a:pt x="829549" y="722406"/>
                  <a:pt x="829549" y="734219"/>
                </a:cubicBezTo>
                <a:cubicBezTo>
                  <a:pt x="829549" y="746032"/>
                  <a:pt x="819972" y="755609"/>
                  <a:pt x="808159" y="755609"/>
                </a:cubicBezTo>
                <a:cubicBezTo>
                  <a:pt x="796346" y="755609"/>
                  <a:pt x="786769" y="746032"/>
                  <a:pt x="786769" y="734219"/>
                </a:cubicBezTo>
                <a:cubicBezTo>
                  <a:pt x="786769" y="722406"/>
                  <a:pt x="796346" y="712829"/>
                  <a:pt x="808159" y="712829"/>
                </a:cubicBezTo>
                <a:close/>
                <a:moveTo>
                  <a:pt x="650805" y="712829"/>
                </a:moveTo>
                <a:cubicBezTo>
                  <a:pt x="662618" y="712829"/>
                  <a:pt x="672195" y="722406"/>
                  <a:pt x="672195" y="734219"/>
                </a:cubicBezTo>
                <a:cubicBezTo>
                  <a:pt x="672195" y="746032"/>
                  <a:pt x="662618" y="755609"/>
                  <a:pt x="650805" y="755609"/>
                </a:cubicBezTo>
                <a:cubicBezTo>
                  <a:pt x="638992" y="755609"/>
                  <a:pt x="629415" y="746032"/>
                  <a:pt x="629415" y="734219"/>
                </a:cubicBezTo>
                <a:cubicBezTo>
                  <a:pt x="629415" y="722406"/>
                  <a:pt x="638992" y="712829"/>
                  <a:pt x="650805" y="712829"/>
                </a:cubicBezTo>
                <a:close/>
                <a:moveTo>
                  <a:pt x="493452" y="712829"/>
                </a:moveTo>
                <a:cubicBezTo>
                  <a:pt x="505265" y="712829"/>
                  <a:pt x="514842" y="722406"/>
                  <a:pt x="514842" y="734219"/>
                </a:cubicBezTo>
                <a:cubicBezTo>
                  <a:pt x="514842" y="746032"/>
                  <a:pt x="505265" y="755609"/>
                  <a:pt x="493452" y="755609"/>
                </a:cubicBezTo>
                <a:cubicBezTo>
                  <a:pt x="481639" y="755609"/>
                  <a:pt x="472062" y="746032"/>
                  <a:pt x="472062" y="734219"/>
                </a:cubicBezTo>
                <a:cubicBezTo>
                  <a:pt x="472062" y="722406"/>
                  <a:pt x="481639" y="712829"/>
                  <a:pt x="493452" y="712829"/>
                </a:cubicBezTo>
                <a:close/>
                <a:moveTo>
                  <a:pt x="336098" y="712829"/>
                </a:moveTo>
                <a:cubicBezTo>
                  <a:pt x="347911" y="712829"/>
                  <a:pt x="357488" y="722406"/>
                  <a:pt x="357488" y="734219"/>
                </a:cubicBezTo>
                <a:cubicBezTo>
                  <a:pt x="357488" y="746032"/>
                  <a:pt x="347911" y="755609"/>
                  <a:pt x="336098" y="755609"/>
                </a:cubicBezTo>
                <a:cubicBezTo>
                  <a:pt x="324285" y="755609"/>
                  <a:pt x="314708" y="746032"/>
                  <a:pt x="314708" y="734219"/>
                </a:cubicBezTo>
                <a:cubicBezTo>
                  <a:pt x="314708" y="722406"/>
                  <a:pt x="324285" y="712829"/>
                  <a:pt x="336098" y="712829"/>
                </a:cubicBezTo>
                <a:close/>
                <a:moveTo>
                  <a:pt x="178744" y="712829"/>
                </a:moveTo>
                <a:cubicBezTo>
                  <a:pt x="190557" y="712829"/>
                  <a:pt x="200134" y="722406"/>
                  <a:pt x="200134" y="734219"/>
                </a:cubicBezTo>
                <a:cubicBezTo>
                  <a:pt x="200134" y="746032"/>
                  <a:pt x="190557" y="755609"/>
                  <a:pt x="178744" y="755609"/>
                </a:cubicBezTo>
                <a:cubicBezTo>
                  <a:pt x="166931" y="755609"/>
                  <a:pt x="157354" y="746032"/>
                  <a:pt x="157354" y="734219"/>
                </a:cubicBezTo>
                <a:cubicBezTo>
                  <a:pt x="157354" y="722406"/>
                  <a:pt x="166931" y="712829"/>
                  <a:pt x="178744" y="712829"/>
                </a:cubicBezTo>
                <a:close/>
                <a:moveTo>
                  <a:pt x="21390" y="712829"/>
                </a:moveTo>
                <a:cubicBezTo>
                  <a:pt x="33203" y="712829"/>
                  <a:pt x="42780" y="722406"/>
                  <a:pt x="42780" y="734219"/>
                </a:cubicBezTo>
                <a:cubicBezTo>
                  <a:pt x="42780" y="746032"/>
                  <a:pt x="33203" y="755609"/>
                  <a:pt x="21390" y="755609"/>
                </a:cubicBezTo>
                <a:cubicBezTo>
                  <a:pt x="9577" y="755609"/>
                  <a:pt x="0" y="746032"/>
                  <a:pt x="0" y="734219"/>
                </a:cubicBezTo>
                <a:cubicBezTo>
                  <a:pt x="0" y="722406"/>
                  <a:pt x="9577" y="712829"/>
                  <a:pt x="21390" y="712829"/>
                </a:cubicBezTo>
                <a:close/>
                <a:moveTo>
                  <a:pt x="1752281" y="534621"/>
                </a:moveTo>
                <a:cubicBezTo>
                  <a:pt x="1764094" y="534621"/>
                  <a:pt x="1773671" y="544198"/>
                  <a:pt x="1773671" y="556011"/>
                </a:cubicBezTo>
                <a:cubicBezTo>
                  <a:pt x="1773671" y="567824"/>
                  <a:pt x="1764094" y="577401"/>
                  <a:pt x="1752281" y="577401"/>
                </a:cubicBezTo>
                <a:cubicBezTo>
                  <a:pt x="1740468" y="577401"/>
                  <a:pt x="1730891" y="567824"/>
                  <a:pt x="1730891" y="556011"/>
                </a:cubicBezTo>
                <a:cubicBezTo>
                  <a:pt x="1730891" y="544198"/>
                  <a:pt x="1740468" y="534621"/>
                  <a:pt x="1752281" y="534621"/>
                </a:cubicBezTo>
                <a:close/>
                <a:moveTo>
                  <a:pt x="1594928" y="534621"/>
                </a:moveTo>
                <a:cubicBezTo>
                  <a:pt x="1606741" y="534621"/>
                  <a:pt x="1616318" y="544198"/>
                  <a:pt x="1616318" y="556011"/>
                </a:cubicBezTo>
                <a:cubicBezTo>
                  <a:pt x="1616318" y="567824"/>
                  <a:pt x="1606741" y="577401"/>
                  <a:pt x="1594928" y="577401"/>
                </a:cubicBezTo>
                <a:cubicBezTo>
                  <a:pt x="1583115" y="577401"/>
                  <a:pt x="1573538" y="567824"/>
                  <a:pt x="1573538" y="556011"/>
                </a:cubicBezTo>
                <a:cubicBezTo>
                  <a:pt x="1573538" y="544198"/>
                  <a:pt x="1583115" y="534621"/>
                  <a:pt x="1594928" y="534621"/>
                </a:cubicBezTo>
                <a:close/>
                <a:moveTo>
                  <a:pt x="1437575" y="534621"/>
                </a:moveTo>
                <a:cubicBezTo>
                  <a:pt x="1449388" y="534621"/>
                  <a:pt x="1458965" y="544198"/>
                  <a:pt x="1458965" y="556011"/>
                </a:cubicBezTo>
                <a:cubicBezTo>
                  <a:pt x="1458965" y="567824"/>
                  <a:pt x="1449388" y="577401"/>
                  <a:pt x="1437575" y="577401"/>
                </a:cubicBezTo>
                <a:cubicBezTo>
                  <a:pt x="1425762" y="577401"/>
                  <a:pt x="1416185" y="567824"/>
                  <a:pt x="1416185" y="556011"/>
                </a:cubicBezTo>
                <a:cubicBezTo>
                  <a:pt x="1416185" y="544198"/>
                  <a:pt x="1425762" y="534621"/>
                  <a:pt x="1437575" y="534621"/>
                </a:cubicBezTo>
                <a:close/>
                <a:moveTo>
                  <a:pt x="1280221" y="534621"/>
                </a:moveTo>
                <a:cubicBezTo>
                  <a:pt x="1292034" y="534621"/>
                  <a:pt x="1301611" y="544198"/>
                  <a:pt x="1301611" y="556011"/>
                </a:cubicBezTo>
                <a:cubicBezTo>
                  <a:pt x="1301611" y="567824"/>
                  <a:pt x="1292034" y="577401"/>
                  <a:pt x="1280221" y="577401"/>
                </a:cubicBezTo>
                <a:cubicBezTo>
                  <a:pt x="1268408" y="577401"/>
                  <a:pt x="1258831" y="567824"/>
                  <a:pt x="1258831" y="556011"/>
                </a:cubicBezTo>
                <a:cubicBezTo>
                  <a:pt x="1258831" y="544198"/>
                  <a:pt x="1268408" y="534621"/>
                  <a:pt x="1280221" y="534621"/>
                </a:cubicBezTo>
                <a:close/>
                <a:moveTo>
                  <a:pt x="1122867" y="534621"/>
                </a:moveTo>
                <a:cubicBezTo>
                  <a:pt x="1134680" y="534621"/>
                  <a:pt x="1144257" y="544198"/>
                  <a:pt x="1144257" y="556011"/>
                </a:cubicBezTo>
                <a:cubicBezTo>
                  <a:pt x="1144257" y="567824"/>
                  <a:pt x="1134680" y="577401"/>
                  <a:pt x="1122867" y="577401"/>
                </a:cubicBezTo>
                <a:cubicBezTo>
                  <a:pt x="1111054" y="577401"/>
                  <a:pt x="1101477" y="567824"/>
                  <a:pt x="1101477" y="556011"/>
                </a:cubicBezTo>
                <a:cubicBezTo>
                  <a:pt x="1101477" y="544198"/>
                  <a:pt x="1111054" y="534621"/>
                  <a:pt x="1122867" y="534621"/>
                </a:cubicBezTo>
                <a:close/>
                <a:moveTo>
                  <a:pt x="965513" y="534621"/>
                </a:moveTo>
                <a:cubicBezTo>
                  <a:pt x="977326" y="534621"/>
                  <a:pt x="986903" y="544198"/>
                  <a:pt x="986903" y="556011"/>
                </a:cubicBezTo>
                <a:cubicBezTo>
                  <a:pt x="986903" y="567824"/>
                  <a:pt x="977326" y="577401"/>
                  <a:pt x="965513" y="577401"/>
                </a:cubicBezTo>
                <a:cubicBezTo>
                  <a:pt x="953700" y="577401"/>
                  <a:pt x="944123" y="567824"/>
                  <a:pt x="944123" y="556011"/>
                </a:cubicBezTo>
                <a:cubicBezTo>
                  <a:pt x="944123" y="544198"/>
                  <a:pt x="953700" y="534621"/>
                  <a:pt x="965513" y="534621"/>
                </a:cubicBezTo>
                <a:close/>
                <a:moveTo>
                  <a:pt x="808159" y="534621"/>
                </a:moveTo>
                <a:cubicBezTo>
                  <a:pt x="819972" y="534621"/>
                  <a:pt x="829549" y="544198"/>
                  <a:pt x="829549" y="556011"/>
                </a:cubicBezTo>
                <a:cubicBezTo>
                  <a:pt x="829549" y="567824"/>
                  <a:pt x="819972" y="577401"/>
                  <a:pt x="808159" y="577401"/>
                </a:cubicBezTo>
                <a:cubicBezTo>
                  <a:pt x="796346" y="577401"/>
                  <a:pt x="786769" y="567824"/>
                  <a:pt x="786769" y="556011"/>
                </a:cubicBezTo>
                <a:cubicBezTo>
                  <a:pt x="786769" y="544198"/>
                  <a:pt x="796346" y="534621"/>
                  <a:pt x="808159" y="534621"/>
                </a:cubicBezTo>
                <a:close/>
                <a:moveTo>
                  <a:pt x="650805" y="534621"/>
                </a:moveTo>
                <a:cubicBezTo>
                  <a:pt x="662618" y="534621"/>
                  <a:pt x="672195" y="544198"/>
                  <a:pt x="672195" y="556011"/>
                </a:cubicBezTo>
                <a:cubicBezTo>
                  <a:pt x="672195" y="567824"/>
                  <a:pt x="662618" y="577401"/>
                  <a:pt x="650805" y="577401"/>
                </a:cubicBezTo>
                <a:cubicBezTo>
                  <a:pt x="638992" y="577401"/>
                  <a:pt x="629415" y="567824"/>
                  <a:pt x="629415" y="556011"/>
                </a:cubicBezTo>
                <a:cubicBezTo>
                  <a:pt x="629415" y="544198"/>
                  <a:pt x="638992" y="534621"/>
                  <a:pt x="650805" y="534621"/>
                </a:cubicBezTo>
                <a:close/>
                <a:moveTo>
                  <a:pt x="493452" y="534621"/>
                </a:moveTo>
                <a:cubicBezTo>
                  <a:pt x="505265" y="534621"/>
                  <a:pt x="514842" y="544198"/>
                  <a:pt x="514842" y="556011"/>
                </a:cubicBezTo>
                <a:cubicBezTo>
                  <a:pt x="514842" y="567824"/>
                  <a:pt x="505265" y="577401"/>
                  <a:pt x="493452" y="577401"/>
                </a:cubicBezTo>
                <a:cubicBezTo>
                  <a:pt x="481639" y="577401"/>
                  <a:pt x="472062" y="567824"/>
                  <a:pt x="472062" y="556011"/>
                </a:cubicBezTo>
                <a:cubicBezTo>
                  <a:pt x="472062" y="544198"/>
                  <a:pt x="481639" y="534621"/>
                  <a:pt x="493452" y="534621"/>
                </a:cubicBezTo>
                <a:close/>
                <a:moveTo>
                  <a:pt x="336098" y="534621"/>
                </a:moveTo>
                <a:cubicBezTo>
                  <a:pt x="347911" y="534621"/>
                  <a:pt x="357488" y="544198"/>
                  <a:pt x="357488" y="556011"/>
                </a:cubicBezTo>
                <a:cubicBezTo>
                  <a:pt x="357488" y="567824"/>
                  <a:pt x="347911" y="577401"/>
                  <a:pt x="336098" y="577401"/>
                </a:cubicBezTo>
                <a:cubicBezTo>
                  <a:pt x="324285" y="577401"/>
                  <a:pt x="314708" y="567824"/>
                  <a:pt x="314708" y="556011"/>
                </a:cubicBezTo>
                <a:cubicBezTo>
                  <a:pt x="314708" y="544198"/>
                  <a:pt x="324285" y="534621"/>
                  <a:pt x="336098" y="534621"/>
                </a:cubicBezTo>
                <a:close/>
                <a:moveTo>
                  <a:pt x="178744" y="534621"/>
                </a:moveTo>
                <a:cubicBezTo>
                  <a:pt x="190557" y="534621"/>
                  <a:pt x="200134" y="544198"/>
                  <a:pt x="200134" y="556011"/>
                </a:cubicBezTo>
                <a:cubicBezTo>
                  <a:pt x="200134" y="567824"/>
                  <a:pt x="190557" y="577401"/>
                  <a:pt x="178744" y="577401"/>
                </a:cubicBezTo>
                <a:cubicBezTo>
                  <a:pt x="166931" y="577401"/>
                  <a:pt x="157354" y="567824"/>
                  <a:pt x="157354" y="556011"/>
                </a:cubicBezTo>
                <a:cubicBezTo>
                  <a:pt x="157354" y="544198"/>
                  <a:pt x="166931" y="534621"/>
                  <a:pt x="178744" y="534621"/>
                </a:cubicBezTo>
                <a:close/>
                <a:moveTo>
                  <a:pt x="21390" y="534621"/>
                </a:moveTo>
                <a:cubicBezTo>
                  <a:pt x="33203" y="534621"/>
                  <a:pt x="42780" y="544198"/>
                  <a:pt x="42780" y="556011"/>
                </a:cubicBezTo>
                <a:cubicBezTo>
                  <a:pt x="42780" y="567824"/>
                  <a:pt x="33203" y="577401"/>
                  <a:pt x="21390" y="577401"/>
                </a:cubicBezTo>
                <a:cubicBezTo>
                  <a:pt x="9577" y="577401"/>
                  <a:pt x="0" y="567824"/>
                  <a:pt x="0" y="556011"/>
                </a:cubicBezTo>
                <a:cubicBezTo>
                  <a:pt x="0" y="544198"/>
                  <a:pt x="9577" y="534621"/>
                  <a:pt x="21390" y="534621"/>
                </a:cubicBezTo>
                <a:close/>
                <a:moveTo>
                  <a:pt x="1752281" y="356414"/>
                </a:moveTo>
                <a:cubicBezTo>
                  <a:pt x="1764094" y="356414"/>
                  <a:pt x="1773671" y="365991"/>
                  <a:pt x="1773671" y="377804"/>
                </a:cubicBezTo>
                <a:cubicBezTo>
                  <a:pt x="1773671" y="389617"/>
                  <a:pt x="1764094" y="399194"/>
                  <a:pt x="1752281" y="399194"/>
                </a:cubicBezTo>
                <a:cubicBezTo>
                  <a:pt x="1740468" y="399194"/>
                  <a:pt x="1730891" y="389617"/>
                  <a:pt x="1730891" y="377804"/>
                </a:cubicBezTo>
                <a:cubicBezTo>
                  <a:pt x="1730891" y="365991"/>
                  <a:pt x="1740468" y="356414"/>
                  <a:pt x="1752281" y="356414"/>
                </a:cubicBezTo>
                <a:close/>
                <a:moveTo>
                  <a:pt x="1594928" y="356414"/>
                </a:moveTo>
                <a:cubicBezTo>
                  <a:pt x="1606741" y="356414"/>
                  <a:pt x="1616318" y="365991"/>
                  <a:pt x="1616318" y="377804"/>
                </a:cubicBezTo>
                <a:cubicBezTo>
                  <a:pt x="1616318" y="389617"/>
                  <a:pt x="1606741" y="399194"/>
                  <a:pt x="1594928" y="399194"/>
                </a:cubicBezTo>
                <a:cubicBezTo>
                  <a:pt x="1583115" y="399194"/>
                  <a:pt x="1573538" y="389617"/>
                  <a:pt x="1573538" y="377804"/>
                </a:cubicBezTo>
                <a:cubicBezTo>
                  <a:pt x="1573538" y="365991"/>
                  <a:pt x="1583115" y="356414"/>
                  <a:pt x="1594928" y="356414"/>
                </a:cubicBezTo>
                <a:close/>
                <a:moveTo>
                  <a:pt x="1437575" y="356414"/>
                </a:moveTo>
                <a:cubicBezTo>
                  <a:pt x="1449388" y="356414"/>
                  <a:pt x="1458965" y="365991"/>
                  <a:pt x="1458965" y="377804"/>
                </a:cubicBezTo>
                <a:cubicBezTo>
                  <a:pt x="1458965" y="389617"/>
                  <a:pt x="1449388" y="399194"/>
                  <a:pt x="1437575" y="399194"/>
                </a:cubicBezTo>
                <a:cubicBezTo>
                  <a:pt x="1425762" y="399194"/>
                  <a:pt x="1416185" y="389617"/>
                  <a:pt x="1416185" y="377804"/>
                </a:cubicBezTo>
                <a:cubicBezTo>
                  <a:pt x="1416185" y="365991"/>
                  <a:pt x="1425762" y="356414"/>
                  <a:pt x="1437575" y="356414"/>
                </a:cubicBezTo>
                <a:close/>
                <a:moveTo>
                  <a:pt x="1280221" y="356414"/>
                </a:moveTo>
                <a:cubicBezTo>
                  <a:pt x="1292034" y="356414"/>
                  <a:pt x="1301611" y="365991"/>
                  <a:pt x="1301611" y="377804"/>
                </a:cubicBezTo>
                <a:cubicBezTo>
                  <a:pt x="1301611" y="389617"/>
                  <a:pt x="1292034" y="399194"/>
                  <a:pt x="1280221" y="399194"/>
                </a:cubicBezTo>
                <a:cubicBezTo>
                  <a:pt x="1268408" y="399194"/>
                  <a:pt x="1258831" y="389617"/>
                  <a:pt x="1258831" y="377804"/>
                </a:cubicBezTo>
                <a:cubicBezTo>
                  <a:pt x="1258831" y="365991"/>
                  <a:pt x="1268408" y="356414"/>
                  <a:pt x="1280221" y="356414"/>
                </a:cubicBezTo>
                <a:close/>
                <a:moveTo>
                  <a:pt x="1122867" y="356414"/>
                </a:moveTo>
                <a:cubicBezTo>
                  <a:pt x="1134680" y="356414"/>
                  <a:pt x="1144257" y="365991"/>
                  <a:pt x="1144257" y="377804"/>
                </a:cubicBezTo>
                <a:cubicBezTo>
                  <a:pt x="1144257" y="389617"/>
                  <a:pt x="1134680" y="399194"/>
                  <a:pt x="1122867" y="399194"/>
                </a:cubicBezTo>
                <a:cubicBezTo>
                  <a:pt x="1111054" y="399194"/>
                  <a:pt x="1101477" y="389617"/>
                  <a:pt x="1101477" y="377804"/>
                </a:cubicBezTo>
                <a:cubicBezTo>
                  <a:pt x="1101477" y="365991"/>
                  <a:pt x="1111054" y="356414"/>
                  <a:pt x="1122867" y="356414"/>
                </a:cubicBezTo>
                <a:close/>
                <a:moveTo>
                  <a:pt x="965513" y="356414"/>
                </a:moveTo>
                <a:cubicBezTo>
                  <a:pt x="977326" y="356414"/>
                  <a:pt x="986903" y="365991"/>
                  <a:pt x="986903" y="377804"/>
                </a:cubicBezTo>
                <a:cubicBezTo>
                  <a:pt x="986903" y="389617"/>
                  <a:pt x="977326" y="399194"/>
                  <a:pt x="965513" y="399194"/>
                </a:cubicBezTo>
                <a:cubicBezTo>
                  <a:pt x="953700" y="399194"/>
                  <a:pt x="944123" y="389617"/>
                  <a:pt x="944123" y="377804"/>
                </a:cubicBezTo>
                <a:cubicBezTo>
                  <a:pt x="944123" y="365991"/>
                  <a:pt x="953700" y="356414"/>
                  <a:pt x="965513" y="356414"/>
                </a:cubicBezTo>
                <a:close/>
                <a:moveTo>
                  <a:pt x="808159" y="356414"/>
                </a:moveTo>
                <a:cubicBezTo>
                  <a:pt x="819972" y="356414"/>
                  <a:pt x="829549" y="365991"/>
                  <a:pt x="829549" y="377804"/>
                </a:cubicBezTo>
                <a:cubicBezTo>
                  <a:pt x="829549" y="389617"/>
                  <a:pt x="819972" y="399194"/>
                  <a:pt x="808159" y="399194"/>
                </a:cubicBezTo>
                <a:cubicBezTo>
                  <a:pt x="796346" y="399194"/>
                  <a:pt x="786769" y="389617"/>
                  <a:pt x="786769" y="377804"/>
                </a:cubicBezTo>
                <a:cubicBezTo>
                  <a:pt x="786769" y="365991"/>
                  <a:pt x="796346" y="356414"/>
                  <a:pt x="808159" y="356414"/>
                </a:cubicBezTo>
                <a:close/>
                <a:moveTo>
                  <a:pt x="650805" y="356414"/>
                </a:moveTo>
                <a:cubicBezTo>
                  <a:pt x="662618" y="356414"/>
                  <a:pt x="672195" y="365991"/>
                  <a:pt x="672195" y="377804"/>
                </a:cubicBezTo>
                <a:cubicBezTo>
                  <a:pt x="672195" y="389617"/>
                  <a:pt x="662618" y="399194"/>
                  <a:pt x="650805" y="399194"/>
                </a:cubicBezTo>
                <a:cubicBezTo>
                  <a:pt x="638992" y="399194"/>
                  <a:pt x="629415" y="389617"/>
                  <a:pt x="629415" y="377804"/>
                </a:cubicBezTo>
                <a:cubicBezTo>
                  <a:pt x="629415" y="365991"/>
                  <a:pt x="638992" y="356414"/>
                  <a:pt x="650805" y="356414"/>
                </a:cubicBezTo>
                <a:close/>
                <a:moveTo>
                  <a:pt x="493452" y="356414"/>
                </a:moveTo>
                <a:cubicBezTo>
                  <a:pt x="505265" y="356414"/>
                  <a:pt x="514842" y="365991"/>
                  <a:pt x="514842" y="377804"/>
                </a:cubicBezTo>
                <a:cubicBezTo>
                  <a:pt x="514842" y="389617"/>
                  <a:pt x="505265" y="399194"/>
                  <a:pt x="493452" y="399194"/>
                </a:cubicBezTo>
                <a:cubicBezTo>
                  <a:pt x="481639" y="399194"/>
                  <a:pt x="472062" y="389617"/>
                  <a:pt x="472062" y="377804"/>
                </a:cubicBezTo>
                <a:cubicBezTo>
                  <a:pt x="472062" y="365991"/>
                  <a:pt x="481639" y="356414"/>
                  <a:pt x="493452" y="356414"/>
                </a:cubicBezTo>
                <a:close/>
                <a:moveTo>
                  <a:pt x="336098" y="356414"/>
                </a:moveTo>
                <a:cubicBezTo>
                  <a:pt x="347911" y="356414"/>
                  <a:pt x="357488" y="365991"/>
                  <a:pt x="357488" y="377804"/>
                </a:cubicBezTo>
                <a:cubicBezTo>
                  <a:pt x="357488" y="389617"/>
                  <a:pt x="347911" y="399194"/>
                  <a:pt x="336098" y="399194"/>
                </a:cubicBezTo>
                <a:cubicBezTo>
                  <a:pt x="324285" y="399194"/>
                  <a:pt x="314708" y="389617"/>
                  <a:pt x="314708" y="377804"/>
                </a:cubicBezTo>
                <a:cubicBezTo>
                  <a:pt x="314708" y="365991"/>
                  <a:pt x="324285" y="356414"/>
                  <a:pt x="336098" y="356414"/>
                </a:cubicBezTo>
                <a:close/>
                <a:moveTo>
                  <a:pt x="178744" y="356414"/>
                </a:moveTo>
                <a:cubicBezTo>
                  <a:pt x="190557" y="356414"/>
                  <a:pt x="200134" y="365991"/>
                  <a:pt x="200134" y="377804"/>
                </a:cubicBezTo>
                <a:cubicBezTo>
                  <a:pt x="200134" y="389617"/>
                  <a:pt x="190557" y="399194"/>
                  <a:pt x="178744" y="399194"/>
                </a:cubicBezTo>
                <a:cubicBezTo>
                  <a:pt x="166931" y="399194"/>
                  <a:pt x="157354" y="389617"/>
                  <a:pt x="157354" y="377804"/>
                </a:cubicBezTo>
                <a:cubicBezTo>
                  <a:pt x="157354" y="365991"/>
                  <a:pt x="166931" y="356414"/>
                  <a:pt x="178744" y="356414"/>
                </a:cubicBezTo>
                <a:close/>
                <a:moveTo>
                  <a:pt x="21390" y="356414"/>
                </a:moveTo>
                <a:cubicBezTo>
                  <a:pt x="33203" y="356414"/>
                  <a:pt x="42780" y="365991"/>
                  <a:pt x="42780" y="377804"/>
                </a:cubicBezTo>
                <a:cubicBezTo>
                  <a:pt x="42780" y="389617"/>
                  <a:pt x="33203" y="399194"/>
                  <a:pt x="21390" y="399194"/>
                </a:cubicBezTo>
                <a:cubicBezTo>
                  <a:pt x="9577" y="399194"/>
                  <a:pt x="0" y="389617"/>
                  <a:pt x="0" y="377804"/>
                </a:cubicBezTo>
                <a:cubicBezTo>
                  <a:pt x="0" y="365991"/>
                  <a:pt x="9577" y="356414"/>
                  <a:pt x="21390" y="356414"/>
                </a:cubicBezTo>
                <a:close/>
                <a:moveTo>
                  <a:pt x="1752281" y="178207"/>
                </a:moveTo>
                <a:cubicBezTo>
                  <a:pt x="1764094" y="178207"/>
                  <a:pt x="1773671" y="187784"/>
                  <a:pt x="1773671" y="199597"/>
                </a:cubicBezTo>
                <a:cubicBezTo>
                  <a:pt x="1773671" y="211410"/>
                  <a:pt x="1764094" y="220987"/>
                  <a:pt x="1752281" y="220987"/>
                </a:cubicBezTo>
                <a:cubicBezTo>
                  <a:pt x="1740468" y="220987"/>
                  <a:pt x="1730891" y="211410"/>
                  <a:pt x="1730891" y="199597"/>
                </a:cubicBezTo>
                <a:cubicBezTo>
                  <a:pt x="1730891" y="187784"/>
                  <a:pt x="1740468" y="178207"/>
                  <a:pt x="1752281" y="178207"/>
                </a:cubicBezTo>
                <a:close/>
                <a:moveTo>
                  <a:pt x="1594928" y="178207"/>
                </a:moveTo>
                <a:cubicBezTo>
                  <a:pt x="1606741" y="178207"/>
                  <a:pt x="1616318" y="187784"/>
                  <a:pt x="1616318" y="199597"/>
                </a:cubicBezTo>
                <a:cubicBezTo>
                  <a:pt x="1616318" y="211410"/>
                  <a:pt x="1606741" y="220987"/>
                  <a:pt x="1594928" y="220987"/>
                </a:cubicBezTo>
                <a:cubicBezTo>
                  <a:pt x="1583115" y="220987"/>
                  <a:pt x="1573538" y="211410"/>
                  <a:pt x="1573538" y="199597"/>
                </a:cubicBezTo>
                <a:cubicBezTo>
                  <a:pt x="1573538" y="187784"/>
                  <a:pt x="1583115" y="178207"/>
                  <a:pt x="1594928" y="178207"/>
                </a:cubicBezTo>
                <a:close/>
                <a:moveTo>
                  <a:pt x="1437575" y="178207"/>
                </a:moveTo>
                <a:cubicBezTo>
                  <a:pt x="1449388" y="178207"/>
                  <a:pt x="1458965" y="187784"/>
                  <a:pt x="1458965" y="199597"/>
                </a:cubicBezTo>
                <a:cubicBezTo>
                  <a:pt x="1458965" y="211410"/>
                  <a:pt x="1449388" y="220987"/>
                  <a:pt x="1437575" y="220987"/>
                </a:cubicBezTo>
                <a:cubicBezTo>
                  <a:pt x="1425762" y="220987"/>
                  <a:pt x="1416185" y="211410"/>
                  <a:pt x="1416185" y="199597"/>
                </a:cubicBezTo>
                <a:cubicBezTo>
                  <a:pt x="1416185" y="187784"/>
                  <a:pt x="1425762" y="178207"/>
                  <a:pt x="1437575" y="178207"/>
                </a:cubicBezTo>
                <a:close/>
                <a:moveTo>
                  <a:pt x="1280221" y="178207"/>
                </a:moveTo>
                <a:cubicBezTo>
                  <a:pt x="1292034" y="178207"/>
                  <a:pt x="1301611" y="187784"/>
                  <a:pt x="1301611" y="199597"/>
                </a:cubicBezTo>
                <a:cubicBezTo>
                  <a:pt x="1301611" y="211410"/>
                  <a:pt x="1292034" y="220987"/>
                  <a:pt x="1280221" y="220987"/>
                </a:cubicBezTo>
                <a:cubicBezTo>
                  <a:pt x="1268408" y="220987"/>
                  <a:pt x="1258831" y="211410"/>
                  <a:pt x="1258831" y="199597"/>
                </a:cubicBezTo>
                <a:cubicBezTo>
                  <a:pt x="1258831" y="187784"/>
                  <a:pt x="1268408" y="178207"/>
                  <a:pt x="1280221" y="178207"/>
                </a:cubicBezTo>
                <a:close/>
                <a:moveTo>
                  <a:pt x="1122867" y="178207"/>
                </a:moveTo>
                <a:cubicBezTo>
                  <a:pt x="1134680" y="178207"/>
                  <a:pt x="1144257" y="187784"/>
                  <a:pt x="1144257" y="199597"/>
                </a:cubicBezTo>
                <a:cubicBezTo>
                  <a:pt x="1144257" y="211410"/>
                  <a:pt x="1134680" y="220987"/>
                  <a:pt x="1122867" y="220987"/>
                </a:cubicBezTo>
                <a:cubicBezTo>
                  <a:pt x="1111054" y="220987"/>
                  <a:pt x="1101477" y="211410"/>
                  <a:pt x="1101477" y="199597"/>
                </a:cubicBezTo>
                <a:cubicBezTo>
                  <a:pt x="1101477" y="187784"/>
                  <a:pt x="1111054" y="178207"/>
                  <a:pt x="1122867" y="178207"/>
                </a:cubicBezTo>
                <a:close/>
                <a:moveTo>
                  <a:pt x="965513" y="178207"/>
                </a:moveTo>
                <a:cubicBezTo>
                  <a:pt x="977326" y="178207"/>
                  <a:pt x="986903" y="187784"/>
                  <a:pt x="986903" y="199597"/>
                </a:cubicBezTo>
                <a:cubicBezTo>
                  <a:pt x="986903" y="211410"/>
                  <a:pt x="977326" y="220987"/>
                  <a:pt x="965513" y="220987"/>
                </a:cubicBezTo>
                <a:cubicBezTo>
                  <a:pt x="953700" y="220987"/>
                  <a:pt x="944123" y="211410"/>
                  <a:pt x="944123" y="199597"/>
                </a:cubicBezTo>
                <a:cubicBezTo>
                  <a:pt x="944123" y="187784"/>
                  <a:pt x="953700" y="178207"/>
                  <a:pt x="965513" y="178207"/>
                </a:cubicBezTo>
                <a:close/>
                <a:moveTo>
                  <a:pt x="808159" y="178207"/>
                </a:moveTo>
                <a:cubicBezTo>
                  <a:pt x="819972" y="178207"/>
                  <a:pt x="829549" y="187784"/>
                  <a:pt x="829549" y="199597"/>
                </a:cubicBezTo>
                <a:cubicBezTo>
                  <a:pt x="829549" y="211410"/>
                  <a:pt x="819972" y="220987"/>
                  <a:pt x="808159" y="220987"/>
                </a:cubicBezTo>
                <a:cubicBezTo>
                  <a:pt x="796346" y="220987"/>
                  <a:pt x="786769" y="211410"/>
                  <a:pt x="786769" y="199597"/>
                </a:cubicBezTo>
                <a:cubicBezTo>
                  <a:pt x="786769" y="187784"/>
                  <a:pt x="796346" y="178207"/>
                  <a:pt x="808159" y="178207"/>
                </a:cubicBezTo>
                <a:close/>
                <a:moveTo>
                  <a:pt x="650805" y="178207"/>
                </a:moveTo>
                <a:cubicBezTo>
                  <a:pt x="662618" y="178207"/>
                  <a:pt x="672195" y="187784"/>
                  <a:pt x="672195" y="199597"/>
                </a:cubicBezTo>
                <a:cubicBezTo>
                  <a:pt x="672195" y="211410"/>
                  <a:pt x="662618" y="220987"/>
                  <a:pt x="650805" y="220987"/>
                </a:cubicBezTo>
                <a:cubicBezTo>
                  <a:pt x="638992" y="220987"/>
                  <a:pt x="629415" y="211410"/>
                  <a:pt x="629415" y="199597"/>
                </a:cubicBezTo>
                <a:cubicBezTo>
                  <a:pt x="629415" y="187784"/>
                  <a:pt x="638992" y="178207"/>
                  <a:pt x="650805" y="178207"/>
                </a:cubicBezTo>
                <a:close/>
                <a:moveTo>
                  <a:pt x="493452" y="178207"/>
                </a:moveTo>
                <a:cubicBezTo>
                  <a:pt x="505265" y="178207"/>
                  <a:pt x="514842" y="187784"/>
                  <a:pt x="514842" y="199597"/>
                </a:cubicBezTo>
                <a:cubicBezTo>
                  <a:pt x="514842" y="211410"/>
                  <a:pt x="505265" y="220987"/>
                  <a:pt x="493452" y="220987"/>
                </a:cubicBezTo>
                <a:cubicBezTo>
                  <a:pt x="481639" y="220987"/>
                  <a:pt x="472062" y="211410"/>
                  <a:pt x="472062" y="199597"/>
                </a:cubicBezTo>
                <a:cubicBezTo>
                  <a:pt x="472062" y="187784"/>
                  <a:pt x="481639" y="178207"/>
                  <a:pt x="493452" y="178207"/>
                </a:cubicBezTo>
                <a:close/>
                <a:moveTo>
                  <a:pt x="336098" y="178207"/>
                </a:moveTo>
                <a:cubicBezTo>
                  <a:pt x="347911" y="178207"/>
                  <a:pt x="357488" y="187784"/>
                  <a:pt x="357488" y="199597"/>
                </a:cubicBezTo>
                <a:cubicBezTo>
                  <a:pt x="357488" y="211410"/>
                  <a:pt x="347911" y="220987"/>
                  <a:pt x="336098" y="220987"/>
                </a:cubicBezTo>
                <a:cubicBezTo>
                  <a:pt x="324285" y="220987"/>
                  <a:pt x="314708" y="211410"/>
                  <a:pt x="314708" y="199597"/>
                </a:cubicBezTo>
                <a:cubicBezTo>
                  <a:pt x="314708" y="187784"/>
                  <a:pt x="324285" y="178207"/>
                  <a:pt x="336098" y="178207"/>
                </a:cubicBezTo>
                <a:close/>
                <a:moveTo>
                  <a:pt x="178744" y="178207"/>
                </a:moveTo>
                <a:cubicBezTo>
                  <a:pt x="190557" y="178207"/>
                  <a:pt x="200134" y="187784"/>
                  <a:pt x="200134" y="199597"/>
                </a:cubicBezTo>
                <a:cubicBezTo>
                  <a:pt x="200134" y="211410"/>
                  <a:pt x="190557" y="220987"/>
                  <a:pt x="178744" y="220987"/>
                </a:cubicBezTo>
                <a:cubicBezTo>
                  <a:pt x="166931" y="220987"/>
                  <a:pt x="157354" y="211410"/>
                  <a:pt x="157354" y="199597"/>
                </a:cubicBezTo>
                <a:cubicBezTo>
                  <a:pt x="157354" y="187784"/>
                  <a:pt x="166931" y="178207"/>
                  <a:pt x="178744" y="178207"/>
                </a:cubicBezTo>
                <a:close/>
                <a:moveTo>
                  <a:pt x="21390" y="178207"/>
                </a:moveTo>
                <a:cubicBezTo>
                  <a:pt x="33203" y="178207"/>
                  <a:pt x="42780" y="187784"/>
                  <a:pt x="42780" y="199597"/>
                </a:cubicBezTo>
                <a:cubicBezTo>
                  <a:pt x="42780" y="211410"/>
                  <a:pt x="33203" y="220987"/>
                  <a:pt x="21390" y="220987"/>
                </a:cubicBezTo>
                <a:cubicBezTo>
                  <a:pt x="9577" y="220987"/>
                  <a:pt x="0" y="211410"/>
                  <a:pt x="0" y="199597"/>
                </a:cubicBezTo>
                <a:cubicBezTo>
                  <a:pt x="0" y="187784"/>
                  <a:pt x="9577" y="178207"/>
                  <a:pt x="21390" y="178207"/>
                </a:cubicBezTo>
                <a:close/>
                <a:moveTo>
                  <a:pt x="1752281" y="0"/>
                </a:moveTo>
                <a:cubicBezTo>
                  <a:pt x="1764094" y="0"/>
                  <a:pt x="1773671" y="9577"/>
                  <a:pt x="1773671" y="21390"/>
                </a:cubicBezTo>
                <a:cubicBezTo>
                  <a:pt x="1773671" y="33203"/>
                  <a:pt x="1764094" y="42780"/>
                  <a:pt x="1752281" y="42780"/>
                </a:cubicBezTo>
                <a:cubicBezTo>
                  <a:pt x="1740468" y="42780"/>
                  <a:pt x="1730891" y="33203"/>
                  <a:pt x="1730891" y="21390"/>
                </a:cubicBezTo>
                <a:cubicBezTo>
                  <a:pt x="1730891" y="9577"/>
                  <a:pt x="1740468" y="0"/>
                  <a:pt x="1752281" y="0"/>
                </a:cubicBezTo>
                <a:close/>
                <a:moveTo>
                  <a:pt x="1594928" y="0"/>
                </a:moveTo>
                <a:cubicBezTo>
                  <a:pt x="1606741" y="0"/>
                  <a:pt x="1616318" y="9577"/>
                  <a:pt x="1616318" y="21390"/>
                </a:cubicBezTo>
                <a:cubicBezTo>
                  <a:pt x="1616318" y="33203"/>
                  <a:pt x="1606741" y="42780"/>
                  <a:pt x="1594928" y="42780"/>
                </a:cubicBezTo>
                <a:cubicBezTo>
                  <a:pt x="1583115" y="42780"/>
                  <a:pt x="1573538" y="33203"/>
                  <a:pt x="1573538" y="21390"/>
                </a:cubicBezTo>
                <a:cubicBezTo>
                  <a:pt x="1573538" y="9577"/>
                  <a:pt x="1583115" y="0"/>
                  <a:pt x="1594928" y="0"/>
                </a:cubicBezTo>
                <a:close/>
                <a:moveTo>
                  <a:pt x="1437575" y="0"/>
                </a:moveTo>
                <a:cubicBezTo>
                  <a:pt x="1449388" y="0"/>
                  <a:pt x="1458965" y="9577"/>
                  <a:pt x="1458965" y="21390"/>
                </a:cubicBezTo>
                <a:cubicBezTo>
                  <a:pt x="1458965" y="33203"/>
                  <a:pt x="1449388" y="42780"/>
                  <a:pt x="1437575" y="42780"/>
                </a:cubicBezTo>
                <a:cubicBezTo>
                  <a:pt x="1425762" y="42780"/>
                  <a:pt x="1416185" y="33203"/>
                  <a:pt x="1416185" y="21390"/>
                </a:cubicBezTo>
                <a:cubicBezTo>
                  <a:pt x="1416185" y="9577"/>
                  <a:pt x="1425762" y="0"/>
                  <a:pt x="1437575" y="0"/>
                </a:cubicBezTo>
                <a:close/>
                <a:moveTo>
                  <a:pt x="1280221" y="0"/>
                </a:moveTo>
                <a:cubicBezTo>
                  <a:pt x="1292034" y="0"/>
                  <a:pt x="1301611" y="9577"/>
                  <a:pt x="1301611" y="21390"/>
                </a:cubicBezTo>
                <a:cubicBezTo>
                  <a:pt x="1301611" y="33203"/>
                  <a:pt x="1292034" y="42780"/>
                  <a:pt x="1280221" y="42780"/>
                </a:cubicBezTo>
                <a:cubicBezTo>
                  <a:pt x="1268408" y="42780"/>
                  <a:pt x="1258831" y="33203"/>
                  <a:pt x="1258831" y="21390"/>
                </a:cubicBezTo>
                <a:cubicBezTo>
                  <a:pt x="1258831" y="9577"/>
                  <a:pt x="1268408" y="0"/>
                  <a:pt x="1280221" y="0"/>
                </a:cubicBezTo>
                <a:close/>
                <a:moveTo>
                  <a:pt x="1122867" y="0"/>
                </a:moveTo>
                <a:cubicBezTo>
                  <a:pt x="1134680" y="0"/>
                  <a:pt x="1144257" y="9577"/>
                  <a:pt x="1144257" y="21390"/>
                </a:cubicBezTo>
                <a:cubicBezTo>
                  <a:pt x="1144257" y="33203"/>
                  <a:pt x="1134680" y="42780"/>
                  <a:pt x="1122867" y="42780"/>
                </a:cubicBezTo>
                <a:cubicBezTo>
                  <a:pt x="1111054" y="42780"/>
                  <a:pt x="1101477" y="33203"/>
                  <a:pt x="1101477" y="21390"/>
                </a:cubicBezTo>
                <a:cubicBezTo>
                  <a:pt x="1101477" y="9577"/>
                  <a:pt x="1111054" y="0"/>
                  <a:pt x="1122867" y="0"/>
                </a:cubicBezTo>
                <a:close/>
                <a:moveTo>
                  <a:pt x="965513" y="0"/>
                </a:moveTo>
                <a:cubicBezTo>
                  <a:pt x="977326" y="0"/>
                  <a:pt x="986903" y="9577"/>
                  <a:pt x="986903" y="21390"/>
                </a:cubicBezTo>
                <a:cubicBezTo>
                  <a:pt x="986903" y="33203"/>
                  <a:pt x="977326" y="42780"/>
                  <a:pt x="965513" y="42780"/>
                </a:cubicBezTo>
                <a:cubicBezTo>
                  <a:pt x="953700" y="42780"/>
                  <a:pt x="944123" y="33203"/>
                  <a:pt x="944123" y="21390"/>
                </a:cubicBezTo>
                <a:cubicBezTo>
                  <a:pt x="944123" y="9577"/>
                  <a:pt x="953700" y="0"/>
                  <a:pt x="965513" y="0"/>
                </a:cubicBezTo>
                <a:close/>
                <a:moveTo>
                  <a:pt x="808159" y="0"/>
                </a:moveTo>
                <a:cubicBezTo>
                  <a:pt x="819972" y="0"/>
                  <a:pt x="829549" y="9577"/>
                  <a:pt x="829549" y="21390"/>
                </a:cubicBezTo>
                <a:cubicBezTo>
                  <a:pt x="829549" y="33203"/>
                  <a:pt x="819972" y="42780"/>
                  <a:pt x="808159" y="42780"/>
                </a:cubicBezTo>
                <a:cubicBezTo>
                  <a:pt x="796346" y="42780"/>
                  <a:pt x="786769" y="33203"/>
                  <a:pt x="786769" y="21390"/>
                </a:cubicBezTo>
                <a:cubicBezTo>
                  <a:pt x="786769" y="9577"/>
                  <a:pt x="796346" y="0"/>
                  <a:pt x="808159" y="0"/>
                </a:cubicBezTo>
                <a:close/>
                <a:moveTo>
                  <a:pt x="650805" y="0"/>
                </a:moveTo>
                <a:cubicBezTo>
                  <a:pt x="662618" y="0"/>
                  <a:pt x="672195" y="9577"/>
                  <a:pt x="672195" y="21390"/>
                </a:cubicBezTo>
                <a:cubicBezTo>
                  <a:pt x="672195" y="33203"/>
                  <a:pt x="662618" y="42780"/>
                  <a:pt x="650805" y="42780"/>
                </a:cubicBezTo>
                <a:cubicBezTo>
                  <a:pt x="638992" y="42780"/>
                  <a:pt x="629415" y="33203"/>
                  <a:pt x="629415" y="21390"/>
                </a:cubicBezTo>
                <a:cubicBezTo>
                  <a:pt x="629415" y="9577"/>
                  <a:pt x="638992" y="0"/>
                  <a:pt x="650805" y="0"/>
                </a:cubicBezTo>
                <a:close/>
                <a:moveTo>
                  <a:pt x="493452" y="0"/>
                </a:moveTo>
                <a:cubicBezTo>
                  <a:pt x="505265" y="0"/>
                  <a:pt x="514842" y="9577"/>
                  <a:pt x="514842" y="21390"/>
                </a:cubicBezTo>
                <a:cubicBezTo>
                  <a:pt x="514842" y="33203"/>
                  <a:pt x="505265" y="42780"/>
                  <a:pt x="493452" y="42780"/>
                </a:cubicBezTo>
                <a:cubicBezTo>
                  <a:pt x="481639" y="42780"/>
                  <a:pt x="472062" y="33203"/>
                  <a:pt x="472062" y="21390"/>
                </a:cubicBezTo>
                <a:cubicBezTo>
                  <a:pt x="472062" y="9577"/>
                  <a:pt x="481639" y="0"/>
                  <a:pt x="493452" y="0"/>
                </a:cubicBezTo>
                <a:close/>
                <a:moveTo>
                  <a:pt x="336098" y="0"/>
                </a:moveTo>
                <a:cubicBezTo>
                  <a:pt x="347911" y="0"/>
                  <a:pt x="357488" y="9577"/>
                  <a:pt x="357488" y="21390"/>
                </a:cubicBezTo>
                <a:cubicBezTo>
                  <a:pt x="357488" y="33203"/>
                  <a:pt x="347911" y="42780"/>
                  <a:pt x="336098" y="42780"/>
                </a:cubicBezTo>
                <a:cubicBezTo>
                  <a:pt x="324285" y="42780"/>
                  <a:pt x="314708" y="33203"/>
                  <a:pt x="314708" y="21390"/>
                </a:cubicBezTo>
                <a:cubicBezTo>
                  <a:pt x="314708" y="9577"/>
                  <a:pt x="324285" y="0"/>
                  <a:pt x="336098" y="0"/>
                </a:cubicBezTo>
                <a:close/>
                <a:moveTo>
                  <a:pt x="178744" y="0"/>
                </a:moveTo>
                <a:cubicBezTo>
                  <a:pt x="190557" y="0"/>
                  <a:pt x="200134" y="9577"/>
                  <a:pt x="200134" y="21390"/>
                </a:cubicBezTo>
                <a:cubicBezTo>
                  <a:pt x="200134" y="33203"/>
                  <a:pt x="190557" y="42780"/>
                  <a:pt x="178744" y="42780"/>
                </a:cubicBezTo>
                <a:cubicBezTo>
                  <a:pt x="166931" y="42780"/>
                  <a:pt x="157354" y="33203"/>
                  <a:pt x="157354" y="21390"/>
                </a:cubicBezTo>
                <a:cubicBezTo>
                  <a:pt x="157354" y="9577"/>
                  <a:pt x="166931" y="0"/>
                  <a:pt x="178744" y="0"/>
                </a:cubicBezTo>
                <a:close/>
                <a:moveTo>
                  <a:pt x="21390" y="0"/>
                </a:moveTo>
                <a:cubicBezTo>
                  <a:pt x="33203" y="0"/>
                  <a:pt x="42780" y="9577"/>
                  <a:pt x="42780" y="21390"/>
                </a:cubicBezTo>
                <a:cubicBezTo>
                  <a:pt x="42780" y="33203"/>
                  <a:pt x="33203" y="42780"/>
                  <a:pt x="21390" y="42780"/>
                </a:cubicBezTo>
                <a:cubicBezTo>
                  <a:pt x="9577" y="42780"/>
                  <a:pt x="0" y="33203"/>
                  <a:pt x="0" y="21390"/>
                </a:cubicBezTo>
                <a:cubicBezTo>
                  <a:pt x="0" y="9577"/>
                  <a:pt x="9577" y="0"/>
                  <a:pt x="21390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marL="0" indent="0" algn="l" defTabSz="51435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Daytona" panose="020B0604030500040204" pitchFamily="34" charset="0"/>
                <a:ea typeface="+mn-ea"/>
                <a:cs typeface="+mn-cs"/>
              </a:defRPr>
            </a:lvl1pPr>
            <a:lvl2pPr marL="3857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Daytona" panose="020B0604030500040204" pitchFamily="34" charset="0"/>
                <a:ea typeface="+mn-ea"/>
                <a:cs typeface="+mn-cs"/>
              </a:defRPr>
            </a:lvl2pPr>
            <a:lvl3pPr marL="6429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Daytona" panose="020B0604030500040204" pitchFamily="34" charset="0"/>
                <a:ea typeface="+mn-ea"/>
                <a:cs typeface="+mn-cs"/>
              </a:defRPr>
            </a:lvl3pPr>
            <a:lvl4pPr marL="9001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Daytona" panose="020B0604030500040204" pitchFamily="34" charset="0"/>
                <a:ea typeface="+mn-ea"/>
                <a:cs typeface="+mn-cs"/>
              </a:defRPr>
            </a:lvl4pPr>
            <a:lvl5pPr marL="11572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Daytona" panose="020B0604030500040204" pitchFamily="34" charset="0"/>
                <a:ea typeface="+mn-ea"/>
                <a:cs typeface="+mn-cs"/>
              </a:defRPr>
            </a:lvl5pPr>
            <a:lvl6pPr marL="14144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L"/>
              <a:t> </a:t>
            </a:r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1328806082"/>
      </p:ext>
    </p:extLst>
  </p:cSld>
  <p:clrMapOvr>
    <a:masterClrMapping/>
  </p:clrMapOvr>
</p:sld>
</file>

<file path=ppt/theme/theme1.xml><?xml version="1.0" encoding="utf-8"?>
<a:theme xmlns:a="http://schemas.openxmlformats.org/drawingml/2006/main" name="Pixellot 2024">
  <a:themeElements>
    <a:clrScheme name="Custom 25">
      <a:dk1>
        <a:srgbClr val="000000"/>
      </a:dk1>
      <a:lt1>
        <a:srgbClr val="FFFEFE"/>
      </a:lt1>
      <a:dk2>
        <a:srgbClr val="00C0FD"/>
      </a:dk2>
      <a:lt2>
        <a:srgbClr val="E7E6E6"/>
      </a:lt2>
      <a:accent1>
        <a:srgbClr val="00121E"/>
      </a:accent1>
      <a:accent2>
        <a:srgbClr val="04D6FE"/>
      </a:accent2>
      <a:accent3>
        <a:srgbClr val="404040"/>
      </a:accent3>
      <a:accent4>
        <a:srgbClr val="8A5ED3"/>
      </a:accent4>
      <a:accent5>
        <a:srgbClr val="00C0FE"/>
      </a:accent5>
      <a:accent6>
        <a:srgbClr val="43DD95"/>
      </a:accent6>
      <a:hlink>
        <a:srgbClr val="00C0FE"/>
      </a:hlink>
      <a:folHlink>
        <a:srgbClr val="8A5ED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ixellot 2024" id="{65468092-330E-0F43-AEB1-2088D20151B6}" vid="{D26DF311-AEAB-374D-90F6-168DD935E0F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Pixellot 2024</Template>
  <TotalTime>1626</TotalTime>
  <Words>307</Words>
  <Application>Microsoft Macintosh PowerPoint</Application>
  <PresentationFormat>A4 Paper (210x297 mm)</PresentationFormat>
  <Paragraphs>51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Impact</vt:lpstr>
      <vt:lpstr>Daytona</vt:lpstr>
      <vt:lpstr>Daytona Light</vt:lpstr>
      <vt:lpstr>Calibri</vt:lpstr>
      <vt:lpstr>Arial</vt:lpstr>
      <vt:lpstr>Pixellot 2024</vt:lpstr>
      <vt:lpstr>PIXELLOT SHOW S3 CAMERA SYSTEM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PIXELLOT SHOW S3 CAMERA SYSTEM  THE NEXT GENERATION OF AI AUTOMATED SPORTS VIDEO CAPTURE </dc:title>
  <dc:creator>Efrat Sander</dc:creator>
  <cp:lastModifiedBy>Efrat Sander</cp:lastModifiedBy>
  <cp:revision>11</cp:revision>
  <dcterms:created xsi:type="dcterms:W3CDTF">2023-03-01T16:01:27Z</dcterms:created>
  <dcterms:modified xsi:type="dcterms:W3CDTF">2024-01-07T10:20:43Z</dcterms:modified>
</cp:coreProperties>
</file>