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9" r:id="rId3"/>
    <p:sldId id="256" r:id="rId4"/>
    <p:sldId id="258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3248"/>
    <a:srgbClr val="B164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47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23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696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82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832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2405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8133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111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7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045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55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977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988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6FE98-FA1D-FF4E-A1F7-1D2F8B4B75BC}" type="datetimeFigureOut">
              <a:rPr lang="en-AU" smtClean="0"/>
              <a:t>31/12/20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5134C-2BB8-8743-9B6D-D9C2213BAA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380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45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031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6E6B479A-0533-B948-A642-233D482E618B}"/>
              </a:ext>
            </a:extLst>
          </p:cNvPr>
          <p:cNvSpPr txBox="1"/>
          <p:nvPr/>
        </p:nvSpPr>
        <p:spPr>
          <a:xfrm>
            <a:off x="3072984" y="779489"/>
            <a:ext cx="35248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sz="4000" dirty="0"/>
              <a:t>Type your name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C3A26B-8A5F-E54C-A9E7-ABB0F6442647}"/>
              </a:ext>
            </a:extLst>
          </p:cNvPr>
          <p:cNvSpPr txBox="1"/>
          <p:nvPr/>
        </p:nvSpPr>
        <p:spPr>
          <a:xfrm>
            <a:off x="3636375" y="2460886"/>
            <a:ext cx="2779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/>
              <a:t>Insert photo and delete box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89AEEE-AD56-734A-B793-F6481A11BF5D}"/>
              </a:ext>
            </a:extLst>
          </p:cNvPr>
          <p:cNvSpPr txBox="1"/>
          <p:nvPr/>
        </p:nvSpPr>
        <p:spPr>
          <a:xfrm>
            <a:off x="442210" y="2460886"/>
            <a:ext cx="2630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Type: change font or size as needed.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C8875B-517E-5E42-B90A-4AFA8DEF1653}"/>
              </a:ext>
            </a:extLst>
          </p:cNvPr>
          <p:cNvSpPr txBox="1"/>
          <p:nvPr/>
        </p:nvSpPr>
        <p:spPr>
          <a:xfrm>
            <a:off x="3292840" y="4487056"/>
            <a:ext cx="2630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Type: change font or size as needed.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665682-CD64-6B40-99DA-065FCBA8DED0}"/>
              </a:ext>
            </a:extLst>
          </p:cNvPr>
          <p:cNvSpPr txBox="1"/>
          <p:nvPr/>
        </p:nvSpPr>
        <p:spPr>
          <a:xfrm>
            <a:off x="442209" y="6152453"/>
            <a:ext cx="597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Type: change font or size as needed.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D1AC0A-EC0F-D34F-AF8C-652329CF2B25}"/>
              </a:ext>
            </a:extLst>
          </p:cNvPr>
          <p:cNvSpPr txBox="1"/>
          <p:nvPr/>
        </p:nvSpPr>
        <p:spPr>
          <a:xfrm>
            <a:off x="364757" y="8186598"/>
            <a:ext cx="441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Type: change font or size as needed.</a:t>
            </a:r>
          </a:p>
        </p:txBody>
      </p:sp>
    </p:spTree>
    <p:extLst>
      <p:ext uri="{BB962C8B-B14F-4D97-AF65-F5344CB8AC3E}">
        <p14:creationId xmlns:p14="http://schemas.microsoft.com/office/powerpoint/2010/main" val="1964172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3D6FC8F-961C-6F49-852D-B25D7E6E2D03}"/>
              </a:ext>
            </a:extLst>
          </p:cNvPr>
          <p:cNvSpPr/>
          <p:nvPr/>
        </p:nvSpPr>
        <p:spPr>
          <a:xfrm>
            <a:off x="417231" y="2057055"/>
            <a:ext cx="2749302" cy="3623870"/>
          </a:xfrm>
          <a:prstGeom prst="rect">
            <a:avLst/>
          </a:prstGeom>
          <a:noFill/>
          <a:ln w="28575">
            <a:solidFill>
              <a:srgbClr val="2232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00DCC8-A9D3-E74F-9EE0-81CC78E61CD6}"/>
              </a:ext>
            </a:extLst>
          </p:cNvPr>
          <p:cNvSpPr/>
          <p:nvPr/>
        </p:nvSpPr>
        <p:spPr>
          <a:xfrm>
            <a:off x="417231" y="7755467"/>
            <a:ext cx="4371034" cy="1854200"/>
          </a:xfrm>
          <a:prstGeom prst="rect">
            <a:avLst/>
          </a:prstGeom>
          <a:noFill/>
          <a:ln w="28575">
            <a:solidFill>
              <a:srgbClr val="2232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BE5B98-4038-1C46-AC5C-E6563DC902DF}"/>
              </a:ext>
            </a:extLst>
          </p:cNvPr>
          <p:cNvSpPr txBox="1"/>
          <p:nvPr/>
        </p:nvSpPr>
        <p:spPr>
          <a:xfrm>
            <a:off x="393413" y="7759209"/>
            <a:ext cx="2792752" cy="1618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How to reach me:</a:t>
            </a:r>
          </a:p>
          <a:p>
            <a:pPr>
              <a:lnSpc>
                <a:spcPct val="200000"/>
              </a:lnSpc>
            </a:pPr>
            <a:r>
              <a:rPr lang="en-AU" sz="20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At school:</a:t>
            </a:r>
          </a:p>
          <a:p>
            <a:pPr>
              <a:lnSpc>
                <a:spcPct val="200000"/>
              </a:lnSpc>
            </a:pPr>
            <a:r>
              <a:rPr lang="en-AU" sz="20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E-mail: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BC417D-0321-5E48-8278-74EDC8B7D42E}"/>
              </a:ext>
            </a:extLst>
          </p:cNvPr>
          <p:cNvSpPr/>
          <p:nvPr/>
        </p:nvSpPr>
        <p:spPr>
          <a:xfrm>
            <a:off x="417231" y="5799874"/>
            <a:ext cx="6135969" cy="1854200"/>
          </a:xfrm>
          <a:prstGeom prst="rect">
            <a:avLst/>
          </a:prstGeom>
          <a:noFill/>
          <a:ln w="28575">
            <a:solidFill>
              <a:srgbClr val="2232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BFCD44-85F7-2849-B52D-33E3F7468A5A}"/>
              </a:ext>
            </a:extLst>
          </p:cNvPr>
          <p:cNvSpPr txBox="1"/>
          <p:nvPr/>
        </p:nvSpPr>
        <p:spPr>
          <a:xfrm>
            <a:off x="431114" y="5808024"/>
            <a:ext cx="237116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My favourites: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69EA74-BBDF-6B46-A65B-1B0AA7081BB2}"/>
              </a:ext>
            </a:extLst>
          </p:cNvPr>
          <p:cNvSpPr txBox="1"/>
          <p:nvPr/>
        </p:nvSpPr>
        <p:spPr>
          <a:xfrm>
            <a:off x="3258679" y="3963132"/>
            <a:ext cx="15295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Fun fact!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5DD54E9-61B6-1844-8397-1FC20BB44A7E}"/>
              </a:ext>
            </a:extLst>
          </p:cNvPr>
          <p:cNvSpPr txBox="1"/>
          <p:nvPr/>
        </p:nvSpPr>
        <p:spPr>
          <a:xfrm>
            <a:off x="431114" y="2057055"/>
            <a:ext cx="171232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About me: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038B89-C31B-0B4B-AFBD-97BAA147B8BC}"/>
              </a:ext>
            </a:extLst>
          </p:cNvPr>
          <p:cNvSpPr txBox="1"/>
          <p:nvPr/>
        </p:nvSpPr>
        <p:spPr>
          <a:xfrm>
            <a:off x="3661920" y="1410724"/>
            <a:ext cx="2508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Insert photo and text delete box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E0D769-B252-BF41-A4F3-4AE84C8D00AE}"/>
              </a:ext>
            </a:extLst>
          </p:cNvPr>
          <p:cNvSpPr txBox="1"/>
          <p:nvPr/>
        </p:nvSpPr>
        <p:spPr>
          <a:xfrm>
            <a:off x="393413" y="6330386"/>
            <a:ext cx="28652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Food:</a:t>
            </a:r>
          </a:p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Movie:</a:t>
            </a:r>
          </a:p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Animal: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D3366C-3492-D845-BD9B-6BB854D529F7}"/>
              </a:ext>
            </a:extLst>
          </p:cNvPr>
          <p:cNvSpPr txBox="1"/>
          <p:nvPr/>
        </p:nvSpPr>
        <p:spPr>
          <a:xfrm>
            <a:off x="3485215" y="2089660"/>
            <a:ext cx="2923082" cy="1477328"/>
          </a:xfrm>
          <a:prstGeom prst="rect">
            <a:avLst/>
          </a:prstGeom>
          <a:noFill/>
          <a:ln>
            <a:solidFill>
              <a:srgbClr val="223248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/>
              <a:t>All of the boxes and text are editable on this page so you can edit or resize as needed. Delete this box after reading it.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66B5E7-EF55-7845-80F2-8626A5E40230}"/>
              </a:ext>
            </a:extLst>
          </p:cNvPr>
          <p:cNvSpPr/>
          <p:nvPr/>
        </p:nvSpPr>
        <p:spPr>
          <a:xfrm>
            <a:off x="3278647" y="3963132"/>
            <a:ext cx="3274553" cy="1735349"/>
          </a:xfrm>
          <a:prstGeom prst="rect">
            <a:avLst/>
          </a:prstGeom>
          <a:noFill/>
          <a:ln w="28575">
            <a:solidFill>
              <a:srgbClr val="2232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429766E-DE32-2D40-B724-A5E5923FB7E2}"/>
              </a:ext>
            </a:extLst>
          </p:cNvPr>
          <p:cNvSpPr txBox="1"/>
          <p:nvPr/>
        </p:nvSpPr>
        <p:spPr>
          <a:xfrm>
            <a:off x="449703" y="2509002"/>
            <a:ext cx="2630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Type: change font or size as needed.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FA1635-0BC8-A340-8C92-0779C89D5D46}"/>
              </a:ext>
            </a:extLst>
          </p:cNvPr>
          <p:cNvSpPr txBox="1"/>
          <p:nvPr/>
        </p:nvSpPr>
        <p:spPr>
          <a:xfrm>
            <a:off x="3258679" y="4372678"/>
            <a:ext cx="2630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Type: change font or size as needed.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25CD4A1-F649-B54C-8AE7-16624EFE98D6}"/>
              </a:ext>
            </a:extLst>
          </p:cNvPr>
          <p:cNvSpPr txBox="1"/>
          <p:nvPr/>
        </p:nvSpPr>
        <p:spPr>
          <a:xfrm>
            <a:off x="3711752" y="6356594"/>
            <a:ext cx="28652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Fruit:</a:t>
            </a:r>
          </a:p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Colour:</a:t>
            </a:r>
          </a:p>
          <a:p>
            <a:r>
              <a:rPr lang="en-AU" sz="2500" b="1" dirty="0">
                <a:latin typeface="Comic Sans MS" panose="030F0902030302020204" pitchFamily="66" charset="0"/>
                <a:ea typeface="PBSALTEDCARAMELLATTE" panose="02000603000000000000" pitchFamily="2" charset="0"/>
              </a:rPr>
              <a:t>Sport: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18F7B2-1299-8042-AC7D-755D91C8FCC6}"/>
              </a:ext>
            </a:extLst>
          </p:cNvPr>
          <p:cNvSpPr txBox="1"/>
          <p:nvPr/>
        </p:nvSpPr>
        <p:spPr>
          <a:xfrm>
            <a:off x="3072984" y="779489"/>
            <a:ext cx="35248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sz="4000" dirty="0"/>
              <a:t>Type your name</a:t>
            </a:r>
          </a:p>
        </p:txBody>
      </p:sp>
    </p:spTree>
    <p:extLst>
      <p:ext uri="{BB962C8B-B14F-4D97-AF65-F5344CB8AC3E}">
        <p14:creationId xmlns:p14="http://schemas.microsoft.com/office/powerpoint/2010/main" val="3817912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129</Words>
  <Application>Microsoft Macintosh PowerPoint</Application>
  <PresentationFormat>A4 Paper (210x297 mm)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Chalmers</dc:creator>
  <cp:lastModifiedBy>Julia Chalmers</cp:lastModifiedBy>
  <cp:revision>8</cp:revision>
  <cp:lastPrinted>2020-12-31T03:45:00Z</cp:lastPrinted>
  <dcterms:created xsi:type="dcterms:W3CDTF">2020-12-31T02:57:36Z</dcterms:created>
  <dcterms:modified xsi:type="dcterms:W3CDTF">2020-12-31T04:00:08Z</dcterms:modified>
</cp:coreProperties>
</file>