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96"/>
    <p:restoredTop sz="96203"/>
  </p:normalViewPr>
  <p:slideViewPr>
    <p:cSldViewPr snapToGrid="0">
      <p:cViewPr varScale="1">
        <p:scale>
          <a:sx n="65" d="100"/>
          <a:sy n="65" d="100"/>
        </p:scale>
        <p:origin x="20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A3C3C-E984-B7E4-FBAB-299B24B22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47138-5577-94F3-624A-CF42C2C31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2C321-0FCD-22EF-80FF-5C7CEC7B2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60B32-2005-CA89-812B-9AB4A7BF5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9B5DA-396F-9B99-3BA6-F86B46A8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172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5E3DD-9515-B625-03CF-481226AF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BC28C-7B35-643C-C439-392ECF292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3FFC4-C2A9-28D5-6101-D1CE8FD86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EAD52-CECF-E934-9993-E6B43DB0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0910C-E81D-A668-FA47-4FBE3AC7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812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977B-D0C9-0951-2005-815FD680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02E29-CDFE-239C-FC8B-C8104F31A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20972-5D3D-EEC5-7508-0827A87FB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0BC83-4CE1-29AC-8A71-2C4696A2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90669-84B7-0CF2-8C2B-D433C1AB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6765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E8FC-0DAC-65F9-DA97-263DA77F7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EC58D-54D6-6207-AA0B-3AF1968B8F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24FA0-5E36-7240-E731-EF736ED51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4B10BF-4E95-3907-DE5C-5DDB4072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844DC-0DE8-5E7D-0346-8EF2A97D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254C6-BB00-0310-A56D-536EFCF4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18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1AC9-F762-D922-4C06-D6EC32EF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49E52-AF03-2D94-874B-D84459FBC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1E50E-DA7E-CC11-0575-DC62FE3B0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0D115-6DA2-0FA1-BFB8-BDDCEEE92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027074-1984-010D-F7B9-48A8274FD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2F289-0AF8-634B-F35C-15C25209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DA142B-6D30-2EA0-58C9-A10A7290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51C664-14B0-84F3-0165-D3501C28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803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0FB9-7F1E-9316-E7D2-B391CE81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25F81-49FA-DCC0-9183-CF030472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E520F6-AC74-BED3-4138-58F4AE5A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602A3-3C88-3CA3-95CC-6EEA2DBEC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213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134889-0C7E-8FEA-E731-571B0963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E4A5B9-BAB2-C828-E6B3-27FA3305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A8063-5C92-1DEB-C070-7A007AF4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558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37F1-4669-7765-3D02-D35F1065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AE933-28FC-689B-4C2F-06238BF57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8D13E-7CB7-9845-763B-333B1E757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1B14B-D11A-464B-D018-A0FB8A72B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BF9C1-110D-86C3-F0ED-8E73B1E98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32297-C9CD-F4ED-E26C-3D37B5BE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860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78EFB-D72F-4418-55E5-5957112F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EAEC7-CA67-DB59-9581-FE0B77975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BA7AD-7B73-7331-AB3A-C7DD5D803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63BD8-1529-A2CD-436D-952977A5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A25BAF-6B8A-DF65-AB25-FCE5D4EC2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FC185-D4A1-D70D-7A08-4E70980F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570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9A77-771F-9A5A-1E65-459D757A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26200-99D6-47BA-B87E-B36E4431F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17D8C-371E-A12A-2BE0-30FBF5B62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27CFC-D537-4852-EB4F-8F43EAC2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BCB97-BC22-C8F6-3D92-B67622A5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001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5FFCFE-A66F-0700-09EA-55016D7DF6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F444F6-DD1F-FC91-68D2-F36321326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B59EA-F0D7-4FD8-1EAB-6C3D663C7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9696C-2194-8C86-192B-19C922A0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5D17F-2E47-5050-E6CA-D5DE61AE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451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436776-E95B-69DC-E768-7C9DD360C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C455A-299A-1C0E-25BF-8DB44F122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901D8-CF5B-E929-9E01-19AF1D419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46008-9F76-D74B-95AF-F2CB08D3848A}" type="datetimeFigureOut">
              <a:rPr lang="en-AU" smtClean="0"/>
              <a:t>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F2F78-6030-1903-36DC-50355CF39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4AD68-8670-565E-F2F3-E3C38D75C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167E6-5B46-8648-98CD-9BA51B4092F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850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559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9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CDA02C-8657-07A6-106E-9900F3FA78DF}"/>
              </a:ext>
            </a:extLst>
          </p:cNvPr>
          <p:cNvSpPr txBox="1"/>
          <p:nvPr/>
        </p:nvSpPr>
        <p:spPr>
          <a:xfrm>
            <a:off x="5897217" y="304800"/>
            <a:ext cx="5751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Date: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8DB9D-DBD8-6532-27B3-8033DC583071}"/>
              </a:ext>
            </a:extLst>
          </p:cNvPr>
          <p:cNvSpPr txBox="1"/>
          <p:nvPr/>
        </p:nvSpPr>
        <p:spPr>
          <a:xfrm>
            <a:off x="5897217" y="1239078"/>
            <a:ext cx="57514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I would rather…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…because…</a:t>
            </a:r>
          </a:p>
        </p:txBody>
      </p:sp>
    </p:spTree>
    <p:extLst>
      <p:ext uri="{BB962C8B-B14F-4D97-AF65-F5344CB8AC3E}">
        <p14:creationId xmlns:p14="http://schemas.microsoft.com/office/powerpoint/2010/main" val="212986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6F2AAD-9CF8-C2F6-3291-4FFD17779377}"/>
              </a:ext>
            </a:extLst>
          </p:cNvPr>
          <p:cNvSpPr txBox="1"/>
          <p:nvPr/>
        </p:nvSpPr>
        <p:spPr>
          <a:xfrm>
            <a:off x="5897217" y="304800"/>
            <a:ext cx="5751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Date: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2C9E74-0CFC-6AF0-4DA5-28A225A8D839}"/>
              </a:ext>
            </a:extLst>
          </p:cNvPr>
          <p:cNvSpPr txBox="1"/>
          <p:nvPr/>
        </p:nvSpPr>
        <p:spPr>
          <a:xfrm>
            <a:off x="5897217" y="1239078"/>
            <a:ext cx="57514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Agatha’s Potion: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000" dirty="0">
                <a:latin typeface="Comic Sans MS" panose="030F0902030302020204" pitchFamily="66" charset="0"/>
              </a:rPr>
              <a:t>1 cup of hot chocolate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000" dirty="0">
                <a:latin typeface="Comic Sans MS" panose="030F0902030302020204" pitchFamily="66" charset="0"/>
              </a:rPr>
              <a:t>2 tsp of…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000" dirty="0">
                <a:latin typeface="Comic Sans MS" panose="030F0902030302020204" pitchFamily="66" charset="0"/>
              </a:rPr>
              <a:t>1 sprinkle of…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Method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62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7E6053-C123-7A44-ABD1-ECE95F033B56}"/>
              </a:ext>
            </a:extLst>
          </p:cNvPr>
          <p:cNvSpPr txBox="1"/>
          <p:nvPr/>
        </p:nvSpPr>
        <p:spPr>
          <a:xfrm>
            <a:off x="5897217" y="304800"/>
            <a:ext cx="5751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Date: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39FB5-5E2B-A980-06F2-28EC493D0169}"/>
              </a:ext>
            </a:extLst>
          </p:cNvPr>
          <p:cNvSpPr txBox="1"/>
          <p:nvPr/>
        </p:nvSpPr>
        <p:spPr>
          <a:xfrm>
            <a:off x="5897217" y="1239078"/>
            <a:ext cx="57514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I think that ____________</a:t>
            </a:r>
          </a:p>
          <a:p>
            <a:r>
              <a:rPr lang="en-AU" sz="3000" dirty="0">
                <a:latin typeface="Comic Sans MS" panose="030F0902030302020204" pitchFamily="66" charset="0"/>
              </a:rPr>
              <a:t>would want…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….because…</a:t>
            </a:r>
          </a:p>
        </p:txBody>
      </p:sp>
    </p:spTree>
    <p:extLst>
      <p:ext uri="{BB962C8B-B14F-4D97-AF65-F5344CB8AC3E}">
        <p14:creationId xmlns:p14="http://schemas.microsoft.com/office/powerpoint/2010/main" val="2315618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FB2B5D-C434-3362-3D98-3289DF27DC3C}"/>
              </a:ext>
            </a:extLst>
          </p:cNvPr>
          <p:cNvSpPr txBox="1"/>
          <p:nvPr/>
        </p:nvSpPr>
        <p:spPr>
          <a:xfrm>
            <a:off x="5897217" y="304800"/>
            <a:ext cx="5751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Date: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670C8F-753B-B6AF-6456-A39BA76A562D}"/>
              </a:ext>
            </a:extLst>
          </p:cNvPr>
          <p:cNvSpPr txBox="1"/>
          <p:nvPr/>
        </p:nvSpPr>
        <p:spPr>
          <a:xfrm>
            <a:off x="5897217" y="1239078"/>
            <a:ext cx="57514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If I had wings like Cupid, I would fly to…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While I was there, I would…</a:t>
            </a:r>
          </a:p>
        </p:txBody>
      </p:sp>
    </p:spTree>
    <p:extLst>
      <p:ext uri="{BB962C8B-B14F-4D97-AF65-F5344CB8AC3E}">
        <p14:creationId xmlns:p14="http://schemas.microsoft.com/office/powerpoint/2010/main" val="417143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BD00B0-6E0E-C85D-1487-51FB5EE2CF56}"/>
              </a:ext>
            </a:extLst>
          </p:cNvPr>
          <p:cNvSpPr txBox="1"/>
          <p:nvPr/>
        </p:nvSpPr>
        <p:spPr>
          <a:xfrm>
            <a:off x="5897217" y="304800"/>
            <a:ext cx="5751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Date: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DEAF64-E767-AE53-5F42-085F296620AC}"/>
              </a:ext>
            </a:extLst>
          </p:cNvPr>
          <p:cNvSpPr txBox="1"/>
          <p:nvPr/>
        </p:nvSpPr>
        <p:spPr>
          <a:xfrm>
            <a:off x="5897217" y="1239078"/>
            <a:ext cx="57514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>
                <a:latin typeface="Comic Sans MS" panose="030F0902030302020204" pitchFamily="66" charset="0"/>
              </a:rPr>
              <a:t>This map led to…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So I ….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Unfortunately,</a:t>
            </a: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endParaRPr lang="en-AU" sz="3000" dirty="0">
              <a:latin typeface="Comic Sans MS" panose="030F0902030302020204" pitchFamily="66" charset="0"/>
            </a:endParaRPr>
          </a:p>
          <a:p>
            <a:r>
              <a:rPr lang="en-AU" sz="3000" dirty="0">
                <a:latin typeface="Comic Sans MS" panose="030F0902030302020204" pitchFamily="66" charset="0"/>
              </a:rPr>
              <a:t>Luckily…</a:t>
            </a:r>
          </a:p>
        </p:txBody>
      </p:sp>
    </p:spTree>
    <p:extLst>
      <p:ext uri="{BB962C8B-B14F-4D97-AF65-F5344CB8AC3E}">
        <p14:creationId xmlns:p14="http://schemas.microsoft.com/office/powerpoint/2010/main" val="2334810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367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76</Words>
  <Application>Microsoft Macintosh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Chalmers</dc:creator>
  <cp:lastModifiedBy>Julia Chalmers</cp:lastModifiedBy>
  <cp:revision>2</cp:revision>
  <dcterms:created xsi:type="dcterms:W3CDTF">2024-02-05T21:13:26Z</dcterms:created>
  <dcterms:modified xsi:type="dcterms:W3CDTF">2024-02-05T21:20:27Z</dcterms:modified>
</cp:coreProperties>
</file>