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30"/>
  </p:notesMasterIdLst>
  <p:handoutMasterIdLst>
    <p:handoutMasterId r:id="rId31"/>
  </p:handoutMasterIdLst>
  <p:sldIdLst>
    <p:sldId id="262" r:id="rId2"/>
    <p:sldId id="277" r:id="rId3"/>
    <p:sldId id="275" r:id="rId4"/>
    <p:sldId id="300" r:id="rId5"/>
    <p:sldId id="302" r:id="rId6"/>
    <p:sldId id="299" r:id="rId7"/>
    <p:sldId id="295" r:id="rId8"/>
    <p:sldId id="282" r:id="rId9"/>
    <p:sldId id="301" r:id="rId10"/>
    <p:sldId id="293" r:id="rId11"/>
    <p:sldId id="291" r:id="rId12"/>
    <p:sldId id="289" r:id="rId13"/>
    <p:sldId id="298" r:id="rId14"/>
    <p:sldId id="292" r:id="rId15"/>
    <p:sldId id="290" r:id="rId16"/>
    <p:sldId id="261" r:id="rId17"/>
    <p:sldId id="288" r:id="rId18"/>
    <p:sldId id="258" r:id="rId19"/>
    <p:sldId id="265" r:id="rId20"/>
    <p:sldId id="264" r:id="rId21"/>
    <p:sldId id="286" r:id="rId22"/>
    <p:sldId id="294" r:id="rId23"/>
    <p:sldId id="260" r:id="rId24"/>
    <p:sldId id="304" r:id="rId25"/>
    <p:sldId id="305" r:id="rId26"/>
    <p:sldId id="303" r:id="rId27"/>
    <p:sldId id="306" r:id="rId28"/>
    <p:sldId id="28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FF3AB79-6E8A-44CD-8C82-A9506EF197A7}">
          <p14:sldIdLst>
            <p14:sldId id="262"/>
            <p14:sldId id="277"/>
            <p14:sldId id="275"/>
            <p14:sldId id="300"/>
            <p14:sldId id="302"/>
            <p14:sldId id="299"/>
            <p14:sldId id="295"/>
            <p14:sldId id="282"/>
            <p14:sldId id="301"/>
            <p14:sldId id="293"/>
            <p14:sldId id="291"/>
            <p14:sldId id="289"/>
            <p14:sldId id="298"/>
            <p14:sldId id="292"/>
            <p14:sldId id="290"/>
            <p14:sldId id="261"/>
            <p14:sldId id="288"/>
            <p14:sldId id="258"/>
            <p14:sldId id="265"/>
            <p14:sldId id="264"/>
            <p14:sldId id="286"/>
            <p14:sldId id="294"/>
            <p14:sldId id="260"/>
            <p14:sldId id="304"/>
            <p14:sldId id="305"/>
            <p14:sldId id="303"/>
            <p14:sldId id="306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FFFF"/>
    <a:srgbClr val="66FFFF"/>
    <a:srgbClr val="660033"/>
    <a:srgbClr val="E5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5" autoAdjust="0"/>
    <p:restoredTop sz="71261" autoAdjust="0"/>
  </p:normalViewPr>
  <p:slideViewPr>
    <p:cSldViewPr>
      <p:cViewPr varScale="1">
        <p:scale>
          <a:sx n="63" d="100"/>
          <a:sy n="63" d="100"/>
        </p:scale>
        <p:origin x="21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78757AD2-F7E2-489D-B38C-B0C995FCC5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311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FDB76C6-70C4-4AC0-9E7F-B7ED0B3867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5049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9E5D47-9BE3-478C-A4A3-ECAA505CDC63}" type="slidenum">
              <a:rPr lang="ru-RU"/>
              <a:pPr/>
              <a:t>1</a:t>
            </a:fld>
            <a:endParaRPr lang="ru-RU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094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EC223F-E7DB-41B2-A32E-A67AF6F74A8F}" type="slidenum">
              <a:rPr lang="ru-RU"/>
              <a:pPr/>
              <a:t>16</a:t>
            </a:fld>
            <a:endParaRPr lang="ru-RU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446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EDF258-1BD4-4B41-8992-C2DD8C0F64D3}" type="slidenum">
              <a:rPr lang="ru-RU"/>
              <a:pPr/>
              <a:t>18</a:t>
            </a:fld>
            <a:endParaRPr lang="ru-RU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683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634897-D959-4AD2-BC1E-BFF2C0827F21}" type="slidenum">
              <a:rPr lang="ru-RU"/>
              <a:pPr/>
              <a:t>19</a:t>
            </a:fld>
            <a:endParaRPr lang="ru-RU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206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592A4D-6726-4369-B719-0DF5A5F475FB}" type="slidenum">
              <a:rPr lang="ru-RU"/>
              <a:pPr/>
              <a:t>20</a:t>
            </a:fld>
            <a:endParaRPr lang="ru-RU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315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49977-7959-4301-A8A3-3C349FD99786}" type="slidenum">
              <a:rPr lang="ru-RU"/>
              <a:pPr/>
              <a:t>23</a:t>
            </a:fld>
            <a:endParaRPr lang="ru-RU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857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693EF36-8DB4-47FD-BA4E-CB85D2504B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26381-8E38-43C2-91E8-AE646C430F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26F3B2-21E7-4492-9787-4C198509C1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60A8A-AFE0-45A6-8265-CCFE8FC7C5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3C634-F4AD-4272-9C9D-6E00ECB422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E9265-BD47-4E80-AC1F-F0A28DF1B5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F5874-B7A3-4D4B-99A9-CF48C925B0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71FB2-76F2-4D9E-AB36-3A6A44F440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B6C416-0ED4-4E3E-8ABD-0A5BB13722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B21D3-E864-4EBF-8652-0305D3B74A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B15FC-A4B6-4FD3-BDF6-1FFEE568A1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AECA6675-97A2-471F-8CDC-794989277057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Изображение 32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96728"/>
            <a:ext cx="9144000" cy="6938963"/>
          </a:xfrm>
          <a:prstGeom prst="rect">
            <a:avLst/>
          </a:prstGeom>
          <a:noFill/>
        </p:spPr>
      </p:pic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3722688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r>
              <a:rPr lang="ru-RU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Моя малая родина-  Красный Чикой</a:t>
            </a:r>
            <a:endParaRPr lang="ru-RU" sz="4000" b="1" kern="1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60000"/>
                  <a:lumOff val="40000"/>
                </a:scheme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в соболинном краю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36296" y="5517232"/>
            <a:ext cx="825624" cy="825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19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535832"/>
          </a:xfrm>
        </p:spPr>
        <p:txBody>
          <a:bodyPr/>
          <a:lstStyle/>
          <a:p>
            <a:r>
              <a:rPr lang="ru-RU" dirty="0" smtClean="0"/>
              <a:t>Центральная районная больница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16831"/>
            <a:ext cx="7931224" cy="4941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10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err="1" smtClean="0"/>
              <a:t>Красночикойский</a:t>
            </a:r>
            <a:r>
              <a:rPr lang="ru-RU" sz="3600" dirty="0" smtClean="0"/>
              <a:t> филиал ГПОУ «Читинский политехнический техникум»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564" y="2060848"/>
            <a:ext cx="7848872" cy="448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82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Национальный парк «Чикой»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572" y="1484784"/>
            <a:ext cx="7704856" cy="462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66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77941"/>
          </a:xfrm>
        </p:spPr>
        <p:txBody>
          <a:bodyPr/>
          <a:lstStyle/>
          <a:p>
            <a:r>
              <a:rPr lang="ru-RU" dirty="0" smtClean="0"/>
              <a:t>Рейс Чита – Красный Чикой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92" y="1607621"/>
            <a:ext cx="8229600" cy="47016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235557"/>
            <a:ext cx="7632848" cy="562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96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Гостиница, торговый центр «Автомир»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752600"/>
            <a:ext cx="3960813" cy="382746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3258673"/>
            <a:ext cx="5364088" cy="357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3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Торговый центр</a:t>
            </a:r>
            <a:r>
              <a:rPr lang="ru-RU" smtClean="0"/>
              <a:t>, сбербанк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3" y="1981200"/>
            <a:ext cx="2664296" cy="2023864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5" y="1729780"/>
            <a:ext cx="3528393" cy="328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34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4067175" y="500042"/>
            <a:ext cx="5076825" cy="45370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/>
            <a:endParaRPr lang="ru-RU" sz="54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chemeClr val="bg2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26" name="Picture 2" descr="https://im0-tub-ru.yandex.net/i?id=77a0018d4997b19f377834296029e8ac&amp;n=33&amp;h=215&amp;w=3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18" y="1949267"/>
            <a:ext cx="3874358" cy="266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4c3e56ead92c3ad99a8df112daf95685&amp;n=33&amp;h=215&amp;w=3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2849" y="4246709"/>
            <a:ext cx="3708649" cy="231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0-tub-ru.yandex.net/i?id=8916e0ae7d333bf8e00c9a95fb29256a&amp;n=33&amp;h=215&amp;w=3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2121146"/>
            <a:ext cx="3657333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Физкультурно-оздоровительный комплекс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Культурно – досуговый центр</a:t>
            </a:r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981200"/>
            <a:ext cx="5486399" cy="4114800"/>
          </a:xfrm>
        </p:spPr>
      </p:pic>
    </p:spTree>
    <p:extLst>
      <p:ext uri="{BB962C8B-B14F-4D97-AF65-F5344CB8AC3E}">
        <p14:creationId xmlns:p14="http://schemas.microsoft.com/office/powerpoint/2010/main" val="309878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Жуков Андрей Михайлович</a:t>
            </a: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Fylht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696" y="1752600"/>
            <a:ext cx="5148263" cy="6858000"/>
          </a:xfrm>
          <a:prstGeom prst="rect">
            <a:avLst/>
          </a:prstGeom>
          <a:noFill/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3419872" y="4209033"/>
            <a:ext cx="4716462" cy="211556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/>
            <a:endParaRPr lang="ru-RU" sz="3600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6" name="Picture 4" descr="ул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03784"/>
          </a:xfrm>
        </p:spPr>
        <p:txBody>
          <a:bodyPr/>
          <a:lstStyle/>
          <a:p>
            <a:r>
              <a:rPr lang="ru-RU" dirty="0" smtClean="0"/>
              <a:t>Россия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628800"/>
            <a:ext cx="7200800" cy="479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0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2" name="Picture 4" descr="ул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" y="0"/>
            <a:ext cx="4111533" cy="30836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988840"/>
            <a:ext cx="3863413" cy="28975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3639952"/>
            <a:ext cx="3888432" cy="29163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8594" y="188640"/>
            <a:ext cx="3995936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3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Мемориальный комплекс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068" y="1484784"/>
            <a:ext cx="7632848" cy="4643490"/>
          </a:xfrm>
        </p:spPr>
      </p:pic>
    </p:spTree>
    <p:extLst>
      <p:ext uri="{BB962C8B-B14F-4D97-AF65-F5344CB8AC3E}">
        <p14:creationId xmlns:p14="http://schemas.microsoft.com/office/powerpoint/2010/main" val="183865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P100084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765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44" y="-634008"/>
            <a:ext cx="8229600" cy="2046784"/>
          </a:xfrm>
        </p:spPr>
        <p:txBody>
          <a:bodyPr/>
          <a:lstStyle/>
          <a:p>
            <a:r>
              <a:rPr lang="ru-RU" dirty="0" smtClean="0"/>
              <a:t>Празднование Дня Победы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980728"/>
            <a:ext cx="4991878" cy="340459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3861048"/>
            <a:ext cx="4392488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2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81000"/>
            <a:ext cx="5366402" cy="3624064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3789040"/>
            <a:ext cx="5040560" cy="30689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288" y="608856"/>
            <a:ext cx="332271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38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Праздник песен и хороводов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1752600"/>
            <a:ext cx="3024336" cy="331451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04" y="2769216"/>
            <a:ext cx="3312368" cy="260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4365104"/>
            <a:ext cx="273630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6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064896" cy="548680"/>
          </a:xfrm>
        </p:spPr>
        <p:txBody>
          <a:bodyPr/>
          <a:lstStyle/>
          <a:p>
            <a:r>
              <a:rPr lang="ru-RU" dirty="0" smtClean="0"/>
              <a:t>Гости праздника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620688"/>
            <a:ext cx="5112568" cy="36004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208" y="3284984"/>
            <a:ext cx="4639551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33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81000"/>
            <a:ext cx="836327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1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C:\Users\капк\Downloads\шшш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57188"/>
            <a:ext cx="3357562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0" y="1643063"/>
            <a:ext cx="2428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ЗАБАЙКАЛЬСКИЙ КРАЙ</a:t>
            </a:r>
          </a:p>
        </p:txBody>
      </p:sp>
      <p:pic>
        <p:nvPicPr>
          <p:cNvPr id="13316" name="Picture 6" descr="Фла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4643438"/>
            <a:ext cx="2178050" cy="14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C:\Users\капк\Pictures\Рисунок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13" y="1428750"/>
            <a:ext cx="5507037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Box 10"/>
          <p:cNvSpPr txBox="1">
            <a:spLocks noChangeArrowheads="1"/>
          </p:cNvSpPr>
          <p:nvPr/>
        </p:nvSpPr>
        <p:spPr bwMode="auto">
          <a:xfrm>
            <a:off x="3286125" y="0"/>
            <a:ext cx="47148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КРАСНОЧИКОЙСКИЙ РАЙОН</a:t>
            </a:r>
          </a:p>
        </p:txBody>
      </p:sp>
      <p:sp>
        <p:nvSpPr>
          <p:cNvPr id="13319" name="TextBox 11"/>
          <p:cNvSpPr txBox="1">
            <a:spLocks noChangeArrowheads="1"/>
          </p:cNvSpPr>
          <p:nvPr/>
        </p:nvSpPr>
        <p:spPr bwMode="auto">
          <a:xfrm>
            <a:off x="3357563" y="1285875"/>
            <a:ext cx="2286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Петровск-Забайкальский район</a:t>
            </a:r>
          </a:p>
        </p:txBody>
      </p:sp>
      <p:sp>
        <p:nvSpPr>
          <p:cNvPr id="13320" name="TextBox 12"/>
          <p:cNvSpPr txBox="1">
            <a:spLocks noChangeArrowheads="1"/>
          </p:cNvSpPr>
          <p:nvPr/>
        </p:nvSpPr>
        <p:spPr bwMode="auto">
          <a:xfrm>
            <a:off x="6858000" y="64293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Хилокский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район </a:t>
            </a:r>
          </a:p>
        </p:txBody>
      </p:sp>
      <p:sp>
        <p:nvSpPr>
          <p:cNvPr id="13321" name="TextBox 13"/>
          <p:cNvSpPr txBox="1">
            <a:spLocks noChangeArrowheads="1"/>
          </p:cNvSpPr>
          <p:nvPr/>
        </p:nvSpPr>
        <p:spPr bwMode="auto">
          <a:xfrm rot="-5400000">
            <a:off x="7677944" y="2891632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Улетовский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район </a:t>
            </a:r>
          </a:p>
        </p:txBody>
      </p:sp>
      <p:sp>
        <p:nvSpPr>
          <p:cNvPr id="13322" name="TextBox 14"/>
          <p:cNvSpPr txBox="1">
            <a:spLocks noChangeArrowheads="1"/>
          </p:cNvSpPr>
          <p:nvPr/>
        </p:nvSpPr>
        <p:spPr bwMode="auto">
          <a:xfrm>
            <a:off x="6500813" y="542925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Кыринский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район </a:t>
            </a:r>
          </a:p>
        </p:txBody>
      </p:sp>
      <p:sp>
        <p:nvSpPr>
          <p:cNvPr id="13323" name="TextBox 16"/>
          <p:cNvSpPr txBox="1">
            <a:spLocks noChangeArrowheads="1"/>
          </p:cNvSpPr>
          <p:nvPr/>
        </p:nvSpPr>
        <p:spPr bwMode="auto">
          <a:xfrm>
            <a:off x="2071688" y="550068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latin typeface="Times New Roman" pitchFamily="18" charset="0"/>
                <a:cs typeface="Times New Roman" pitchFamily="18" charset="0"/>
              </a:rPr>
              <a:t>Монголия</a:t>
            </a:r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6" name="Picture 2" descr="C:\Users\капк\фест3\фестиваль\фест\SDC1006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8" y="2143116"/>
            <a:ext cx="1785950" cy="29021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1670 год –  основание села русскими землепроходцами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2060848"/>
            <a:ext cx="7704855" cy="4320479"/>
          </a:xfrm>
        </p:spPr>
      </p:pic>
    </p:spTree>
    <p:extLst>
      <p:ext uri="{BB962C8B-B14F-4D97-AF65-F5344CB8AC3E}">
        <p14:creationId xmlns:p14="http://schemas.microsoft.com/office/powerpoint/2010/main" val="150725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Величава и </a:t>
            </a:r>
            <a:r>
              <a:rPr lang="ru-RU" dirty="0" smtClean="0"/>
              <a:t>чиста </a:t>
            </a:r>
            <a:r>
              <a:rPr lang="ru-RU" dirty="0"/>
              <a:t>река Чикой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888" y="1731519"/>
            <a:ext cx="8208912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002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Красный Чикой – административный центр района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765158"/>
            <a:ext cx="6768752" cy="5076564"/>
          </a:xfrm>
        </p:spPr>
      </p:pic>
    </p:spTree>
    <p:extLst>
      <p:ext uri="{BB962C8B-B14F-4D97-AF65-F5344CB8AC3E}">
        <p14:creationId xmlns:p14="http://schemas.microsoft.com/office/powerpoint/2010/main" val="15360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371600"/>
          </a:xfrm>
        </p:spPr>
        <p:txBody>
          <a:bodyPr/>
          <a:lstStyle/>
          <a:p>
            <a:r>
              <a:rPr lang="ru-RU" sz="3600" dirty="0" smtClean="0"/>
              <a:t>Первая начальная школа, позднее </a:t>
            </a:r>
            <a:br>
              <a:rPr lang="ru-RU" sz="3600" dirty="0" smtClean="0"/>
            </a:br>
            <a:r>
              <a:rPr lang="ru-RU" sz="3600" dirty="0" smtClean="0"/>
              <a:t>музей имени </a:t>
            </a:r>
            <a:r>
              <a:rPr lang="ru-RU" sz="3600" dirty="0" err="1" smtClean="0"/>
              <a:t>Н.В.Гладких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324100"/>
            <a:ext cx="8136904" cy="4482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23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476672"/>
            <a:ext cx="8229600" cy="45719"/>
          </a:xfrm>
        </p:spPr>
        <p:txBody>
          <a:bodyPr/>
          <a:lstStyle/>
          <a:p>
            <a:r>
              <a:rPr lang="ru-RU" dirty="0" smtClean="0"/>
              <a:t>Моя любимая школа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840698"/>
            <a:ext cx="8229599" cy="53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60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Свято – Петро – Павловский приход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752600"/>
            <a:ext cx="7344816" cy="4711080"/>
          </a:xfrm>
        </p:spPr>
      </p:pic>
    </p:spTree>
    <p:extLst>
      <p:ext uri="{BB962C8B-B14F-4D97-AF65-F5344CB8AC3E}">
        <p14:creationId xmlns:p14="http://schemas.microsoft.com/office/powerpoint/2010/main" val="108545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621</TotalTime>
  <Words>111</Words>
  <Application>Microsoft Office PowerPoint</Application>
  <PresentationFormat>Экран (4:3)</PresentationFormat>
  <Paragraphs>39</Paragraphs>
  <Slides>28</Slides>
  <Notes>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Calibri</vt:lpstr>
      <vt:lpstr>Impact</vt:lpstr>
      <vt:lpstr>Tahoma</vt:lpstr>
      <vt:lpstr>Times New Roman</vt:lpstr>
      <vt:lpstr>Wingdings</vt:lpstr>
      <vt:lpstr>Текстура</vt:lpstr>
      <vt:lpstr>Презентация PowerPoint</vt:lpstr>
      <vt:lpstr>Россия</vt:lpstr>
      <vt:lpstr>Презентация PowerPoint</vt:lpstr>
      <vt:lpstr>1670 год –  основание села русскими землепроходцами</vt:lpstr>
      <vt:lpstr>Величава и чиста река Чикой</vt:lpstr>
      <vt:lpstr>Красный Чикой – административный центр района</vt:lpstr>
      <vt:lpstr>Первая начальная школа, позднее  музей имени Н.В.Гладких</vt:lpstr>
      <vt:lpstr>Моя любимая школа</vt:lpstr>
      <vt:lpstr>Свято – Петро – Павловский приход</vt:lpstr>
      <vt:lpstr>Центральная районная больница</vt:lpstr>
      <vt:lpstr>Красночикойский филиал ГПОУ «Читинский политехнический техникум»</vt:lpstr>
      <vt:lpstr>Национальный парк «Чикой»</vt:lpstr>
      <vt:lpstr>Рейс Чита – Красный Чикой</vt:lpstr>
      <vt:lpstr>Гостиница, торговый центр «Автомир»</vt:lpstr>
      <vt:lpstr>Торговый центр, сбербанк</vt:lpstr>
      <vt:lpstr>Физкультурно-оздоровительный комплекс</vt:lpstr>
      <vt:lpstr>Культурно – досуговый центр</vt:lpstr>
      <vt:lpstr>Жуков Андрей Михайлович</vt:lpstr>
      <vt:lpstr>Презентация PowerPoint</vt:lpstr>
      <vt:lpstr>Презентация PowerPoint</vt:lpstr>
      <vt:lpstr>Презентация PowerPoint</vt:lpstr>
      <vt:lpstr>Мемориальный комплекс</vt:lpstr>
      <vt:lpstr>Презентация PowerPoint</vt:lpstr>
      <vt:lpstr>Празднование Дня Победы</vt:lpstr>
      <vt:lpstr>Презентация PowerPoint</vt:lpstr>
      <vt:lpstr>Праздник песен и хороводов</vt:lpstr>
      <vt:lpstr>Гости праздника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МОУ Красночикойская СОШ</cp:lastModifiedBy>
  <cp:revision>80</cp:revision>
  <dcterms:created xsi:type="dcterms:W3CDTF">2011-05-01T08:55:22Z</dcterms:created>
  <dcterms:modified xsi:type="dcterms:W3CDTF">2017-03-27T05:45:00Z</dcterms:modified>
</cp:coreProperties>
</file>