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7" r:id="rId5"/>
    <p:sldId id="261" r:id="rId6"/>
    <p:sldId id="262" r:id="rId7"/>
    <p:sldId id="263" r:id="rId8"/>
    <p:sldId id="264" r:id="rId9"/>
    <p:sldId id="265" r:id="rId10"/>
    <p:sldId id="266" r:id="rId11"/>
    <p:sldId id="259" r:id="rId12"/>
    <p:sldId id="260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8" r:id="rId22"/>
    <p:sldId id="276" r:id="rId23"/>
    <p:sldId id="277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3/24/2015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3/24/2015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3/24/2015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3/24/2015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niasam.ru/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s://commons.wikimedia.org/wiki/File:European_Starling_2006.jpg?uselang=ru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s://commons.wikimedia.org/wiki/File:Lachmoewe2cele4.jpg?uselang=ru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s://commons.wikimedia.org/wiki/File:Common_kestrel_falco_tinnunculus.jpg?uselang=ru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s://commons.wikimedia.org/wiki/File:Cap_bily.jpg?uselang=ru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s://commons.wikimedia.org/wiki/File:Numenius_arquata_Reculver.jpg?uselang=ru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4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g"/><Relationship Id="rId5" Type="http://schemas.openxmlformats.org/officeDocument/2006/relationships/image" Target="../media/image22.jpeg"/><Relationship Id="rId4" Type="http://schemas.openxmlformats.org/officeDocument/2006/relationships/hyperlink" Target="https://commons.wikimedia.org/wiki/File:CygneVaires.jpg?uselang=ru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festival.1september.ru/articles/641693/" TargetMode="External"/><Relationship Id="rId2" Type="http://schemas.openxmlformats.org/officeDocument/2006/relationships/hyperlink" Target="http://yandex.ru/images/search?text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festival.1september.ru/articles/640335/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jpeg"/><Relationship Id="rId7" Type="http://schemas.openxmlformats.org/officeDocument/2006/relationships/image" Target="../media/image5.png"/><Relationship Id="rId2" Type="http://schemas.openxmlformats.org/officeDocument/2006/relationships/hyperlink" Target="https://commons.wikimedia.org/wiki/File:Parus_major_m.jpg?uselang=ru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s://commons.wikimedia.org/wiki/File:Kiebitz_050424ausschnitt.jpg?uselang=ru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s://commons.wikimedia.org/wiki/File:Alcedo_atthis_2_(Lukasz_Lukasik).jpg?uselang=ru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s://commons.wikimedia.org/wiki/File:Strix_aluco_Waldohreule_Gesichtsschleier_2.jpg?uselang=ru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59087" y="146755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dirty="0" smtClean="0"/>
              <a:t>Экологические группы птиц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sz="1600" dirty="0" smtClean="0"/>
              <a:t>Птица года 2015</a:t>
            </a:r>
            <a:br>
              <a:rPr lang="ru-RU" sz="1600" dirty="0" smtClean="0"/>
            </a:br>
            <a:r>
              <a:rPr lang="ru-RU" sz="1600" dirty="0"/>
              <a:t> </a:t>
            </a:r>
            <a:r>
              <a:rPr lang="ru-RU" sz="1600" dirty="0" smtClean="0"/>
              <a:t> </a:t>
            </a:r>
            <a:r>
              <a:rPr lang="ru-RU" sz="1600" dirty="0" smtClean="0"/>
              <a:t> </a:t>
            </a:r>
            <a:r>
              <a:rPr lang="ru-RU" sz="1600" dirty="0" smtClean="0"/>
              <a:t>ГОРИХВОСТКА</a:t>
            </a:r>
            <a:endParaRPr lang="ru-RU" sz="1600" dirty="0"/>
          </a:p>
        </p:txBody>
      </p:sp>
      <p:pic>
        <p:nvPicPr>
          <p:cNvPr id="6" name="Объект 5" descr="Птицей 2015 года в России станет горихвостка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421" y="1467555"/>
            <a:ext cx="6095999" cy="374791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1038578" y="5531556"/>
            <a:ext cx="76312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Работу </a:t>
            </a:r>
            <a:r>
              <a:rPr lang="ru-RU" dirty="0" err="1" smtClean="0"/>
              <a:t>выполнила:Ахметвалиева</a:t>
            </a:r>
            <a:r>
              <a:rPr lang="ru-RU" dirty="0" smtClean="0"/>
              <a:t> Наиля </a:t>
            </a:r>
            <a:r>
              <a:rPr lang="ru-RU" dirty="0" err="1" smtClean="0"/>
              <a:t>Мисбаховна</a:t>
            </a:r>
            <a:r>
              <a:rPr lang="ru-RU" dirty="0" smtClean="0"/>
              <a:t> учитель биологии ГБОУ ООШ </a:t>
            </a:r>
            <a:r>
              <a:rPr lang="ru-RU" dirty="0" err="1" smtClean="0"/>
              <a:t>п.Приморский</a:t>
            </a:r>
            <a:r>
              <a:rPr lang="ru-RU" dirty="0" smtClean="0"/>
              <a:t> Самарской области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                      2015 год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7907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8356" y="338667"/>
            <a:ext cx="1298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6</a:t>
            </a:r>
            <a:endParaRPr lang="ru-RU" dirty="0"/>
          </a:p>
        </p:txBody>
      </p:sp>
      <p:pic>
        <p:nvPicPr>
          <p:cNvPr id="4" name="Рисунок 3" descr="European Starling 2006.jp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2889" y="338667"/>
            <a:ext cx="5238044" cy="58024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3952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Lachmoewe2cele4.jp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0889" y="767644"/>
            <a:ext cx="5328355" cy="473004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564444" y="541867"/>
            <a:ext cx="9256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3141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ommon kestrel falco tinnunculus.jp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711" y="643466"/>
            <a:ext cx="4921956" cy="549768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609600" y="553156"/>
            <a:ext cx="1083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803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ap bily.jp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244" y="575733"/>
            <a:ext cx="4413956" cy="536222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462844" y="395111"/>
            <a:ext cx="8240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8823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Numenius arquata Reculver.jp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8355" y="936978"/>
            <a:ext cx="4820355" cy="4064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27378" y="406400"/>
            <a:ext cx="1049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750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0" y="609600"/>
            <a:ext cx="8596313" cy="1320800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вас опять требуется птичья внимательность!</a:t>
            </a:r>
            <a:b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просмотра слайдов вы должны ответить на вопросы!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026" y="1631972"/>
            <a:ext cx="1908213" cy="142658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6062" y="1930400"/>
            <a:ext cx="1908213" cy="2859272"/>
          </a:xfrm>
          <a:prstGeom prst="rect">
            <a:avLst/>
          </a:prstGeom>
        </p:spPr>
      </p:pic>
      <p:pic>
        <p:nvPicPr>
          <p:cNvPr id="9" name="Рисунок 8" descr="CygneVaires.jpg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098" y="1788560"/>
            <a:ext cx="1905000" cy="127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26" y="4035776"/>
            <a:ext cx="1905000" cy="142875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4300" y="3563361"/>
            <a:ext cx="2803878" cy="210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031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6712" y="1808194"/>
            <a:ext cx="3993686" cy="304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137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423" y="1645356"/>
            <a:ext cx="4967111" cy="3725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1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911" y="1117601"/>
            <a:ext cx="7824880" cy="4368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18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423" y="1219079"/>
            <a:ext cx="5741811" cy="4297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024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 Птица года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270000"/>
            <a:ext cx="8596668" cy="3880773"/>
          </a:xfrm>
        </p:spPr>
        <p:txBody>
          <a:bodyPr/>
          <a:lstStyle/>
          <a:p>
            <a:r>
              <a:rPr lang="ru-RU" dirty="0"/>
              <a:t>: </a:t>
            </a:r>
            <a:r>
              <a:rPr lang="ru-RU" dirty="0" smtClean="0"/>
              <a:t>       С </a:t>
            </a:r>
            <a:r>
              <a:rPr lang="ru-RU" dirty="0"/>
              <a:t>1996 г. Союз охраны птиц России ежегодно выбирает птицу года. Цель этой кампании – привлечение внимания населения России к нашим птицам и проблемам их охраны. В «свой» год избранная птица оказывается в центре всеобщего внимания. Идёт сбор данных о численности и распространении этого вида, люди помогают решать существующие у </a:t>
            </a:r>
            <a:r>
              <a:rPr lang="ru-RU" dirty="0" smtClean="0"/>
              <a:t>его </a:t>
            </a:r>
            <a:r>
              <a:rPr lang="ru-RU" dirty="0"/>
              <a:t>представителей проблемы.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409894">
            <a:off x="26155" y="137889"/>
            <a:ext cx="1908213" cy="14265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261" y="4408656"/>
            <a:ext cx="1908213" cy="21520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52934">
            <a:off x="2909724" y="3023464"/>
            <a:ext cx="1908213" cy="139610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66528" y="5226446"/>
            <a:ext cx="1908213" cy="126807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967674">
            <a:off x="7640120" y="3199091"/>
            <a:ext cx="1908213" cy="142658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837541">
            <a:off x="9028093" y="539699"/>
            <a:ext cx="1908213" cy="208501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87713" y="5146336"/>
            <a:ext cx="1908213" cy="141439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14101" y="3048728"/>
            <a:ext cx="1908213" cy="142658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 rot="20032452">
            <a:off x="222175" y="982042"/>
            <a:ext cx="13095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Орлан</a:t>
            </a:r>
          </a:p>
          <a:p>
            <a:r>
              <a:rPr lang="ru-RU" dirty="0" smtClean="0"/>
              <a:t>-белохвост2013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9865556" y="2612391"/>
            <a:ext cx="12538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Сова-2005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9274002" y="4862641"/>
            <a:ext cx="914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Зимородок-2007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3507700" y="3798319"/>
            <a:ext cx="108717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Трясогузка белая</a:t>
            </a:r>
          </a:p>
          <a:p>
            <a:r>
              <a:rPr lang="ru-RU" sz="1400" dirty="0" smtClean="0"/>
              <a:t>2011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00321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466" y="1509888"/>
            <a:ext cx="5407378" cy="4055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25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2756" y="778933"/>
            <a:ext cx="8048977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  Разминка</a:t>
            </a:r>
          </a:p>
          <a:p>
            <a:r>
              <a:rPr lang="ru-RU" sz="2800" dirty="0" smtClean="0"/>
              <a:t>1.Птицы каких экологических групп изображены на слайдах?</a:t>
            </a:r>
          </a:p>
          <a:p>
            <a:r>
              <a:rPr lang="ru-RU" sz="2800" dirty="0" smtClean="0"/>
              <a:t>2.Какие из изображенных птиц занесены в Красную книгу Самарской области?</a:t>
            </a:r>
          </a:p>
          <a:p>
            <a:r>
              <a:rPr lang="ru-RU" sz="2800" dirty="0" smtClean="0"/>
              <a:t>3.Какая группа птенцов изображена на слайде?</a:t>
            </a:r>
          </a:p>
          <a:p>
            <a:r>
              <a:rPr lang="ru-RU" sz="2800" dirty="0" smtClean="0"/>
              <a:t>4.Кто из перелетных птиц изображены на слайде?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19522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1.Сколько синиц вы увидели на этих слайдах?</a:t>
            </a:r>
          </a:p>
          <a:p>
            <a:r>
              <a:rPr lang="ru-RU" dirty="0" smtClean="0"/>
              <a:t>2.Сколько кормушек обнаружили на этих слайдах?</a:t>
            </a:r>
          </a:p>
          <a:p>
            <a:r>
              <a:rPr lang="ru-RU" dirty="0" smtClean="0"/>
              <a:t>3.Сколько скворечников?</a:t>
            </a:r>
          </a:p>
          <a:p>
            <a:r>
              <a:rPr lang="ru-RU" dirty="0" smtClean="0"/>
              <a:t>4.Сколько птенцов вы заметили?</a:t>
            </a:r>
          </a:p>
          <a:p>
            <a:r>
              <a:rPr lang="ru-RU" dirty="0" smtClean="0"/>
              <a:t>5.Сколько водоплавающих птиц поместили на этих слайдах?</a:t>
            </a:r>
          </a:p>
          <a:p>
            <a:r>
              <a:rPr lang="ru-RU" dirty="0" smtClean="0"/>
              <a:t>6.Сколько детей вы успели посчитать на этих слайдах?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4275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Использованные материалы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</a:t>
            </a:r>
            <a:r>
              <a:rPr lang="ru-RU" dirty="0"/>
              <a:t> </a:t>
            </a:r>
            <a:r>
              <a:rPr lang="ru-RU" dirty="0" err="1"/>
              <a:t>В.Б.Захаров,Н.И.Сонин.Биология.Многообразие</a:t>
            </a:r>
            <a:r>
              <a:rPr lang="ru-RU" dirty="0"/>
              <a:t> животных. М.,Дрофа,2012 год </a:t>
            </a:r>
          </a:p>
          <a:p>
            <a:r>
              <a:rPr lang="ru-RU" u="sng" dirty="0">
                <a:hlinkClick r:id="rId2"/>
              </a:rPr>
              <a:t>http://yandex.ru/images/search?text</a:t>
            </a:r>
            <a:r>
              <a:rPr lang="ru-RU" dirty="0"/>
              <a:t>=</a:t>
            </a:r>
          </a:p>
          <a:p>
            <a:r>
              <a:rPr lang="ru-RU" u="sng" dirty="0">
                <a:hlinkClick r:id="rId3"/>
              </a:rPr>
              <a:t>http://festival.1september.ru/articles/641693/</a:t>
            </a:r>
            <a:endParaRPr lang="ru-RU" dirty="0"/>
          </a:p>
          <a:p>
            <a:r>
              <a:rPr lang="ru-RU" u="sng" dirty="0">
                <a:hlinkClick r:id="rId4"/>
              </a:rPr>
              <a:t>http://festival.1september.ru/articles/640335/</a:t>
            </a:r>
            <a:endParaRPr lang="ru-RU" dirty="0"/>
          </a:p>
          <a:p>
            <a:r>
              <a:rPr lang="ru-RU" dirty="0"/>
              <a:t>Личные фотографии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0169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Угадай-ка</a:t>
            </a:r>
            <a:endParaRPr lang="ru-RU" dirty="0"/>
          </a:p>
        </p:txBody>
      </p:sp>
      <p:pic>
        <p:nvPicPr>
          <p:cNvPr id="4" name="Объект 3" descr="Parus major m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37" y="1270000"/>
            <a:ext cx="3161063" cy="1947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3937" y="287095"/>
            <a:ext cx="1908213" cy="2152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8397" y="1270000"/>
            <a:ext cx="1908213" cy="13961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582" y="3620729"/>
            <a:ext cx="1908213" cy="160338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45360" y="3620729"/>
            <a:ext cx="1908213" cy="126807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04738" y="2916035"/>
            <a:ext cx="1908213" cy="145707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46610" y="4849970"/>
            <a:ext cx="1908213" cy="141439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01979" y="5994074"/>
            <a:ext cx="39736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Кто это</a:t>
            </a:r>
            <a:r>
              <a:rPr lang="ru-RU" dirty="0" smtClean="0"/>
              <a:t>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5540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</a:t>
            </a:r>
            <a:r>
              <a:rPr lang="ru-RU" dirty="0" err="1" smtClean="0"/>
              <a:t>Внимание!Внимание</a:t>
            </a:r>
            <a:r>
              <a:rPr lang="ru-RU" dirty="0" smtClean="0"/>
              <a:t>! Внимание!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Вы должны назвать птицу и год когда она была объявлена «Птицей года», к какой экологической группе она относится.</a:t>
            </a:r>
          </a:p>
          <a:p>
            <a:endParaRPr lang="ru-RU" sz="2800" dirty="0"/>
          </a:p>
          <a:p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767644" y="3059289"/>
            <a:ext cx="828604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           </a:t>
            </a:r>
          </a:p>
          <a:p>
            <a:endParaRPr lang="ru-RU" sz="2800" dirty="0"/>
          </a:p>
          <a:p>
            <a:endParaRPr lang="ru-RU" sz="2800" dirty="0" smtClean="0"/>
          </a:p>
          <a:p>
            <a:endParaRPr lang="ru-RU" sz="2800" dirty="0"/>
          </a:p>
          <a:p>
            <a:endParaRPr lang="ru-RU" sz="2800" dirty="0" smtClean="0"/>
          </a:p>
          <a:p>
            <a:r>
              <a:rPr lang="ru-RU" sz="2800" dirty="0" smtClean="0"/>
              <a:t>Каждая команда записывает ответ на</a:t>
            </a:r>
          </a:p>
          <a:p>
            <a:r>
              <a:rPr lang="ru-RU" sz="2800" dirty="0" smtClean="0"/>
              <a:t>                  листочке и передает жюри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00517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1" y="1027289"/>
            <a:ext cx="4820356" cy="490520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09600" y="609600"/>
            <a:ext cx="8240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071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0711" y="1440135"/>
            <a:ext cx="6716889" cy="446362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5422" y="654756"/>
            <a:ext cx="959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271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iebitz 050424ausschnitt.jp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7733" y="1061155"/>
            <a:ext cx="5429956" cy="443653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428978" y="620889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6596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lcedo atthis 2 (Lukasz Lukasik).jp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288" y="1190624"/>
            <a:ext cx="4380089" cy="386679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440267" y="711200"/>
            <a:ext cx="10272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9535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trix aluco Waldohreule Gesichtsschleier 2.jp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711" y="959556"/>
            <a:ext cx="4538133" cy="46848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824089" y="733778"/>
            <a:ext cx="8240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1237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296</TotalTime>
  <Words>208</Words>
  <Application>Microsoft Office PowerPoint</Application>
  <PresentationFormat>Широкоэкранный</PresentationFormat>
  <Paragraphs>51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Times New Roman</vt:lpstr>
      <vt:lpstr>Trebuchet MS</vt:lpstr>
      <vt:lpstr>Wingdings 3</vt:lpstr>
      <vt:lpstr>Грань</vt:lpstr>
      <vt:lpstr> Экологические группы птиц  Птица года 2015    ГОРИХВОСТКА</vt:lpstr>
      <vt:lpstr>                        Птица года</vt:lpstr>
      <vt:lpstr>                      Угадай-ка</vt:lpstr>
      <vt:lpstr>      Внимание!Внимание! Внимание!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От вас опять требуется птичья внимательность! После просмотра слайдов вы должны ответить на вопросы!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Вопросы </vt:lpstr>
      <vt:lpstr> Использованные материалы</vt:lpstr>
    </vt:vector>
  </TitlesOfParts>
  <Company>Krokoz™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Птица года 2015                     ГОРИХВОСТКА</dc:title>
  <dc:creator>Наиля Ахметвалиева</dc:creator>
  <cp:lastModifiedBy>Наиля Ахметвалиева</cp:lastModifiedBy>
  <cp:revision>21</cp:revision>
  <dcterms:created xsi:type="dcterms:W3CDTF">2015-01-19T20:30:10Z</dcterms:created>
  <dcterms:modified xsi:type="dcterms:W3CDTF">2015-03-24T19:54:49Z</dcterms:modified>
</cp:coreProperties>
</file>