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7" r:id="rId4"/>
    <p:sldId id="260" r:id="rId5"/>
    <p:sldId id="262" r:id="rId6"/>
    <p:sldId id="259" r:id="rId7"/>
    <p:sldId id="263" r:id="rId8"/>
    <p:sldId id="267" r:id="rId9"/>
    <p:sldId id="266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75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517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54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97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72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24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92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42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29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137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939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54AB9-38F6-4C63-AC34-EFE8464735CD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9A844-43CF-400B-9668-0329D985E7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404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icey-Arzamas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6072229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учреждение «Лицей»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г.Арзамас Нижегородской области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Урок математики в 6 классе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 урока: Решение уравнений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(урок общеметодологической направленности «урок-обсуждение» по закреплению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решений уравнений с элементами изучения решения задач методом «Инверсии»)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 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математики первой категории: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Пьянова Ирина Александровна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Адрес: 607220, Нижегородская область,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город Арзамас,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улица Пушкина, дом 138/1 тел.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7-40-50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2"/>
              </a:rPr>
              <a:t>Licey-Arzamas@mail.ru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Арзамас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err="1" smtClean="0"/>
              <a:t>Еленьский</a:t>
            </a:r>
            <a:r>
              <a:rPr lang="ru-RU" dirty="0" smtClean="0"/>
              <a:t> Щ. По следам Пифагора, Государственное Издательство Детской Литературы Министерства </a:t>
            </a:r>
            <a:r>
              <a:rPr lang="ru-RU" dirty="0" err="1" smtClean="0"/>
              <a:t>Просвящения</a:t>
            </a:r>
            <a:r>
              <a:rPr lang="ru-RU" dirty="0" smtClean="0"/>
              <a:t> РСФСР, Москва 1961г.: 489с.: с ил.</a:t>
            </a:r>
          </a:p>
          <a:p>
            <a:pPr lvl="0"/>
            <a:r>
              <a:rPr lang="ru-RU" dirty="0" err="1" smtClean="0"/>
              <a:t>Балк</a:t>
            </a:r>
            <a:r>
              <a:rPr lang="ru-RU" dirty="0" smtClean="0"/>
              <a:t> М.Б. и </a:t>
            </a:r>
            <a:r>
              <a:rPr lang="ru-RU" dirty="0" err="1" smtClean="0"/>
              <a:t>Балк</a:t>
            </a:r>
            <a:r>
              <a:rPr lang="ru-RU" dirty="0" smtClean="0"/>
              <a:t> Г.Д. Математика после уроков. Пособие для учителей М., «Просвещение», 1971. 462с.</a:t>
            </a:r>
          </a:p>
          <a:p>
            <a:pPr lvl="0"/>
            <a:r>
              <a:rPr lang="ru-RU" u="sng" dirty="0" smtClean="0">
                <a:hlinkClick r:id="rId2"/>
              </a:rPr>
              <a:t>https://ru.wikipedia.org/wiki/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0694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653536" cy="1431032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закрепить навыки по решению уравнений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357430"/>
            <a:ext cx="7685456" cy="36147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метод инверсии.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Применить метод инверсии к решению задач.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Выяснит, в каких случаях удобно применять данный метод.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Немного об «Инверсии»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928670"/>
            <a:ext cx="8572560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Инверсия — это одно из самых любимых развлечений индийцев, как древних, живших в давно минувшее время, так и современных; говорят, и ныне дети индийцев могут решать в уме очень сложные задачи, составленные по методу инверсии. Он заключается в том, что называется ряд действий, начинать которые следует с последнего. Древнейший из известных индийских математиков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Ариа-бхата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(V век н. э.) коротко, но точно определяет инверсию следующим образом: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«Умножение становится делением, деление превращается в умножение. Приращение обращается в потерю, потеря преображается в приращение: инверсия!!!».</a:t>
            </a:r>
          </a:p>
          <a:p>
            <a:pPr algn="ctr">
              <a:lnSpc>
                <a:spcPct val="17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</a:p>
          <a:p>
            <a:pPr algn="ctr">
              <a:lnSpc>
                <a:spcPct val="17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решение задач методом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«Инверсии» - это решение задач с конца.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500042"/>
            <a:ext cx="7498080" cy="59293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 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«Я задумал число, умножил его на 3, к результату прибавил 7 . Полученную сумму разделил на 2  и получил 11. Какое число я задумал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?»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(Попробуй решить задачу методом инверсии и с помощью уравнения. Определи, какое для тебя решение рациональнее.)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4502150" y="3295650"/>
          <a:ext cx="139700" cy="266700"/>
        </p:xfrm>
        <a:graphic>
          <a:graphicData uri="http://schemas.openxmlformats.org/presentationml/2006/ole">
            <p:oleObj spid="_x0000_s1026" name="Формула" r:id="rId3" imgW="139680" imgH="266400" progId="Equation.3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38" y="3071810"/>
          <a:ext cx="7286676" cy="3436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643338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Инверсия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Уравнение</a:t>
                      </a:r>
                      <a:endParaRPr lang="ru-RU" sz="2800" dirty="0"/>
                    </a:p>
                  </a:txBody>
                  <a:tcPr/>
                </a:tc>
              </a:tr>
              <a:tr h="291850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(11 ∙ 2 – 7 ): 3 = 5.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Пусть  Х – число, которое я задумал, тогда:</a:t>
                      </a:r>
                    </a:p>
                    <a:p>
                      <a:pPr marL="0" indent="0" algn="ctr">
                        <a:buNone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(Х ∙ 3 + 7) : 2 = 11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Х = (11 ∙ 2 -7) : 3 = 5. 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142984"/>
            <a:ext cx="7929618" cy="285752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2</a:t>
            </a:r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:«Женщина пошла в королевский сад за яблоками. Чтобы выйти из сада, ей пришлось пройти через 4 двери, каждую из которых охранял свирепый стражник, отбиравший каждый раз половину яблок. Домой она принесла 10 яблок. Сколько яблок досталось стражникам?»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(Попробуй решить задачу методом инверсии и с помощью уравнения. Определи, какое для тебя решение рациональнее.) </a:t>
            </a:r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2428868"/>
          <a:ext cx="7643866" cy="414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933"/>
                <a:gridCol w="3821933"/>
              </a:tblGrid>
              <a:tr h="70289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Инверсия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Уравнение</a:t>
                      </a:r>
                      <a:endParaRPr lang="ru-RU" sz="3200" dirty="0"/>
                    </a:p>
                  </a:txBody>
                  <a:tcPr/>
                </a:tc>
              </a:tr>
              <a:tr h="3440505"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 стражник отбирал  каждый раз половину яблок, и после последнего – 4-го стражника  у неё осталось 10 яблок, значит после 3 осталось 20 =&gt; что после 2 в два раза больше 20, то есть  40, после первого -  80 , ну и в начале  160.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учетом остатка получается 150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яблок.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Пусть Х –первоначальное число яблок.</a:t>
                      </a:r>
                      <a:b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4857752" y="3857628"/>
          <a:ext cx="3571900" cy="2114550"/>
        </p:xfrm>
        <a:graphic>
          <a:graphicData uri="http://schemas.openxmlformats.org/presentationml/2006/ole">
            <p:oleObj spid="_x0000_s20481" name="Формула" r:id="rId3" imgW="1422360" imgH="825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498080" cy="114300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290"/>
            <a:ext cx="7643866" cy="1428760"/>
          </a:xfrm>
        </p:spPr>
        <p:txBody>
          <a:bodyPr>
            <a:noAutofit/>
          </a:bodyPr>
          <a:lstStyle/>
          <a:p>
            <a:pPr marL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3: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«Спортсмен прыгнул с трамплина в воду: сначала трамплин подбросил его вверх на 1м, затем он полетел вниз на 6 м и, выныривая, поднялся на 2 м до поверхности воды. На какой высоте над водой находиться трамплин?»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(Попробуй решить задачу методом инверсии и с помощью уравнения. Определи, какое для тебя решение рациональнее.)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62" y="2285992"/>
          <a:ext cx="75009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495"/>
                <a:gridCol w="37504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Инверсия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Уравнение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2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6 – 2 = 4 (высота трамплина от глубины входа спортсмена в     воду).</a:t>
                      </a:r>
                    </a:p>
                    <a:p>
                      <a:pPr algn="l">
                        <a:buNone/>
                      </a:pPr>
                      <a:r>
                        <a:rPr lang="ru-RU" sz="2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 – 1 = 3(м) высота трамплина от      поверхности воды.</a:t>
                      </a:r>
                    </a:p>
                    <a:p>
                      <a:pPr>
                        <a:buNone/>
                      </a:pPr>
                      <a:endParaRPr lang="ru-RU" sz="2400" dirty="0" smtClean="0"/>
                    </a:p>
                    <a:p>
                      <a:pPr>
                        <a:buNone/>
                      </a:pPr>
                      <a:endParaRPr lang="ru-RU" sz="2400" b="1" dirty="0" smtClean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Пусть Х – высота трамплина над водой, тогда:</a:t>
                      </a:r>
                    </a:p>
                    <a:p>
                      <a:pPr>
                        <a:buNone/>
                      </a:pP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Х + 1 – 6 + 2 = 0  - ноль здесь представлен, как поверхность воды, при этом:</a:t>
                      </a:r>
                    </a:p>
                    <a:p>
                      <a:pPr algn="ctr">
                        <a:buNone/>
                      </a:pP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  Х = 0 – 2 +6 -1 = -2 + 5</a:t>
                      </a:r>
                    </a:p>
                    <a:p>
                      <a:pPr algn="ctr">
                        <a:buNone/>
                      </a:pP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Х =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– 2 = 3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85728"/>
            <a:ext cx="8358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ПОВЫШЕННОЙ ТРУДНОСТИ: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1: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Колхозница принесла на рынок яйца. Первому покупателю она продала половину всего запаса и одно яйцо. Второй взял половину остатка и одной яйцо. Третий купил половину нового остатка и одно яйцо. В корзине остался десяток яиц. Сколько яиц принесла колхозница на рынок?»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(Решение совместно с учителем)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2428868"/>
          <a:ext cx="8215370" cy="3471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5370"/>
              </a:tblGrid>
              <a:tr h="4899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531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Уравнение: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90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Инверсия: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(10+1)∙2=22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(22+1)∙2=46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(46+1)∙2=94(яиц) – всего принесла колхозница.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357562"/>
            <a:ext cx="7901664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348" y="2143116"/>
          <a:ext cx="7929618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9618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Уравнение: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Инверсия: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357167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ПОВЫШЕННОЙ ТРУДНОСТИ: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2: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«Гастроном продал в первый день 1/2 всех гусей и 1/2 гуся; во второй день 1/3 остатка и еще 1/3 гуся; в третий день продал ¼ нового остатка и ¾ гуся, в четвертый 1/5 остатка и 1/5 гуся. На пятый день магазин продал оставшихся 19 гусей. Сколько всего гусей было в магазине.»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(Решение совместно с учителем)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3" y="3071810"/>
            <a:ext cx="2928959" cy="581484"/>
          </a:xfrm>
          <a:prstGeom prst="rect">
            <a:avLst/>
          </a:prstGeom>
          <a:noFill/>
        </p:spPr>
      </p:pic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44"/>
          <a:stretch>
            <a:fillRect/>
          </a:stretch>
        </p:blipFill>
        <p:spPr bwMode="auto">
          <a:xfrm>
            <a:off x="3786181" y="3000372"/>
            <a:ext cx="4857785" cy="641396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1552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714884"/>
            <a:ext cx="1851176" cy="571504"/>
          </a:xfrm>
          <a:prstGeom prst="rect">
            <a:avLst/>
          </a:prstGeom>
          <a:noFill/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714884"/>
            <a:ext cx="1851176" cy="571504"/>
          </a:xfrm>
          <a:prstGeom prst="rect">
            <a:avLst/>
          </a:prstGeom>
          <a:noFill/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714884"/>
            <a:ext cx="1643074" cy="507258"/>
          </a:xfrm>
          <a:prstGeom prst="rect">
            <a:avLst/>
          </a:prstGeom>
          <a:noFill/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5429264"/>
            <a:ext cx="4186888" cy="571504"/>
          </a:xfrm>
          <a:prstGeom prst="rect">
            <a:avLst/>
          </a:prstGeom>
          <a:noFill/>
        </p:spPr>
      </p:pic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0" y="1333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0" y="2228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857232"/>
            <a:ext cx="7498080" cy="571504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Итоги урока: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теперь, зная о методе «Инверсии», вы сможете решать некоторые задачи быстрее, проще и не рискуя сделать большое количество ошибок. 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Домашнее задание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Составить/найти две задачи: 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1. решаемая рациональнее уравнением;</a:t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2. решаемая рациональнее методом инверсии.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9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169</Template>
  <TotalTime>361</TotalTime>
  <Words>785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169</vt:lpstr>
      <vt:lpstr>Формула</vt:lpstr>
      <vt:lpstr>муниципальное бюджетное общеобразовательное учреждение «Лицей» г.Арзамас Нижегородской области       Урок математики в 6 классе  Тема урока: Решение уравнений   (урок общеметодологической направленности «урок-обсуждение» по закреплению  решений уравнений с элементами изучения решения задач методом «Инверсии»)      Учитель математики первой категории: Пьянова Ирина Александровна Адрес: 607220, Нижегородская область,  город Арзамас,  улица Пушкина, дом 138/1 тел.  7-40-50  E-mail: Licey-Arzamas@mail.ru     Арзамас, 2016 г. </vt:lpstr>
      <vt:lpstr>Цель: закрепить навыки по решению уравнений</vt:lpstr>
      <vt:lpstr>Немного об «Инверсии» </vt:lpstr>
      <vt:lpstr> </vt:lpstr>
      <vt:lpstr>Задача 2:«Женщина пошла в королевский сад за яблоками. Чтобы выйти из сада, ей пришлось пройти через 4 двери, каждую из которых охранял свирепый стражник, отбиравший каждый раз половину яблок. Домой она принесла 10 яблок. Сколько яблок досталось стражникам?» (Попробуй решить задачу методом инверсии и с помощью уравнения. Определи, какое для тебя решение рациональнее.)         </vt:lpstr>
      <vt:lpstr> </vt:lpstr>
      <vt:lpstr>Слайд 7</vt:lpstr>
      <vt:lpstr>Слайд 8</vt:lpstr>
      <vt:lpstr>Итоги урока: теперь, зная о методе «Инверсии», вы сможете решать некоторые задачи быстрее, проще и не рискуя сделать большое количество ошибок.   Домашнее задание  Составить/найти две задачи:  1. решаемая рациональнее уравнением; 2. решаемая рациональнее методом инверсии.</vt:lpstr>
      <vt:lpstr>ЛИТЕРАТУРА</vt:lpstr>
      <vt:lpstr>Спасибо за внимание!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«Лицей» г.Арзамас Нижегородской области       Исследовательская работа Удивительное число π       Выполнил: ученик 6 «Б» класса Жамков Иван Олегович Учитель математики: Пьянова Ирина Александровна Адрес: 607220, Нижегородская область,  город Арзамас,  улица Пушкина, дом 138/1 тел.  7-40-50  E-mail: Licey-Arzamas@mail.ru      Арзамас, 2015 г.</dc:title>
  <dc:creator>Татьяна</dc:creator>
  <cp:lastModifiedBy>user</cp:lastModifiedBy>
  <cp:revision>46</cp:revision>
  <dcterms:created xsi:type="dcterms:W3CDTF">2015-04-22T05:20:46Z</dcterms:created>
  <dcterms:modified xsi:type="dcterms:W3CDTF">2016-10-20T21:59:53Z</dcterms:modified>
</cp:coreProperties>
</file>