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87" r:id="rId5"/>
    <p:sldId id="261" r:id="rId6"/>
    <p:sldId id="291" r:id="rId7"/>
    <p:sldId id="290" r:id="rId8"/>
    <p:sldId id="292" r:id="rId9"/>
    <p:sldId id="280" r:id="rId10"/>
    <p:sldId id="265" r:id="rId11"/>
    <p:sldId id="266" r:id="rId12"/>
    <p:sldId id="285" r:id="rId13"/>
    <p:sldId id="268" r:id="rId14"/>
    <p:sldId id="270" r:id="rId15"/>
    <p:sldId id="271" r:id="rId16"/>
    <p:sldId id="272" r:id="rId17"/>
    <p:sldId id="274" r:id="rId18"/>
    <p:sldId id="276" r:id="rId19"/>
    <p:sldId id="277" r:id="rId20"/>
    <p:sldId id="281" r:id="rId21"/>
    <p:sldId id="289" r:id="rId22"/>
    <p:sldId id="283" r:id="rId23"/>
    <p:sldId id="284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5" d="100"/>
          <a:sy n="95" d="100"/>
        </p:scale>
        <p:origin x="-444" y="-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59F765-1529-4E96-9389-F7508BDF1FAA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D2C772-BE3F-4B52-8C45-5AA525E97F0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Имя  прилагательное – самостоятельная часть речи, которая отвечает на вопросы .................................................................... </a:t>
          </a:r>
          <a:endParaRPr lang="ru-RU" sz="2400" b="1" dirty="0"/>
        </a:p>
      </dgm:t>
    </dgm:pt>
    <dgm:pt modelId="{E38ACA65-4086-4E28-A738-51BF04BB47B5}" type="parTrans" cxnId="{00F6352E-F036-4967-87EF-1CDFB689506D}">
      <dgm:prSet/>
      <dgm:spPr/>
      <dgm:t>
        <a:bodyPr/>
        <a:lstStyle/>
        <a:p>
          <a:endParaRPr lang="ru-RU"/>
        </a:p>
      </dgm:t>
    </dgm:pt>
    <dgm:pt modelId="{C9598C26-2E9E-453C-ABE6-C1FB453C00C9}" type="sibTrans" cxnId="{00F6352E-F036-4967-87EF-1CDFB689506D}">
      <dgm:prSet/>
      <dgm:spPr/>
      <dgm:t>
        <a:bodyPr/>
        <a:lstStyle/>
        <a:p>
          <a:endParaRPr lang="ru-RU"/>
        </a:p>
      </dgm:t>
    </dgm:pt>
    <dgm:pt modelId="{939C544C-5C9E-4D7F-A9AC-8FD22648A5A9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Изменяется по ………………………………………..</a:t>
          </a:r>
          <a:endParaRPr lang="ru-RU" sz="2400" b="1" dirty="0"/>
        </a:p>
      </dgm:t>
    </dgm:pt>
    <dgm:pt modelId="{C21CCA70-6A38-498F-AFB6-D180C2B97A4E}" type="parTrans" cxnId="{9480BDB9-15EA-4ECC-B6EA-918EF0D0C99F}">
      <dgm:prSet/>
      <dgm:spPr/>
      <dgm:t>
        <a:bodyPr/>
        <a:lstStyle/>
        <a:p>
          <a:endParaRPr lang="ru-RU"/>
        </a:p>
      </dgm:t>
    </dgm:pt>
    <dgm:pt modelId="{1348AB61-C433-400E-A2E4-4825A18CB178}" type="sibTrans" cxnId="{9480BDB9-15EA-4ECC-B6EA-918EF0D0C99F}">
      <dgm:prSet/>
      <dgm:spPr/>
      <dgm:t>
        <a:bodyPr/>
        <a:lstStyle/>
        <a:p>
          <a:endParaRPr lang="ru-RU"/>
        </a:p>
      </dgm:t>
    </dgm:pt>
    <dgm:pt modelId="{BE649FE3-12DD-479D-9339-7C8933058CBE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Согласуется с ............................................. </a:t>
          </a:r>
          <a:endParaRPr lang="ru-RU" sz="2400" b="1" dirty="0"/>
        </a:p>
      </dgm:t>
    </dgm:pt>
    <dgm:pt modelId="{7A567DA3-5232-4E32-AC63-A81FEE89E62F}" type="parTrans" cxnId="{A7D71B01-0B5A-42CA-997F-89400E342C68}">
      <dgm:prSet/>
      <dgm:spPr/>
      <dgm:t>
        <a:bodyPr/>
        <a:lstStyle/>
        <a:p>
          <a:endParaRPr lang="ru-RU"/>
        </a:p>
      </dgm:t>
    </dgm:pt>
    <dgm:pt modelId="{B5C12204-5E0E-4997-8A1A-78474D10AC6E}" type="sibTrans" cxnId="{A7D71B01-0B5A-42CA-997F-89400E342C68}">
      <dgm:prSet/>
      <dgm:spPr/>
      <dgm:t>
        <a:bodyPr/>
        <a:lstStyle/>
        <a:p>
          <a:endParaRPr lang="ru-RU"/>
        </a:p>
      </dgm:t>
    </dgm:pt>
    <dgm:pt modelId="{BB3FBA2C-3514-4C03-BA0D-5063608C15A5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В предложении имена прилагательные являются………………………………………..…………</a:t>
          </a:r>
          <a:endParaRPr lang="ru-RU" sz="2400" b="1" dirty="0"/>
        </a:p>
      </dgm:t>
    </dgm:pt>
    <dgm:pt modelId="{C7849EF2-877C-4B9D-BCD2-3162372CE685}" type="parTrans" cxnId="{E83F6E0F-C3FE-4C35-A6C1-73092FD4E9C7}">
      <dgm:prSet/>
      <dgm:spPr/>
      <dgm:t>
        <a:bodyPr/>
        <a:lstStyle/>
        <a:p>
          <a:endParaRPr lang="ru-RU"/>
        </a:p>
      </dgm:t>
    </dgm:pt>
    <dgm:pt modelId="{E7FB2358-1F42-4EDC-91ED-D4ED07B8ABD8}" type="sibTrans" cxnId="{E83F6E0F-C3FE-4C35-A6C1-73092FD4E9C7}">
      <dgm:prSet/>
      <dgm:spPr/>
      <dgm:t>
        <a:bodyPr/>
        <a:lstStyle/>
        <a:p>
          <a:endParaRPr lang="ru-RU"/>
        </a:p>
      </dgm:t>
    </dgm:pt>
    <dgm:pt modelId="{43027A42-72E5-49DE-90D1-9EE4C2C3C1AD}" type="pres">
      <dgm:prSet presAssocID="{FC59F765-1529-4E96-9389-F7508BDF1FA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2C7410-8773-4A02-83C6-D29B1E8B9A43}" type="pres">
      <dgm:prSet presAssocID="{6FD2C772-BE3F-4B52-8C45-5AA525E97F02}" presName="parentLin" presStyleCnt="0"/>
      <dgm:spPr/>
    </dgm:pt>
    <dgm:pt modelId="{A442C7DB-2E47-4DD3-959E-C5B3486D77DB}" type="pres">
      <dgm:prSet presAssocID="{6FD2C772-BE3F-4B52-8C45-5AA525E97F0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5E7C4F8-7033-4A42-9138-4C4050C3D433}" type="pres">
      <dgm:prSet presAssocID="{6FD2C772-BE3F-4B52-8C45-5AA525E97F02}" presName="parentText" presStyleLbl="node1" presStyleIdx="0" presStyleCnt="4" custScaleX="119418" custScaleY="1487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B90D0F-F8EE-467E-982D-04BF5B184F67}" type="pres">
      <dgm:prSet presAssocID="{6FD2C772-BE3F-4B52-8C45-5AA525E97F02}" presName="negativeSpace" presStyleCnt="0"/>
      <dgm:spPr/>
    </dgm:pt>
    <dgm:pt modelId="{46332310-7922-490B-AB6E-CFAE50D0498C}" type="pres">
      <dgm:prSet presAssocID="{6FD2C772-BE3F-4B52-8C45-5AA525E97F02}" presName="childText" presStyleLbl="conFgAcc1" presStyleIdx="0" presStyleCnt="4">
        <dgm:presLayoutVars>
          <dgm:bulletEnabled val="1"/>
        </dgm:presLayoutVars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</dgm:pt>
    <dgm:pt modelId="{7E9C40CF-5732-484D-B2A0-276AEE61C96B}" type="pres">
      <dgm:prSet presAssocID="{C9598C26-2E9E-453C-ABE6-C1FB453C00C9}" presName="spaceBetweenRectangles" presStyleCnt="0"/>
      <dgm:spPr/>
    </dgm:pt>
    <dgm:pt modelId="{6094A300-2DD6-4276-BE7D-9899F07A4578}" type="pres">
      <dgm:prSet presAssocID="{939C544C-5C9E-4D7F-A9AC-8FD22648A5A9}" presName="parentLin" presStyleCnt="0"/>
      <dgm:spPr/>
    </dgm:pt>
    <dgm:pt modelId="{CD7110FB-536F-4859-BAA9-C8271D997483}" type="pres">
      <dgm:prSet presAssocID="{939C544C-5C9E-4D7F-A9AC-8FD22648A5A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1601991-56C1-492D-A6EF-9A311904F0A1}" type="pres">
      <dgm:prSet presAssocID="{939C544C-5C9E-4D7F-A9AC-8FD22648A5A9}" presName="parentText" presStyleLbl="node1" presStyleIdx="1" presStyleCnt="4" custScaleX="118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2B7A43-04E0-474C-9000-B6D6A1D14EF3}" type="pres">
      <dgm:prSet presAssocID="{939C544C-5C9E-4D7F-A9AC-8FD22648A5A9}" presName="negativeSpace" presStyleCnt="0"/>
      <dgm:spPr/>
    </dgm:pt>
    <dgm:pt modelId="{04A5ACA4-D820-49D3-B6E1-E3F61E8FB548}" type="pres">
      <dgm:prSet presAssocID="{939C544C-5C9E-4D7F-A9AC-8FD22648A5A9}" presName="childText" presStyleLbl="conFgAcc1" presStyleIdx="1" presStyleCnt="4">
        <dgm:presLayoutVars>
          <dgm:bulletEnabled val="1"/>
        </dgm:presLayoutVars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</dgm:pt>
    <dgm:pt modelId="{FEB940FF-61A4-4387-A676-1A663E02FD2C}" type="pres">
      <dgm:prSet presAssocID="{1348AB61-C433-400E-A2E4-4825A18CB178}" presName="spaceBetweenRectangles" presStyleCnt="0"/>
      <dgm:spPr/>
    </dgm:pt>
    <dgm:pt modelId="{0358B9D8-DB72-4B0B-8D08-6720C09404BF}" type="pres">
      <dgm:prSet presAssocID="{BE649FE3-12DD-479D-9339-7C8933058CBE}" presName="parentLin" presStyleCnt="0"/>
      <dgm:spPr/>
    </dgm:pt>
    <dgm:pt modelId="{B0F43E2D-221B-4AFD-B3C8-7F138448B91B}" type="pres">
      <dgm:prSet presAssocID="{BE649FE3-12DD-479D-9339-7C8933058CBE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F1BD5D1B-0409-4439-8942-F9387444BF3E}" type="pres">
      <dgm:prSet presAssocID="{BE649FE3-12DD-479D-9339-7C8933058CBE}" presName="parentText" presStyleLbl="node1" presStyleIdx="2" presStyleCnt="4" custScaleX="1194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91876-C27F-479F-AFCB-93BF281AB137}" type="pres">
      <dgm:prSet presAssocID="{BE649FE3-12DD-479D-9339-7C8933058CBE}" presName="negativeSpace" presStyleCnt="0"/>
      <dgm:spPr/>
    </dgm:pt>
    <dgm:pt modelId="{4E27A354-E212-45C7-B42C-1D048E8BB9D6}" type="pres">
      <dgm:prSet presAssocID="{BE649FE3-12DD-479D-9339-7C8933058CBE}" presName="childText" presStyleLbl="conFgAcc1" presStyleIdx="2" presStyleCnt="4">
        <dgm:presLayoutVars>
          <dgm:bulletEnabled val="1"/>
        </dgm:presLayoutVars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</dgm:pt>
    <dgm:pt modelId="{6F3EAAE6-0D51-4BAD-B957-02FE3160EBD3}" type="pres">
      <dgm:prSet presAssocID="{B5C12204-5E0E-4997-8A1A-78474D10AC6E}" presName="spaceBetweenRectangles" presStyleCnt="0"/>
      <dgm:spPr/>
    </dgm:pt>
    <dgm:pt modelId="{E21DBF97-6C4A-4303-BECC-CF2916AD3440}" type="pres">
      <dgm:prSet presAssocID="{BB3FBA2C-3514-4C03-BA0D-5063608C15A5}" presName="parentLin" presStyleCnt="0"/>
      <dgm:spPr/>
    </dgm:pt>
    <dgm:pt modelId="{EA0B4038-B1D6-4333-B0BD-A84472FE3616}" type="pres">
      <dgm:prSet presAssocID="{BB3FBA2C-3514-4C03-BA0D-5063608C15A5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D1F5F85A-CCEB-4C49-B05C-689B72674B94}" type="pres">
      <dgm:prSet presAssocID="{BB3FBA2C-3514-4C03-BA0D-5063608C15A5}" presName="parentText" presStyleLbl="node1" presStyleIdx="3" presStyleCnt="4" custScaleX="119417" custScaleY="1110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884064-38FB-44D8-8C8B-7FB4C6A9C437}" type="pres">
      <dgm:prSet presAssocID="{BB3FBA2C-3514-4C03-BA0D-5063608C15A5}" presName="negativeSpace" presStyleCnt="0"/>
      <dgm:spPr/>
    </dgm:pt>
    <dgm:pt modelId="{7DA15DDA-E82E-49B3-AEAA-CAE240D9B72A}" type="pres">
      <dgm:prSet presAssocID="{BB3FBA2C-3514-4C03-BA0D-5063608C15A5}" presName="childText" presStyleLbl="conFgAcc1" presStyleIdx="3" presStyleCnt="4">
        <dgm:presLayoutVars>
          <dgm:bulletEnabled val="1"/>
        </dgm:presLayoutVars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</dgm:pt>
  </dgm:ptLst>
  <dgm:cxnLst>
    <dgm:cxn modelId="{00F6352E-F036-4967-87EF-1CDFB689506D}" srcId="{FC59F765-1529-4E96-9389-F7508BDF1FAA}" destId="{6FD2C772-BE3F-4B52-8C45-5AA525E97F02}" srcOrd="0" destOrd="0" parTransId="{E38ACA65-4086-4E28-A738-51BF04BB47B5}" sibTransId="{C9598C26-2E9E-453C-ABE6-C1FB453C00C9}"/>
    <dgm:cxn modelId="{9A266C26-8050-47B6-87A2-CF36C067DC23}" type="presOf" srcId="{6FD2C772-BE3F-4B52-8C45-5AA525E97F02}" destId="{B5E7C4F8-7033-4A42-9138-4C4050C3D433}" srcOrd="1" destOrd="0" presId="urn:microsoft.com/office/officeart/2005/8/layout/list1"/>
    <dgm:cxn modelId="{251DCC83-A68C-4270-846E-E62447982CBD}" type="presOf" srcId="{BB3FBA2C-3514-4C03-BA0D-5063608C15A5}" destId="{D1F5F85A-CCEB-4C49-B05C-689B72674B94}" srcOrd="1" destOrd="0" presId="urn:microsoft.com/office/officeart/2005/8/layout/list1"/>
    <dgm:cxn modelId="{A7D71B01-0B5A-42CA-997F-89400E342C68}" srcId="{FC59F765-1529-4E96-9389-F7508BDF1FAA}" destId="{BE649FE3-12DD-479D-9339-7C8933058CBE}" srcOrd="2" destOrd="0" parTransId="{7A567DA3-5232-4E32-AC63-A81FEE89E62F}" sibTransId="{B5C12204-5E0E-4997-8A1A-78474D10AC6E}"/>
    <dgm:cxn modelId="{94E36E7B-B46D-448A-99C1-C0C7414E5293}" type="presOf" srcId="{FC59F765-1529-4E96-9389-F7508BDF1FAA}" destId="{43027A42-72E5-49DE-90D1-9EE4C2C3C1AD}" srcOrd="0" destOrd="0" presId="urn:microsoft.com/office/officeart/2005/8/layout/list1"/>
    <dgm:cxn modelId="{E83F6E0F-C3FE-4C35-A6C1-73092FD4E9C7}" srcId="{FC59F765-1529-4E96-9389-F7508BDF1FAA}" destId="{BB3FBA2C-3514-4C03-BA0D-5063608C15A5}" srcOrd="3" destOrd="0" parTransId="{C7849EF2-877C-4B9D-BCD2-3162372CE685}" sibTransId="{E7FB2358-1F42-4EDC-91ED-D4ED07B8ABD8}"/>
    <dgm:cxn modelId="{75DA6C23-8570-4061-8797-7FE424882D3F}" type="presOf" srcId="{939C544C-5C9E-4D7F-A9AC-8FD22648A5A9}" destId="{81601991-56C1-492D-A6EF-9A311904F0A1}" srcOrd="1" destOrd="0" presId="urn:microsoft.com/office/officeart/2005/8/layout/list1"/>
    <dgm:cxn modelId="{9480BDB9-15EA-4ECC-B6EA-918EF0D0C99F}" srcId="{FC59F765-1529-4E96-9389-F7508BDF1FAA}" destId="{939C544C-5C9E-4D7F-A9AC-8FD22648A5A9}" srcOrd="1" destOrd="0" parTransId="{C21CCA70-6A38-498F-AFB6-D180C2B97A4E}" sibTransId="{1348AB61-C433-400E-A2E4-4825A18CB178}"/>
    <dgm:cxn modelId="{447C38A4-CCCE-4B4C-9399-C91ACAD7887E}" type="presOf" srcId="{BB3FBA2C-3514-4C03-BA0D-5063608C15A5}" destId="{EA0B4038-B1D6-4333-B0BD-A84472FE3616}" srcOrd="0" destOrd="0" presId="urn:microsoft.com/office/officeart/2005/8/layout/list1"/>
    <dgm:cxn modelId="{4C4DCEA4-E870-433B-9003-4D9B484FAE4B}" type="presOf" srcId="{BE649FE3-12DD-479D-9339-7C8933058CBE}" destId="{B0F43E2D-221B-4AFD-B3C8-7F138448B91B}" srcOrd="0" destOrd="0" presId="urn:microsoft.com/office/officeart/2005/8/layout/list1"/>
    <dgm:cxn modelId="{35DA4BD1-4848-4470-B8C8-A0B641408D09}" type="presOf" srcId="{939C544C-5C9E-4D7F-A9AC-8FD22648A5A9}" destId="{CD7110FB-536F-4859-BAA9-C8271D997483}" srcOrd="0" destOrd="0" presId="urn:microsoft.com/office/officeart/2005/8/layout/list1"/>
    <dgm:cxn modelId="{4ECEADC4-056D-493D-9E1E-C35FDD6B20F9}" type="presOf" srcId="{BE649FE3-12DD-479D-9339-7C8933058CBE}" destId="{F1BD5D1B-0409-4439-8942-F9387444BF3E}" srcOrd="1" destOrd="0" presId="urn:microsoft.com/office/officeart/2005/8/layout/list1"/>
    <dgm:cxn modelId="{B5024825-4813-4FCB-8325-5CBF4E07201E}" type="presOf" srcId="{6FD2C772-BE3F-4B52-8C45-5AA525E97F02}" destId="{A442C7DB-2E47-4DD3-959E-C5B3486D77DB}" srcOrd="0" destOrd="0" presId="urn:microsoft.com/office/officeart/2005/8/layout/list1"/>
    <dgm:cxn modelId="{C1ED00C5-46FE-4F32-B543-C32308813448}" type="presParOf" srcId="{43027A42-72E5-49DE-90D1-9EE4C2C3C1AD}" destId="{3D2C7410-8773-4A02-83C6-D29B1E8B9A43}" srcOrd="0" destOrd="0" presId="urn:microsoft.com/office/officeart/2005/8/layout/list1"/>
    <dgm:cxn modelId="{75A97F23-294F-4FE6-B498-C22B182E9C5B}" type="presParOf" srcId="{3D2C7410-8773-4A02-83C6-D29B1E8B9A43}" destId="{A442C7DB-2E47-4DD3-959E-C5B3486D77DB}" srcOrd="0" destOrd="0" presId="urn:microsoft.com/office/officeart/2005/8/layout/list1"/>
    <dgm:cxn modelId="{87F96402-345B-4EC4-90AC-51A29748C0D1}" type="presParOf" srcId="{3D2C7410-8773-4A02-83C6-D29B1E8B9A43}" destId="{B5E7C4F8-7033-4A42-9138-4C4050C3D433}" srcOrd="1" destOrd="0" presId="urn:microsoft.com/office/officeart/2005/8/layout/list1"/>
    <dgm:cxn modelId="{9F73CF9F-58F7-4249-842A-46067DF9361E}" type="presParOf" srcId="{43027A42-72E5-49DE-90D1-9EE4C2C3C1AD}" destId="{CAB90D0F-F8EE-467E-982D-04BF5B184F67}" srcOrd="1" destOrd="0" presId="urn:microsoft.com/office/officeart/2005/8/layout/list1"/>
    <dgm:cxn modelId="{2BA53917-090D-4692-847B-4E80BD698855}" type="presParOf" srcId="{43027A42-72E5-49DE-90D1-9EE4C2C3C1AD}" destId="{46332310-7922-490B-AB6E-CFAE50D0498C}" srcOrd="2" destOrd="0" presId="urn:microsoft.com/office/officeart/2005/8/layout/list1"/>
    <dgm:cxn modelId="{5EAEB3CB-9F4B-488F-B79B-AC211897BAFA}" type="presParOf" srcId="{43027A42-72E5-49DE-90D1-9EE4C2C3C1AD}" destId="{7E9C40CF-5732-484D-B2A0-276AEE61C96B}" srcOrd="3" destOrd="0" presId="urn:microsoft.com/office/officeart/2005/8/layout/list1"/>
    <dgm:cxn modelId="{3533F58F-C755-4F19-8EC7-240C36841226}" type="presParOf" srcId="{43027A42-72E5-49DE-90D1-9EE4C2C3C1AD}" destId="{6094A300-2DD6-4276-BE7D-9899F07A4578}" srcOrd="4" destOrd="0" presId="urn:microsoft.com/office/officeart/2005/8/layout/list1"/>
    <dgm:cxn modelId="{0AB53CD0-889A-47E1-A777-13D1C25E642B}" type="presParOf" srcId="{6094A300-2DD6-4276-BE7D-9899F07A4578}" destId="{CD7110FB-536F-4859-BAA9-C8271D997483}" srcOrd="0" destOrd="0" presId="urn:microsoft.com/office/officeart/2005/8/layout/list1"/>
    <dgm:cxn modelId="{1BAB0150-E5F3-4514-AF8F-63DB97F4C128}" type="presParOf" srcId="{6094A300-2DD6-4276-BE7D-9899F07A4578}" destId="{81601991-56C1-492D-A6EF-9A311904F0A1}" srcOrd="1" destOrd="0" presId="urn:microsoft.com/office/officeart/2005/8/layout/list1"/>
    <dgm:cxn modelId="{FA0640B3-FD03-4851-B1F9-22A61FAA2C03}" type="presParOf" srcId="{43027A42-72E5-49DE-90D1-9EE4C2C3C1AD}" destId="{1F2B7A43-04E0-474C-9000-B6D6A1D14EF3}" srcOrd="5" destOrd="0" presId="urn:microsoft.com/office/officeart/2005/8/layout/list1"/>
    <dgm:cxn modelId="{C21EFC4D-037B-45E4-A918-2126F5D13FE7}" type="presParOf" srcId="{43027A42-72E5-49DE-90D1-9EE4C2C3C1AD}" destId="{04A5ACA4-D820-49D3-B6E1-E3F61E8FB548}" srcOrd="6" destOrd="0" presId="urn:microsoft.com/office/officeart/2005/8/layout/list1"/>
    <dgm:cxn modelId="{061514A2-3DC7-41D8-BE72-3801BBC3B5BE}" type="presParOf" srcId="{43027A42-72E5-49DE-90D1-9EE4C2C3C1AD}" destId="{FEB940FF-61A4-4387-A676-1A663E02FD2C}" srcOrd="7" destOrd="0" presId="urn:microsoft.com/office/officeart/2005/8/layout/list1"/>
    <dgm:cxn modelId="{16D6B819-4AF6-4FB6-8BA9-3DC4DB6041A0}" type="presParOf" srcId="{43027A42-72E5-49DE-90D1-9EE4C2C3C1AD}" destId="{0358B9D8-DB72-4B0B-8D08-6720C09404BF}" srcOrd="8" destOrd="0" presId="urn:microsoft.com/office/officeart/2005/8/layout/list1"/>
    <dgm:cxn modelId="{4F1009E7-8584-4F16-922C-41DF7AFC1B80}" type="presParOf" srcId="{0358B9D8-DB72-4B0B-8D08-6720C09404BF}" destId="{B0F43E2D-221B-4AFD-B3C8-7F138448B91B}" srcOrd="0" destOrd="0" presId="urn:microsoft.com/office/officeart/2005/8/layout/list1"/>
    <dgm:cxn modelId="{8C7AF39E-8929-41C6-9655-033B7C1C20B1}" type="presParOf" srcId="{0358B9D8-DB72-4B0B-8D08-6720C09404BF}" destId="{F1BD5D1B-0409-4439-8942-F9387444BF3E}" srcOrd="1" destOrd="0" presId="urn:microsoft.com/office/officeart/2005/8/layout/list1"/>
    <dgm:cxn modelId="{B19EBDBF-5724-49BE-931D-376E33144475}" type="presParOf" srcId="{43027A42-72E5-49DE-90D1-9EE4C2C3C1AD}" destId="{87491876-C27F-479F-AFCB-93BF281AB137}" srcOrd="9" destOrd="0" presId="urn:microsoft.com/office/officeart/2005/8/layout/list1"/>
    <dgm:cxn modelId="{5C2068A1-ABFB-4F91-B214-1F85266950AF}" type="presParOf" srcId="{43027A42-72E5-49DE-90D1-9EE4C2C3C1AD}" destId="{4E27A354-E212-45C7-B42C-1D048E8BB9D6}" srcOrd="10" destOrd="0" presId="urn:microsoft.com/office/officeart/2005/8/layout/list1"/>
    <dgm:cxn modelId="{60C727A3-4AC2-43FC-A969-20445DCF98AA}" type="presParOf" srcId="{43027A42-72E5-49DE-90D1-9EE4C2C3C1AD}" destId="{6F3EAAE6-0D51-4BAD-B957-02FE3160EBD3}" srcOrd="11" destOrd="0" presId="urn:microsoft.com/office/officeart/2005/8/layout/list1"/>
    <dgm:cxn modelId="{CC5FEE26-FEAE-42D0-A71C-CB105D94E6D5}" type="presParOf" srcId="{43027A42-72E5-49DE-90D1-9EE4C2C3C1AD}" destId="{E21DBF97-6C4A-4303-BECC-CF2916AD3440}" srcOrd="12" destOrd="0" presId="urn:microsoft.com/office/officeart/2005/8/layout/list1"/>
    <dgm:cxn modelId="{1E8834D9-741B-41DE-BC55-DD2D47CCE131}" type="presParOf" srcId="{E21DBF97-6C4A-4303-BECC-CF2916AD3440}" destId="{EA0B4038-B1D6-4333-B0BD-A84472FE3616}" srcOrd="0" destOrd="0" presId="urn:microsoft.com/office/officeart/2005/8/layout/list1"/>
    <dgm:cxn modelId="{F7E8EDC5-F6DC-4B7C-BA06-66DB43C5DAD3}" type="presParOf" srcId="{E21DBF97-6C4A-4303-BECC-CF2916AD3440}" destId="{D1F5F85A-CCEB-4C49-B05C-689B72674B94}" srcOrd="1" destOrd="0" presId="urn:microsoft.com/office/officeart/2005/8/layout/list1"/>
    <dgm:cxn modelId="{0ABE5763-5F25-4B58-9E5F-5A1DA597D9DA}" type="presParOf" srcId="{43027A42-72E5-49DE-90D1-9EE4C2C3C1AD}" destId="{EB884064-38FB-44D8-8C8B-7FB4C6A9C437}" srcOrd="13" destOrd="0" presId="urn:microsoft.com/office/officeart/2005/8/layout/list1"/>
    <dgm:cxn modelId="{C4DBCEEB-A4E4-45AC-8FBC-AD119FF328EE}" type="presParOf" srcId="{43027A42-72E5-49DE-90D1-9EE4C2C3C1AD}" destId="{7DA15DDA-E82E-49B3-AEAA-CAE240D9B72A}" srcOrd="14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9F765-1529-4E96-9389-F7508BDF1FAA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D2C772-BE3F-4B52-8C45-5AA525E97F02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/>
            <a:t>Имя  прилагательное – самостоятельная часть речи, которая отвечает на вопросы </a:t>
          </a:r>
          <a:r>
            <a:rPr lang="ru-RU" sz="2400" b="1" cap="small" baseline="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какой? какая? какое? какие? каков? чей?</a:t>
          </a:r>
          <a:endParaRPr lang="ru-RU" sz="2400" b="1" cap="small" baseline="0" dirty="0">
            <a:solidFill>
              <a:schemeClr val="accent1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8ACA65-4086-4E28-A738-51BF04BB47B5}" type="parTrans" cxnId="{00F6352E-F036-4967-87EF-1CDFB689506D}">
      <dgm:prSet/>
      <dgm:spPr/>
      <dgm:t>
        <a:bodyPr/>
        <a:lstStyle/>
        <a:p>
          <a:endParaRPr lang="ru-RU"/>
        </a:p>
      </dgm:t>
    </dgm:pt>
    <dgm:pt modelId="{C9598C26-2E9E-453C-ABE6-C1FB453C00C9}" type="sibTrans" cxnId="{00F6352E-F036-4967-87EF-1CDFB689506D}">
      <dgm:prSet/>
      <dgm:spPr/>
      <dgm:t>
        <a:bodyPr/>
        <a:lstStyle/>
        <a:p>
          <a:endParaRPr lang="ru-RU"/>
        </a:p>
      </dgm:t>
    </dgm:pt>
    <dgm:pt modelId="{939C544C-5C9E-4D7F-A9AC-8FD22648A5A9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Изменяется по </a:t>
          </a:r>
          <a:r>
            <a:rPr lang="ru-RU" sz="2400" b="1" cap="small" baseline="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падежам, числам, родам</a:t>
          </a:r>
          <a:endParaRPr lang="ru-RU" sz="2400" b="1" cap="small" baseline="0" dirty="0">
            <a:solidFill>
              <a:schemeClr val="accent5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1CCA70-6A38-498F-AFB6-D180C2B97A4E}" type="parTrans" cxnId="{9480BDB9-15EA-4ECC-B6EA-918EF0D0C99F}">
      <dgm:prSet/>
      <dgm:spPr/>
      <dgm:t>
        <a:bodyPr/>
        <a:lstStyle/>
        <a:p>
          <a:endParaRPr lang="ru-RU"/>
        </a:p>
      </dgm:t>
    </dgm:pt>
    <dgm:pt modelId="{1348AB61-C433-400E-A2E4-4825A18CB178}" type="sibTrans" cxnId="{9480BDB9-15EA-4ECC-B6EA-918EF0D0C99F}">
      <dgm:prSet/>
      <dgm:spPr/>
      <dgm:t>
        <a:bodyPr/>
        <a:lstStyle/>
        <a:p>
          <a:endParaRPr lang="ru-RU"/>
        </a:p>
      </dgm:t>
    </dgm:pt>
    <dgm:pt modelId="{BE649FE3-12DD-479D-9339-7C8933058CBE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Согласуется с </a:t>
          </a:r>
          <a:r>
            <a:rPr lang="ru-RU" sz="2400" b="1" cap="small" baseline="0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именем существительным</a:t>
          </a:r>
          <a:endParaRPr lang="ru-RU" sz="2400" b="1" cap="small" baseline="0" dirty="0">
            <a:solidFill>
              <a:schemeClr val="accent3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567DA3-5232-4E32-AC63-A81FEE89E62F}" type="parTrans" cxnId="{A7D71B01-0B5A-42CA-997F-89400E342C68}">
      <dgm:prSet/>
      <dgm:spPr/>
      <dgm:t>
        <a:bodyPr/>
        <a:lstStyle/>
        <a:p>
          <a:endParaRPr lang="ru-RU"/>
        </a:p>
      </dgm:t>
    </dgm:pt>
    <dgm:pt modelId="{B5C12204-5E0E-4997-8A1A-78474D10AC6E}" type="sibTrans" cxnId="{A7D71B01-0B5A-42CA-997F-89400E342C68}">
      <dgm:prSet/>
      <dgm:spPr/>
      <dgm:t>
        <a:bodyPr/>
        <a:lstStyle/>
        <a:p>
          <a:endParaRPr lang="ru-RU"/>
        </a:p>
      </dgm:t>
    </dgm:pt>
    <dgm:pt modelId="{BB3FBA2C-3514-4C03-BA0D-5063608C15A5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/>
            <a:t>В предложении имена прилагательные являются  </a:t>
          </a:r>
          <a:r>
            <a:rPr lang="ru-RU" sz="2400" b="1" cap="small" baseline="0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определением, сказуемым</a:t>
          </a:r>
          <a:endParaRPr lang="ru-RU" sz="2400" b="1" cap="small" baseline="0" dirty="0">
            <a:solidFill>
              <a:schemeClr val="accent6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7849EF2-877C-4B9D-BCD2-3162372CE685}" type="parTrans" cxnId="{E83F6E0F-C3FE-4C35-A6C1-73092FD4E9C7}">
      <dgm:prSet/>
      <dgm:spPr/>
      <dgm:t>
        <a:bodyPr/>
        <a:lstStyle/>
        <a:p>
          <a:endParaRPr lang="ru-RU"/>
        </a:p>
      </dgm:t>
    </dgm:pt>
    <dgm:pt modelId="{E7FB2358-1F42-4EDC-91ED-D4ED07B8ABD8}" type="sibTrans" cxnId="{E83F6E0F-C3FE-4C35-A6C1-73092FD4E9C7}">
      <dgm:prSet/>
      <dgm:spPr/>
      <dgm:t>
        <a:bodyPr/>
        <a:lstStyle/>
        <a:p>
          <a:endParaRPr lang="ru-RU"/>
        </a:p>
      </dgm:t>
    </dgm:pt>
    <dgm:pt modelId="{43027A42-72E5-49DE-90D1-9EE4C2C3C1AD}" type="pres">
      <dgm:prSet presAssocID="{FC59F765-1529-4E96-9389-F7508BDF1FA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2C7410-8773-4A02-83C6-D29B1E8B9A43}" type="pres">
      <dgm:prSet presAssocID="{6FD2C772-BE3F-4B52-8C45-5AA525E97F02}" presName="parentLin" presStyleCnt="0"/>
      <dgm:spPr/>
    </dgm:pt>
    <dgm:pt modelId="{A442C7DB-2E47-4DD3-959E-C5B3486D77DB}" type="pres">
      <dgm:prSet presAssocID="{6FD2C772-BE3F-4B52-8C45-5AA525E97F0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5E7C4F8-7033-4A42-9138-4C4050C3D433}" type="pres">
      <dgm:prSet presAssocID="{6FD2C772-BE3F-4B52-8C45-5AA525E97F02}" presName="parentText" presStyleLbl="node1" presStyleIdx="0" presStyleCnt="4" custScaleX="119418" custScaleY="1487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B90D0F-F8EE-467E-982D-04BF5B184F67}" type="pres">
      <dgm:prSet presAssocID="{6FD2C772-BE3F-4B52-8C45-5AA525E97F02}" presName="negativeSpace" presStyleCnt="0"/>
      <dgm:spPr/>
    </dgm:pt>
    <dgm:pt modelId="{46332310-7922-490B-AB6E-CFAE50D0498C}" type="pres">
      <dgm:prSet presAssocID="{6FD2C772-BE3F-4B52-8C45-5AA525E97F02}" presName="childText" presStyleLbl="conFgAcc1" presStyleIdx="0" presStyleCnt="4">
        <dgm:presLayoutVars>
          <dgm:bulletEnabled val="1"/>
        </dgm:presLayoutVars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</dgm:pt>
    <dgm:pt modelId="{7E9C40CF-5732-484D-B2A0-276AEE61C96B}" type="pres">
      <dgm:prSet presAssocID="{C9598C26-2E9E-453C-ABE6-C1FB453C00C9}" presName="spaceBetweenRectangles" presStyleCnt="0"/>
      <dgm:spPr/>
    </dgm:pt>
    <dgm:pt modelId="{6094A300-2DD6-4276-BE7D-9899F07A4578}" type="pres">
      <dgm:prSet presAssocID="{939C544C-5C9E-4D7F-A9AC-8FD22648A5A9}" presName="parentLin" presStyleCnt="0"/>
      <dgm:spPr/>
    </dgm:pt>
    <dgm:pt modelId="{CD7110FB-536F-4859-BAA9-C8271D997483}" type="pres">
      <dgm:prSet presAssocID="{939C544C-5C9E-4D7F-A9AC-8FD22648A5A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81601991-56C1-492D-A6EF-9A311904F0A1}" type="pres">
      <dgm:prSet presAssocID="{939C544C-5C9E-4D7F-A9AC-8FD22648A5A9}" presName="parentText" presStyleLbl="node1" presStyleIdx="1" presStyleCnt="4" custScaleX="118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2B7A43-04E0-474C-9000-B6D6A1D14EF3}" type="pres">
      <dgm:prSet presAssocID="{939C544C-5C9E-4D7F-A9AC-8FD22648A5A9}" presName="negativeSpace" presStyleCnt="0"/>
      <dgm:spPr/>
    </dgm:pt>
    <dgm:pt modelId="{04A5ACA4-D820-49D3-B6E1-E3F61E8FB548}" type="pres">
      <dgm:prSet presAssocID="{939C544C-5C9E-4D7F-A9AC-8FD22648A5A9}" presName="childText" presStyleLbl="conFgAcc1" presStyleIdx="1" presStyleCnt="4">
        <dgm:presLayoutVars>
          <dgm:bulletEnabled val="1"/>
        </dgm:presLayoutVars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</dgm:pt>
    <dgm:pt modelId="{FEB940FF-61A4-4387-A676-1A663E02FD2C}" type="pres">
      <dgm:prSet presAssocID="{1348AB61-C433-400E-A2E4-4825A18CB178}" presName="spaceBetweenRectangles" presStyleCnt="0"/>
      <dgm:spPr/>
    </dgm:pt>
    <dgm:pt modelId="{0358B9D8-DB72-4B0B-8D08-6720C09404BF}" type="pres">
      <dgm:prSet presAssocID="{BE649FE3-12DD-479D-9339-7C8933058CBE}" presName="parentLin" presStyleCnt="0"/>
      <dgm:spPr/>
    </dgm:pt>
    <dgm:pt modelId="{B0F43E2D-221B-4AFD-B3C8-7F138448B91B}" type="pres">
      <dgm:prSet presAssocID="{BE649FE3-12DD-479D-9339-7C8933058CBE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F1BD5D1B-0409-4439-8942-F9387444BF3E}" type="pres">
      <dgm:prSet presAssocID="{BE649FE3-12DD-479D-9339-7C8933058CBE}" presName="parentText" presStyleLbl="node1" presStyleIdx="2" presStyleCnt="4" custScaleX="11941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91876-C27F-479F-AFCB-93BF281AB137}" type="pres">
      <dgm:prSet presAssocID="{BE649FE3-12DD-479D-9339-7C8933058CBE}" presName="negativeSpace" presStyleCnt="0"/>
      <dgm:spPr/>
    </dgm:pt>
    <dgm:pt modelId="{4E27A354-E212-45C7-B42C-1D048E8BB9D6}" type="pres">
      <dgm:prSet presAssocID="{BE649FE3-12DD-479D-9339-7C8933058CBE}" presName="childText" presStyleLbl="conFgAcc1" presStyleIdx="2" presStyleCnt="4">
        <dgm:presLayoutVars>
          <dgm:bulletEnabled val="1"/>
        </dgm:presLayoutVars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</dgm:pt>
    <dgm:pt modelId="{6F3EAAE6-0D51-4BAD-B957-02FE3160EBD3}" type="pres">
      <dgm:prSet presAssocID="{B5C12204-5E0E-4997-8A1A-78474D10AC6E}" presName="spaceBetweenRectangles" presStyleCnt="0"/>
      <dgm:spPr/>
    </dgm:pt>
    <dgm:pt modelId="{E21DBF97-6C4A-4303-BECC-CF2916AD3440}" type="pres">
      <dgm:prSet presAssocID="{BB3FBA2C-3514-4C03-BA0D-5063608C15A5}" presName="parentLin" presStyleCnt="0"/>
      <dgm:spPr/>
    </dgm:pt>
    <dgm:pt modelId="{EA0B4038-B1D6-4333-B0BD-A84472FE3616}" type="pres">
      <dgm:prSet presAssocID="{BB3FBA2C-3514-4C03-BA0D-5063608C15A5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D1F5F85A-CCEB-4C49-B05C-689B72674B94}" type="pres">
      <dgm:prSet presAssocID="{BB3FBA2C-3514-4C03-BA0D-5063608C15A5}" presName="parentText" presStyleLbl="node1" presStyleIdx="3" presStyleCnt="4" custScaleX="119417" custScaleY="1110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884064-38FB-44D8-8C8B-7FB4C6A9C437}" type="pres">
      <dgm:prSet presAssocID="{BB3FBA2C-3514-4C03-BA0D-5063608C15A5}" presName="negativeSpace" presStyleCnt="0"/>
      <dgm:spPr/>
    </dgm:pt>
    <dgm:pt modelId="{7DA15DDA-E82E-49B3-AEAA-CAE240D9B72A}" type="pres">
      <dgm:prSet presAssocID="{BB3FBA2C-3514-4C03-BA0D-5063608C15A5}" presName="childText" presStyleLbl="conFgAcc1" presStyleIdx="3" presStyleCnt="4">
        <dgm:presLayoutVars>
          <dgm:bulletEnabled val="1"/>
        </dgm:presLayoutVars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</dgm:pt>
  </dgm:ptLst>
  <dgm:cxnLst>
    <dgm:cxn modelId="{00F6352E-F036-4967-87EF-1CDFB689506D}" srcId="{FC59F765-1529-4E96-9389-F7508BDF1FAA}" destId="{6FD2C772-BE3F-4B52-8C45-5AA525E97F02}" srcOrd="0" destOrd="0" parTransId="{E38ACA65-4086-4E28-A738-51BF04BB47B5}" sibTransId="{C9598C26-2E9E-453C-ABE6-C1FB453C00C9}"/>
    <dgm:cxn modelId="{A3677DC2-BE38-4032-9BEF-AC084D7D3007}" type="presOf" srcId="{6FD2C772-BE3F-4B52-8C45-5AA525E97F02}" destId="{B5E7C4F8-7033-4A42-9138-4C4050C3D433}" srcOrd="1" destOrd="0" presId="urn:microsoft.com/office/officeart/2005/8/layout/list1"/>
    <dgm:cxn modelId="{AA50808C-41D2-40C6-941F-11C14F061EFA}" type="presOf" srcId="{BE649FE3-12DD-479D-9339-7C8933058CBE}" destId="{F1BD5D1B-0409-4439-8942-F9387444BF3E}" srcOrd="1" destOrd="0" presId="urn:microsoft.com/office/officeart/2005/8/layout/list1"/>
    <dgm:cxn modelId="{A7D71B01-0B5A-42CA-997F-89400E342C68}" srcId="{FC59F765-1529-4E96-9389-F7508BDF1FAA}" destId="{BE649FE3-12DD-479D-9339-7C8933058CBE}" srcOrd="2" destOrd="0" parTransId="{7A567DA3-5232-4E32-AC63-A81FEE89E62F}" sibTransId="{B5C12204-5E0E-4997-8A1A-78474D10AC6E}"/>
    <dgm:cxn modelId="{7C7C9D7E-91CD-4CA5-9960-53CB92EC917E}" type="presOf" srcId="{FC59F765-1529-4E96-9389-F7508BDF1FAA}" destId="{43027A42-72E5-49DE-90D1-9EE4C2C3C1AD}" srcOrd="0" destOrd="0" presId="urn:microsoft.com/office/officeart/2005/8/layout/list1"/>
    <dgm:cxn modelId="{8A5AB5E9-C996-44B3-9941-F53EF0F2D40A}" type="presOf" srcId="{BB3FBA2C-3514-4C03-BA0D-5063608C15A5}" destId="{EA0B4038-B1D6-4333-B0BD-A84472FE3616}" srcOrd="0" destOrd="0" presId="urn:microsoft.com/office/officeart/2005/8/layout/list1"/>
    <dgm:cxn modelId="{E83F6E0F-C3FE-4C35-A6C1-73092FD4E9C7}" srcId="{FC59F765-1529-4E96-9389-F7508BDF1FAA}" destId="{BB3FBA2C-3514-4C03-BA0D-5063608C15A5}" srcOrd="3" destOrd="0" parTransId="{C7849EF2-877C-4B9D-BCD2-3162372CE685}" sibTransId="{E7FB2358-1F42-4EDC-91ED-D4ED07B8ABD8}"/>
    <dgm:cxn modelId="{F55F8F31-22B3-4DB0-A09A-706AAEF08382}" type="presOf" srcId="{BB3FBA2C-3514-4C03-BA0D-5063608C15A5}" destId="{D1F5F85A-CCEB-4C49-B05C-689B72674B94}" srcOrd="1" destOrd="0" presId="urn:microsoft.com/office/officeart/2005/8/layout/list1"/>
    <dgm:cxn modelId="{1A5C142F-6689-4643-8CCE-B0E7E6F7259E}" type="presOf" srcId="{6FD2C772-BE3F-4B52-8C45-5AA525E97F02}" destId="{A442C7DB-2E47-4DD3-959E-C5B3486D77DB}" srcOrd="0" destOrd="0" presId="urn:microsoft.com/office/officeart/2005/8/layout/list1"/>
    <dgm:cxn modelId="{9480BDB9-15EA-4ECC-B6EA-918EF0D0C99F}" srcId="{FC59F765-1529-4E96-9389-F7508BDF1FAA}" destId="{939C544C-5C9E-4D7F-A9AC-8FD22648A5A9}" srcOrd="1" destOrd="0" parTransId="{C21CCA70-6A38-498F-AFB6-D180C2B97A4E}" sibTransId="{1348AB61-C433-400E-A2E4-4825A18CB178}"/>
    <dgm:cxn modelId="{45D6A470-69F0-475A-8E66-227D267E1D03}" type="presOf" srcId="{939C544C-5C9E-4D7F-A9AC-8FD22648A5A9}" destId="{CD7110FB-536F-4859-BAA9-C8271D997483}" srcOrd="0" destOrd="0" presId="urn:microsoft.com/office/officeart/2005/8/layout/list1"/>
    <dgm:cxn modelId="{6F2E8B64-8106-45AA-ADDE-9E8F33B3E6AE}" type="presOf" srcId="{939C544C-5C9E-4D7F-A9AC-8FD22648A5A9}" destId="{81601991-56C1-492D-A6EF-9A311904F0A1}" srcOrd="1" destOrd="0" presId="urn:microsoft.com/office/officeart/2005/8/layout/list1"/>
    <dgm:cxn modelId="{79F38704-DDC4-4579-B88B-36606B31F769}" type="presOf" srcId="{BE649FE3-12DD-479D-9339-7C8933058CBE}" destId="{B0F43E2D-221B-4AFD-B3C8-7F138448B91B}" srcOrd="0" destOrd="0" presId="urn:microsoft.com/office/officeart/2005/8/layout/list1"/>
    <dgm:cxn modelId="{551FC363-A8AB-4B81-90C0-2B9FD133E484}" type="presParOf" srcId="{43027A42-72E5-49DE-90D1-9EE4C2C3C1AD}" destId="{3D2C7410-8773-4A02-83C6-D29B1E8B9A43}" srcOrd="0" destOrd="0" presId="urn:microsoft.com/office/officeart/2005/8/layout/list1"/>
    <dgm:cxn modelId="{5FE743F0-666F-499E-9200-852BFC26403A}" type="presParOf" srcId="{3D2C7410-8773-4A02-83C6-D29B1E8B9A43}" destId="{A442C7DB-2E47-4DD3-959E-C5B3486D77DB}" srcOrd="0" destOrd="0" presId="urn:microsoft.com/office/officeart/2005/8/layout/list1"/>
    <dgm:cxn modelId="{74074837-71AB-4D5E-9E59-A7F9AC42A486}" type="presParOf" srcId="{3D2C7410-8773-4A02-83C6-D29B1E8B9A43}" destId="{B5E7C4F8-7033-4A42-9138-4C4050C3D433}" srcOrd="1" destOrd="0" presId="urn:microsoft.com/office/officeart/2005/8/layout/list1"/>
    <dgm:cxn modelId="{96B5455F-812C-4ECD-A8B9-716E44A1A739}" type="presParOf" srcId="{43027A42-72E5-49DE-90D1-9EE4C2C3C1AD}" destId="{CAB90D0F-F8EE-467E-982D-04BF5B184F67}" srcOrd="1" destOrd="0" presId="urn:microsoft.com/office/officeart/2005/8/layout/list1"/>
    <dgm:cxn modelId="{22A2B849-EB2A-4AC8-A87C-22BCEE572168}" type="presParOf" srcId="{43027A42-72E5-49DE-90D1-9EE4C2C3C1AD}" destId="{46332310-7922-490B-AB6E-CFAE50D0498C}" srcOrd="2" destOrd="0" presId="urn:microsoft.com/office/officeart/2005/8/layout/list1"/>
    <dgm:cxn modelId="{4CAA6207-837D-4D18-B578-74B5DBCA6B46}" type="presParOf" srcId="{43027A42-72E5-49DE-90D1-9EE4C2C3C1AD}" destId="{7E9C40CF-5732-484D-B2A0-276AEE61C96B}" srcOrd="3" destOrd="0" presId="urn:microsoft.com/office/officeart/2005/8/layout/list1"/>
    <dgm:cxn modelId="{33A7FBE8-9AFD-41AF-9222-CB3AD6654812}" type="presParOf" srcId="{43027A42-72E5-49DE-90D1-9EE4C2C3C1AD}" destId="{6094A300-2DD6-4276-BE7D-9899F07A4578}" srcOrd="4" destOrd="0" presId="urn:microsoft.com/office/officeart/2005/8/layout/list1"/>
    <dgm:cxn modelId="{DED8885D-B81B-4AB6-B007-14130FB84610}" type="presParOf" srcId="{6094A300-2DD6-4276-BE7D-9899F07A4578}" destId="{CD7110FB-536F-4859-BAA9-C8271D997483}" srcOrd="0" destOrd="0" presId="urn:microsoft.com/office/officeart/2005/8/layout/list1"/>
    <dgm:cxn modelId="{5774B41C-8D6A-4A01-ACB0-38D46C920AA3}" type="presParOf" srcId="{6094A300-2DD6-4276-BE7D-9899F07A4578}" destId="{81601991-56C1-492D-A6EF-9A311904F0A1}" srcOrd="1" destOrd="0" presId="urn:microsoft.com/office/officeart/2005/8/layout/list1"/>
    <dgm:cxn modelId="{DD258A55-5E57-46C8-8DFE-709DE5C77512}" type="presParOf" srcId="{43027A42-72E5-49DE-90D1-9EE4C2C3C1AD}" destId="{1F2B7A43-04E0-474C-9000-B6D6A1D14EF3}" srcOrd="5" destOrd="0" presId="urn:microsoft.com/office/officeart/2005/8/layout/list1"/>
    <dgm:cxn modelId="{3F6E5141-4E74-4EDC-B207-F6F8FA116695}" type="presParOf" srcId="{43027A42-72E5-49DE-90D1-9EE4C2C3C1AD}" destId="{04A5ACA4-D820-49D3-B6E1-E3F61E8FB548}" srcOrd="6" destOrd="0" presId="urn:microsoft.com/office/officeart/2005/8/layout/list1"/>
    <dgm:cxn modelId="{E20EE0CB-8724-4F22-83FD-A7FF91A5150F}" type="presParOf" srcId="{43027A42-72E5-49DE-90D1-9EE4C2C3C1AD}" destId="{FEB940FF-61A4-4387-A676-1A663E02FD2C}" srcOrd="7" destOrd="0" presId="urn:microsoft.com/office/officeart/2005/8/layout/list1"/>
    <dgm:cxn modelId="{EFC1C86E-0338-4670-8FDE-892F873F31CE}" type="presParOf" srcId="{43027A42-72E5-49DE-90D1-9EE4C2C3C1AD}" destId="{0358B9D8-DB72-4B0B-8D08-6720C09404BF}" srcOrd="8" destOrd="0" presId="urn:microsoft.com/office/officeart/2005/8/layout/list1"/>
    <dgm:cxn modelId="{E6DFA0E3-C39B-443A-BBA0-3F566AE2AF1F}" type="presParOf" srcId="{0358B9D8-DB72-4B0B-8D08-6720C09404BF}" destId="{B0F43E2D-221B-4AFD-B3C8-7F138448B91B}" srcOrd="0" destOrd="0" presId="urn:microsoft.com/office/officeart/2005/8/layout/list1"/>
    <dgm:cxn modelId="{4558DB1F-3C8A-4016-A48B-CFEEE0624A46}" type="presParOf" srcId="{0358B9D8-DB72-4B0B-8D08-6720C09404BF}" destId="{F1BD5D1B-0409-4439-8942-F9387444BF3E}" srcOrd="1" destOrd="0" presId="urn:microsoft.com/office/officeart/2005/8/layout/list1"/>
    <dgm:cxn modelId="{91CC0DDB-1B37-4A7C-924C-D9333A08D888}" type="presParOf" srcId="{43027A42-72E5-49DE-90D1-9EE4C2C3C1AD}" destId="{87491876-C27F-479F-AFCB-93BF281AB137}" srcOrd="9" destOrd="0" presId="urn:microsoft.com/office/officeart/2005/8/layout/list1"/>
    <dgm:cxn modelId="{ADA317DC-8033-4372-B3F8-DE148674EB73}" type="presParOf" srcId="{43027A42-72E5-49DE-90D1-9EE4C2C3C1AD}" destId="{4E27A354-E212-45C7-B42C-1D048E8BB9D6}" srcOrd="10" destOrd="0" presId="urn:microsoft.com/office/officeart/2005/8/layout/list1"/>
    <dgm:cxn modelId="{9F5B9033-0434-4E89-A5DB-86FA5FED4106}" type="presParOf" srcId="{43027A42-72E5-49DE-90D1-9EE4C2C3C1AD}" destId="{6F3EAAE6-0D51-4BAD-B957-02FE3160EBD3}" srcOrd="11" destOrd="0" presId="urn:microsoft.com/office/officeart/2005/8/layout/list1"/>
    <dgm:cxn modelId="{AA6E7804-7682-422A-A1BE-CBF6327B32D6}" type="presParOf" srcId="{43027A42-72E5-49DE-90D1-9EE4C2C3C1AD}" destId="{E21DBF97-6C4A-4303-BECC-CF2916AD3440}" srcOrd="12" destOrd="0" presId="urn:microsoft.com/office/officeart/2005/8/layout/list1"/>
    <dgm:cxn modelId="{ACF53EE5-A915-464B-A71B-381F65DC98CA}" type="presParOf" srcId="{E21DBF97-6C4A-4303-BECC-CF2916AD3440}" destId="{EA0B4038-B1D6-4333-B0BD-A84472FE3616}" srcOrd="0" destOrd="0" presId="urn:microsoft.com/office/officeart/2005/8/layout/list1"/>
    <dgm:cxn modelId="{ED18F243-136F-4F18-BFC1-EC5A01BDDFBF}" type="presParOf" srcId="{E21DBF97-6C4A-4303-BECC-CF2916AD3440}" destId="{D1F5F85A-CCEB-4C49-B05C-689B72674B94}" srcOrd="1" destOrd="0" presId="urn:microsoft.com/office/officeart/2005/8/layout/list1"/>
    <dgm:cxn modelId="{518681CC-B529-41DA-BE40-BC118270B866}" type="presParOf" srcId="{43027A42-72E5-49DE-90D1-9EE4C2C3C1AD}" destId="{EB884064-38FB-44D8-8C8B-7FB4C6A9C437}" srcOrd="13" destOrd="0" presId="urn:microsoft.com/office/officeart/2005/8/layout/list1"/>
    <dgm:cxn modelId="{96EDC9DC-4CBF-4EDD-9D53-6E7A2FF508B1}" type="presParOf" srcId="{43027A42-72E5-49DE-90D1-9EE4C2C3C1AD}" destId="{7DA15DDA-E82E-49B3-AEAA-CAE240D9B72A}" srcOrd="14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A535FA-5B1E-4C1F-9506-41A396283388}" type="doc">
      <dgm:prSet loTypeId="urn:microsoft.com/office/officeart/2005/8/layout/defaul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98CD164-8209-4269-8C2B-8874993E4E65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8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</a:rPr>
            <a:t>Самостоятельная</a:t>
          </a:r>
          <a:endParaRPr lang="ru-RU" sz="2800" b="1" cap="small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Franklin Gothic Demi" pitchFamily="34" charset="0"/>
          </a:endParaRPr>
        </a:p>
      </dgm:t>
    </dgm:pt>
    <dgm:pt modelId="{F5F53C49-C77A-490C-817B-717CB1535B78}" type="parTrans" cxnId="{9F9556AC-6200-4DD5-95F3-33A678063AA4}">
      <dgm:prSet/>
      <dgm:spPr/>
      <dgm:t>
        <a:bodyPr/>
        <a:lstStyle/>
        <a:p>
          <a:endParaRPr lang="ru-RU"/>
        </a:p>
      </dgm:t>
    </dgm:pt>
    <dgm:pt modelId="{7A10071D-36EE-4A5E-A19A-1ED587CC1028}" type="sibTrans" cxnId="{9F9556AC-6200-4DD5-95F3-33A678063AA4}">
      <dgm:prSet/>
      <dgm:spPr/>
      <dgm:t>
        <a:bodyPr/>
        <a:lstStyle/>
        <a:p>
          <a:endParaRPr lang="ru-RU"/>
        </a:p>
      </dgm:t>
    </dgm:pt>
    <dgm:pt modelId="{B792D08F-6610-4A80-92F1-AFE85162EBC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8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</a:rPr>
            <a:t>Вопросы</a:t>
          </a:r>
        </a:p>
      </dgm:t>
    </dgm:pt>
    <dgm:pt modelId="{1B7844DF-FB9A-45C5-9574-ADF1B3057EBC}" type="parTrans" cxnId="{7E5B8CB3-F272-4199-8755-9B4E4B2D133D}">
      <dgm:prSet/>
      <dgm:spPr/>
      <dgm:t>
        <a:bodyPr/>
        <a:lstStyle/>
        <a:p>
          <a:endParaRPr lang="ru-RU"/>
        </a:p>
      </dgm:t>
    </dgm:pt>
    <dgm:pt modelId="{A2E3DABC-8D1E-474E-BD41-9F6A75F64C2F}" type="sibTrans" cxnId="{7E5B8CB3-F272-4199-8755-9B4E4B2D133D}">
      <dgm:prSet/>
      <dgm:spPr/>
      <dgm:t>
        <a:bodyPr/>
        <a:lstStyle/>
        <a:p>
          <a:endParaRPr lang="ru-RU"/>
        </a:p>
      </dgm:t>
    </dgm:pt>
    <dgm:pt modelId="{D7F2D613-53C7-46C2-92DC-A06F8BC2FCA9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8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</a:rPr>
            <a:t>Признак предмета</a:t>
          </a:r>
        </a:p>
      </dgm:t>
    </dgm:pt>
    <dgm:pt modelId="{12D15ECF-B30D-4175-A843-B2F809C19860}" type="parTrans" cxnId="{53872262-5ED5-4F1A-A5F8-8939F0862FBD}">
      <dgm:prSet/>
      <dgm:spPr/>
      <dgm:t>
        <a:bodyPr/>
        <a:lstStyle/>
        <a:p>
          <a:endParaRPr lang="ru-RU"/>
        </a:p>
      </dgm:t>
    </dgm:pt>
    <dgm:pt modelId="{34AAF077-C6AA-4A02-BABD-1C15B4C095A9}" type="sibTrans" cxnId="{53872262-5ED5-4F1A-A5F8-8939F0862FBD}">
      <dgm:prSet/>
      <dgm:spPr/>
      <dgm:t>
        <a:bodyPr/>
        <a:lstStyle/>
        <a:p>
          <a:endParaRPr lang="ru-RU"/>
        </a:p>
      </dgm:t>
    </dgm:pt>
    <dgm:pt modelId="{4CAD1184-EF9D-4BCE-90BD-214F732526EF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8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</a:rPr>
            <a:t>Определение</a:t>
          </a:r>
        </a:p>
      </dgm:t>
    </dgm:pt>
    <dgm:pt modelId="{D2435C88-9868-4B4F-BEB8-FADB0A73C6C4}" type="parTrans" cxnId="{7DE139E2-FE7A-48B0-B3AF-D6B4D4F7F414}">
      <dgm:prSet/>
      <dgm:spPr/>
      <dgm:t>
        <a:bodyPr/>
        <a:lstStyle/>
        <a:p>
          <a:endParaRPr lang="ru-RU"/>
        </a:p>
      </dgm:t>
    </dgm:pt>
    <dgm:pt modelId="{581FF37A-7AC7-46EE-A35C-4988EE40AC56}" type="sibTrans" cxnId="{7DE139E2-FE7A-48B0-B3AF-D6B4D4F7F414}">
      <dgm:prSet/>
      <dgm:spPr/>
      <dgm:t>
        <a:bodyPr/>
        <a:lstStyle/>
        <a:p>
          <a:endParaRPr lang="ru-RU"/>
        </a:p>
      </dgm:t>
    </dgm:pt>
    <dgm:pt modelId="{45C8D517-3F4F-4C1D-BB15-1B9760A39819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dgm:spPr>
      <dgm:t>
        <a:bodyPr/>
        <a:lstStyle/>
        <a:p>
          <a:r>
            <a:rPr lang="ru-RU" sz="2800" b="1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</a:rPr>
            <a:t>Сказуемое</a:t>
          </a:r>
        </a:p>
      </dgm:t>
    </dgm:pt>
    <dgm:pt modelId="{521CF34E-DFBC-45C2-96BF-D5770C0E3659}" type="parTrans" cxnId="{68C45CC6-C8BB-48B7-B243-441DD022DA5C}">
      <dgm:prSet/>
      <dgm:spPr/>
      <dgm:t>
        <a:bodyPr/>
        <a:lstStyle/>
        <a:p>
          <a:endParaRPr lang="ru-RU"/>
        </a:p>
      </dgm:t>
    </dgm:pt>
    <dgm:pt modelId="{55B3AAFB-AAD3-4E6A-AC90-341CD2445C93}" type="sibTrans" cxnId="{68C45CC6-C8BB-48B7-B243-441DD022DA5C}">
      <dgm:prSet/>
      <dgm:spPr/>
      <dgm:t>
        <a:bodyPr/>
        <a:lstStyle/>
        <a:p>
          <a:endParaRPr lang="ru-RU"/>
        </a:p>
      </dgm:t>
    </dgm:pt>
    <dgm:pt modelId="{7C0DD5CB-D810-4F3D-B253-B19718CF803E}" type="pres">
      <dgm:prSet presAssocID="{75A535FA-5B1E-4C1F-9506-41A39628338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18F3BA-9DB6-40F7-8C87-EA2F46396804}" type="pres">
      <dgm:prSet presAssocID="{098CD164-8209-4269-8C2B-8874993E4E65}" presName="node" presStyleLbl="node1" presStyleIdx="0" presStyleCnt="5" custScaleX="101328" custScaleY="56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939124-DD25-4929-B8E4-52DB5F98E38E}" type="pres">
      <dgm:prSet presAssocID="{7A10071D-36EE-4A5E-A19A-1ED587CC1028}" presName="sibTrans" presStyleCnt="0"/>
      <dgm:spPr/>
    </dgm:pt>
    <dgm:pt modelId="{F47AE349-AD20-436F-AC54-48DF7782B769}" type="pres">
      <dgm:prSet presAssocID="{B792D08F-6610-4A80-92F1-AFE85162EBC6}" presName="node" presStyleLbl="node1" presStyleIdx="1" presStyleCnt="5" custScaleX="95877" custScaleY="607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746E3C-34DB-4FC2-88BB-381535DFCED0}" type="pres">
      <dgm:prSet presAssocID="{A2E3DABC-8D1E-474E-BD41-9F6A75F64C2F}" presName="sibTrans" presStyleCnt="0"/>
      <dgm:spPr/>
    </dgm:pt>
    <dgm:pt modelId="{ADF53278-B366-4950-A21C-6F69A2AFEDE4}" type="pres">
      <dgm:prSet presAssocID="{45C8D517-3F4F-4C1D-BB15-1B9760A39819}" presName="node" presStyleLbl="node1" presStyleIdx="2" presStyleCnt="5" custScaleY="556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B37C23-90AA-4ABB-94C2-EF9336B3DBE4}" type="pres">
      <dgm:prSet presAssocID="{55B3AAFB-AAD3-4E6A-AC90-341CD2445C93}" presName="sibTrans" presStyleCnt="0"/>
      <dgm:spPr/>
    </dgm:pt>
    <dgm:pt modelId="{AC088046-B04C-45F0-8C73-7049DC5C0606}" type="pres">
      <dgm:prSet presAssocID="{D7F2D613-53C7-46C2-92DC-A06F8BC2FCA9}" presName="node" presStyleLbl="node1" presStyleIdx="3" presStyleCnt="5" custScaleY="528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452021-E630-4E0B-B7FC-8F21D158BAC8}" type="pres">
      <dgm:prSet presAssocID="{34AAF077-C6AA-4A02-BABD-1C15B4C095A9}" presName="sibTrans" presStyleCnt="0"/>
      <dgm:spPr/>
    </dgm:pt>
    <dgm:pt modelId="{2E165C04-BD58-4CC9-8CFD-6C8B04FCC2CB}" type="pres">
      <dgm:prSet presAssocID="{4CAD1184-EF9D-4BCE-90BD-214F732526EF}" presName="node" presStyleLbl="node1" presStyleIdx="4" presStyleCnt="5" custScaleY="63711" custLinFactNeighborX="5182" custLinFactNeighborY="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755C81-03BF-4869-A533-FDED8A5A01DE}" type="presOf" srcId="{D7F2D613-53C7-46C2-92DC-A06F8BC2FCA9}" destId="{AC088046-B04C-45F0-8C73-7049DC5C0606}" srcOrd="0" destOrd="0" presId="urn:microsoft.com/office/officeart/2005/8/layout/default"/>
    <dgm:cxn modelId="{7DE139E2-FE7A-48B0-B3AF-D6B4D4F7F414}" srcId="{75A535FA-5B1E-4C1F-9506-41A396283388}" destId="{4CAD1184-EF9D-4BCE-90BD-214F732526EF}" srcOrd="4" destOrd="0" parTransId="{D2435C88-9868-4B4F-BEB8-FADB0A73C6C4}" sibTransId="{581FF37A-7AC7-46EE-A35C-4988EE40AC56}"/>
    <dgm:cxn modelId="{D8E22C4C-A4B7-46F1-BC5D-9EA63AC5C753}" type="presOf" srcId="{4CAD1184-EF9D-4BCE-90BD-214F732526EF}" destId="{2E165C04-BD58-4CC9-8CFD-6C8B04FCC2CB}" srcOrd="0" destOrd="0" presId="urn:microsoft.com/office/officeart/2005/8/layout/default"/>
    <dgm:cxn modelId="{68C8F993-521E-42C8-8516-22C62CB6A74A}" type="presOf" srcId="{75A535FA-5B1E-4C1F-9506-41A396283388}" destId="{7C0DD5CB-D810-4F3D-B253-B19718CF803E}" srcOrd="0" destOrd="0" presId="urn:microsoft.com/office/officeart/2005/8/layout/default"/>
    <dgm:cxn modelId="{97C030C9-0C3F-4A6C-9783-1F28424E6A0A}" type="presOf" srcId="{B792D08F-6610-4A80-92F1-AFE85162EBC6}" destId="{F47AE349-AD20-436F-AC54-48DF7782B769}" srcOrd="0" destOrd="0" presId="urn:microsoft.com/office/officeart/2005/8/layout/default"/>
    <dgm:cxn modelId="{68C45CC6-C8BB-48B7-B243-441DD022DA5C}" srcId="{75A535FA-5B1E-4C1F-9506-41A396283388}" destId="{45C8D517-3F4F-4C1D-BB15-1B9760A39819}" srcOrd="2" destOrd="0" parTransId="{521CF34E-DFBC-45C2-96BF-D5770C0E3659}" sibTransId="{55B3AAFB-AAD3-4E6A-AC90-341CD2445C93}"/>
    <dgm:cxn modelId="{AD4C826C-7B6E-4D14-B7FD-2D501AE42AC2}" type="presOf" srcId="{098CD164-8209-4269-8C2B-8874993E4E65}" destId="{4D18F3BA-9DB6-40F7-8C87-EA2F46396804}" srcOrd="0" destOrd="0" presId="urn:microsoft.com/office/officeart/2005/8/layout/default"/>
    <dgm:cxn modelId="{7E5B8CB3-F272-4199-8755-9B4E4B2D133D}" srcId="{75A535FA-5B1E-4C1F-9506-41A396283388}" destId="{B792D08F-6610-4A80-92F1-AFE85162EBC6}" srcOrd="1" destOrd="0" parTransId="{1B7844DF-FB9A-45C5-9574-ADF1B3057EBC}" sibTransId="{A2E3DABC-8D1E-474E-BD41-9F6A75F64C2F}"/>
    <dgm:cxn modelId="{AD26AA39-F095-433D-AD3B-8D01AE2FBF6C}" type="presOf" srcId="{45C8D517-3F4F-4C1D-BB15-1B9760A39819}" destId="{ADF53278-B366-4950-A21C-6F69A2AFEDE4}" srcOrd="0" destOrd="0" presId="urn:microsoft.com/office/officeart/2005/8/layout/default"/>
    <dgm:cxn modelId="{9F9556AC-6200-4DD5-95F3-33A678063AA4}" srcId="{75A535FA-5B1E-4C1F-9506-41A396283388}" destId="{098CD164-8209-4269-8C2B-8874993E4E65}" srcOrd="0" destOrd="0" parTransId="{F5F53C49-C77A-490C-817B-717CB1535B78}" sibTransId="{7A10071D-36EE-4A5E-A19A-1ED587CC1028}"/>
    <dgm:cxn modelId="{53872262-5ED5-4F1A-A5F8-8939F0862FBD}" srcId="{75A535FA-5B1E-4C1F-9506-41A396283388}" destId="{D7F2D613-53C7-46C2-92DC-A06F8BC2FCA9}" srcOrd="3" destOrd="0" parTransId="{12D15ECF-B30D-4175-A843-B2F809C19860}" sibTransId="{34AAF077-C6AA-4A02-BABD-1C15B4C095A9}"/>
    <dgm:cxn modelId="{72DD3818-657D-4CDA-AD21-C8742D6399EE}" type="presParOf" srcId="{7C0DD5CB-D810-4F3D-B253-B19718CF803E}" destId="{4D18F3BA-9DB6-40F7-8C87-EA2F46396804}" srcOrd="0" destOrd="0" presId="urn:microsoft.com/office/officeart/2005/8/layout/default"/>
    <dgm:cxn modelId="{EA92AA7B-FA59-4208-954F-8E7A87A8338B}" type="presParOf" srcId="{7C0DD5CB-D810-4F3D-B253-B19718CF803E}" destId="{A1939124-DD25-4929-B8E4-52DB5F98E38E}" srcOrd="1" destOrd="0" presId="urn:microsoft.com/office/officeart/2005/8/layout/default"/>
    <dgm:cxn modelId="{10BE9D9C-345F-4C98-B3FB-4530E93AA1E1}" type="presParOf" srcId="{7C0DD5CB-D810-4F3D-B253-B19718CF803E}" destId="{F47AE349-AD20-436F-AC54-48DF7782B769}" srcOrd="2" destOrd="0" presId="urn:microsoft.com/office/officeart/2005/8/layout/default"/>
    <dgm:cxn modelId="{B506A644-C4F6-4542-8870-11E869F26372}" type="presParOf" srcId="{7C0DD5CB-D810-4F3D-B253-B19718CF803E}" destId="{24746E3C-34DB-4FC2-88BB-381535DFCED0}" srcOrd="3" destOrd="0" presId="urn:microsoft.com/office/officeart/2005/8/layout/default"/>
    <dgm:cxn modelId="{A57FCF79-D92A-4D4A-B274-E24858998C9D}" type="presParOf" srcId="{7C0DD5CB-D810-4F3D-B253-B19718CF803E}" destId="{ADF53278-B366-4950-A21C-6F69A2AFEDE4}" srcOrd="4" destOrd="0" presId="urn:microsoft.com/office/officeart/2005/8/layout/default"/>
    <dgm:cxn modelId="{0B2B735E-0040-47B8-B362-C5EF589C065C}" type="presParOf" srcId="{7C0DD5CB-D810-4F3D-B253-B19718CF803E}" destId="{F4B37C23-90AA-4ABB-94C2-EF9336B3DBE4}" srcOrd="5" destOrd="0" presId="urn:microsoft.com/office/officeart/2005/8/layout/default"/>
    <dgm:cxn modelId="{F8CA24D6-6A18-4A84-A9D3-13D2406BEB42}" type="presParOf" srcId="{7C0DD5CB-D810-4F3D-B253-B19718CF803E}" destId="{AC088046-B04C-45F0-8C73-7049DC5C0606}" srcOrd="6" destOrd="0" presId="urn:microsoft.com/office/officeart/2005/8/layout/default"/>
    <dgm:cxn modelId="{828CF512-6F93-4FF6-9F67-B3573D786A10}" type="presParOf" srcId="{7C0DD5CB-D810-4F3D-B253-B19718CF803E}" destId="{ED452021-E630-4E0B-B7FC-8F21D158BAC8}" srcOrd="7" destOrd="0" presId="urn:microsoft.com/office/officeart/2005/8/layout/default"/>
    <dgm:cxn modelId="{EC62E44A-B3DB-43A4-919E-4C149309C489}" type="presParOf" srcId="{7C0DD5CB-D810-4F3D-B253-B19718CF803E}" destId="{2E165C04-BD58-4CC9-8CFD-6C8B04FCC2CB}" srcOrd="8" destOrd="0" presId="urn:microsoft.com/office/officeart/2005/8/layout/defaul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6332310-7922-490B-AB6E-CFAE50D0498C}">
      <dsp:nvSpPr>
        <dsp:cNvPr id="0" name=""/>
        <dsp:cNvSpPr/>
      </dsp:nvSpPr>
      <dsp:spPr>
        <a:xfrm>
          <a:off x="0" y="885340"/>
          <a:ext cx="7560840" cy="756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B5E7C4F8-7033-4A42-9138-4C4050C3D433}">
      <dsp:nvSpPr>
        <dsp:cNvPr id="0" name=""/>
        <dsp:cNvSpPr/>
      </dsp:nvSpPr>
      <dsp:spPr>
        <a:xfrm>
          <a:off x="378042" y="11173"/>
          <a:ext cx="6320302" cy="1316966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Имя  прилагательное – самостоятельная часть речи, которая отвечает на вопросы .................................................................... </a:t>
          </a:r>
          <a:endParaRPr lang="ru-RU" sz="2400" b="1" kern="1200" dirty="0"/>
        </a:p>
      </dsp:txBody>
      <dsp:txXfrm>
        <a:off x="378042" y="11173"/>
        <a:ext cx="6320302" cy="1316966"/>
      </dsp:txXfrm>
    </dsp:sp>
    <dsp:sp modelId="{04A5ACA4-D820-49D3-B6E1-E3F61E8FB548}">
      <dsp:nvSpPr>
        <dsp:cNvPr id="0" name=""/>
        <dsp:cNvSpPr/>
      </dsp:nvSpPr>
      <dsp:spPr>
        <a:xfrm>
          <a:off x="0" y="2246140"/>
          <a:ext cx="7560840" cy="756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</dsp:sp>
    <dsp:sp modelId="{81601991-56C1-492D-A6EF-9A311904F0A1}">
      <dsp:nvSpPr>
        <dsp:cNvPr id="0" name=""/>
        <dsp:cNvSpPr/>
      </dsp:nvSpPr>
      <dsp:spPr>
        <a:xfrm>
          <a:off x="378042" y="1803340"/>
          <a:ext cx="6283625" cy="885600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Изменяется по ………………………………………..</a:t>
          </a:r>
          <a:endParaRPr lang="ru-RU" sz="2400" b="1" kern="1200" dirty="0"/>
        </a:p>
      </dsp:txBody>
      <dsp:txXfrm>
        <a:off x="378042" y="1803340"/>
        <a:ext cx="6283625" cy="885600"/>
      </dsp:txXfrm>
    </dsp:sp>
    <dsp:sp modelId="{4E27A354-E212-45C7-B42C-1D048E8BB9D6}">
      <dsp:nvSpPr>
        <dsp:cNvPr id="0" name=""/>
        <dsp:cNvSpPr/>
      </dsp:nvSpPr>
      <dsp:spPr>
        <a:xfrm>
          <a:off x="0" y="3606940"/>
          <a:ext cx="7560840" cy="756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</dsp:sp>
    <dsp:sp modelId="{F1BD5D1B-0409-4439-8942-F9387444BF3E}">
      <dsp:nvSpPr>
        <dsp:cNvPr id="0" name=""/>
        <dsp:cNvSpPr/>
      </dsp:nvSpPr>
      <dsp:spPr>
        <a:xfrm>
          <a:off x="378042" y="3164140"/>
          <a:ext cx="6320302" cy="88560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Согласуется с ............................................. </a:t>
          </a:r>
          <a:endParaRPr lang="ru-RU" sz="2400" b="1" kern="1200" dirty="0"/>
        </a:p>
      </dsp:txBody>
      <dsp:txXfrm>
        <a:off x="378042" y="3164140"/>
        <a:ext cx="6320302" cy="885600"/>
      </dsp:txXfrm>
    </dsp:sp>
    <dsp:sp modelId="{7DA15DDA-E82E-49B3-AEAA-CAE240D9B72A}">
      <dsp:nvSpPr>
        <dsp:cNvPr id="0" name=""/>
        <dsp:cNvSpPr/>
      </dsp:nvSpPr>
      <dsp:spPr>
        <a:xfrm>
          <a:off x="0" y="5065474"/>
          <a:ext cx="7560840" cy="7560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</dsp:sp>
    <dsp:sp modelId="{D1F5F85A-CCEB-4C49-B05C-689B72674B94}">
      <dsp:nvSpPr>
        <dsp:cNvPr id="0" name=""/>
        <dsp:cNvSpPr/>
      </dsp:nvSpPr>
      <dsp:spPr>
        <a:xfrm>
          <a:off x="378042" y="4524940"/>
          <a:ext cx="6320249" cy="983334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В предложении имена прилагательные являются………………………………………..…………</a:t>
          </a:r>
          <a:endParaRPr lang="ru-RU" sz="2400" b="1" kern="1200" dirty="0"/>
        </a:p>
      </dsp:txBody>
      <dsp:txXfrm>
        <a:off x="378042" y="4524940"/>
        <a:ext cx="6320249" cy="98333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6332310-7922-490B-AB6E-CFAE50D0498C}">
      <dsp:nvSpPr>
        <dsp:cNvPr id="0" name=""/>
        <dsp:cNvSpPr/>
      </dsp:nvSpPr>
      <dsp:spPr>
        <a:xfrm>
          <a:off x="0" y="885340"/>
          <a:ext cx="7560840" cy="756000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</dsp:sp>
    <dsp:sp modelId="{B5E7C4F8-7033-4A42-9138-4C4050C3D433}">
      <dsp:nvSpPr>
        <dsp:cNvPr id="0" name=""/>
        <dsp:cNvSpPr/>
      </dsp:nvSpPr>
      <dsp:spPr>
        <a:xfrm>
          <a:off x="378042" y="11173"/>
          <a:ext cx="6320302" cy="1316966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Имя  прилагательное – самостоятельная часть речи, которая отвечает на вопросы </a:t>
          </a:r>
          <a:r>
            <a:rPr lang="ru-RU" sz="2400" b="1" kern="1200" cap="small" baseline="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какой? какая? какое? какие? каков? чей?</a:t>
          </a:r>
          <a:endParaRPr lang="ru-RU" sz="2400" b="1" kern="1200" cap="small" baseline="0" dirty="0">
            <a:solidFill>
              <a:schemeClr val="accent1">
                <a:lumMod val="7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8042" y="11173"/>
        <a:ext cx="6320302" cy="1316966"/>
      </dsp:txXfrm>
    </dsp:sp>
    <dsp:sp modelId="{04A5ACA4-D820-49D3-B6E1-E3F61E8FB548}">
      <dsp:nvSpPr>
        <dsp:cNvPr id="0" name=""/>
        <dsp:cNvSpPr/>
      </dsp:nvSpPr>
      <dsp:spPr>
        <a:xfrm>
          <a:off x="0" y="2246140"/>
          <a:ext cx="7560840" cy="756000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</dsp:sp>
    <dsp:sp modelId="{81601991-56C1-492D-A6EF-9A311904F0A1}">
      <dsp:nvSpPr>
        <dsp:cNvPr id="0" name=""/>
        <dsp:cNvSpPr/>
      </dsp:nvSpPr>
      <dsp:spPr>
        <a:xfrm>
          <a:off x="378042" y="1803340"/>
          <a:ext cx="6283625" cy="8856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Изменяется по </a:t>
          </a:r>
          <a:r>
            <a:rPr lang="ru-RU" sz="2400" b="1" kern="1200" cap="small" baseline="0" dirty="0" smtClean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падежам, числам, родам</a:t>
          </a:r>
          <a:endParaRPr lang="ru-RU" sz="2400" b="1" kern="1200" cap="small" baseline="0" dirty="0">
            <a:solidFill>
              <a:schemeClr val="accent5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8042" y="1803340"/>
        <a:ext cx="6283625" cy="885600"/>
      </dsp:txXfrm>
    </dsp:sp>
    <dsp:sp modelId="{4E27A354-E212-45C7-B42C-1D048E8BB9D6}">
      <dsp:nvSpPr>
        <dsp:cNvPr id="0" name=""/>
        <dsp:cNvSpPr/>
      </dsp:nvSpPr>
      <dsp:spPr>
        <a:xfrm>
          <a:off x="0" y="3606940"/>
          <a:ext cx="7560840" cy="756000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F1BD5D1B-0409-4439-8942-F9387444BF3E}">
      <dsp:nvSpPr>
        <dsp:cNvPr id="0" name=""/>
        <dsp:cNvSpPr/>
      </dsp:nvSpPr>
      <dsp:spPr>
        <a:xfrm>
          <a:off x="378042" y="3164140"/>
          <a:ext cx="6320302" cy="88560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Согласуется с </a:t>
          </a:r>
          <a:r>
            <a:rPr lang="ru-RU" sz="2400" b="1" kern="1200" cap="small" baseline="0" dirty="0" smtClean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именем существительным</a:t>
          </a:r>
          <a:endParaRPr lang="ru-RU" sz="2400" b="1" kern="1200" cap="small" baseline="0" dirty="0">
            <a:solidFill>
              <a:schemeClr val="accent3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8042" y="3164140"/>
        <a:ext cx="6320302" cy="885600"/>
      </dsp:txXfrm>
    </dsp:sp>
    <dsp:sp modelId="{7DA15DDA-E82E-49B3-AEAA-CAE240D9B72A}">
      <dsp:nvSpPr>
        <dsp:cNvPr id="0" name=""/>
        <dsp:cNvSpPr/>
      </dsp:nvSpPr>
      <dsp:spPr>
        <a:xfrm>
          <a:off x="0" y="5065474"/>
          <a:ext cx="7560840" cy="756000"/>
        </a:xfrm>
        <a:prstGeom prst="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</dsp:sp>
    <dsp:sp modelId="{D1F5F85A-CCEB-4C49-B05C-689B72674B94}">
      <dsp:nvSpPr>
        <dsp:cNvPr id="0" name=""/>
        <dsp:cNvSpPr/>
      </dsp:nvSpPr>
      <dsp:spPr>
        <a:xfrm>
          <a:off x="378042" y="4524940"/>
          <a:ext cx="6320249" cy="983334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В предложении имена прилагательные являются  </a:t>
          </a:r>
          <a:r>
            <a:rPr lang="ru-RU" sz="2400" b="1" kern="1200" cap="small" baseline="0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определением, сказуемым</a:t>
          </a:r>
          <a:endParaRPr lang="ru-RU" sz="2400" b="1" kern="1200" cap="small" baseline="0" dirty="0">
            <a:solidFill>
              <a:schemeClr val="accent6">
                <a:lumMod val="60000"/>
                <a:lumOff val="40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8042" y="4524940"/>
        <a:ext cx="6320249" cy="98333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18F3BA-9DB6-40F7-8C87-EA2F46396804}">
      <dsp:nvSpPr>
        <dsp:cNvPr id="0" name=""/>
        <dsp:cNvSpPr/>
      </dsp:nvSpPr>
      <dsp:spPr>
        <a:xfrm>
          <a:off x="914" y="61470"/>
          <a:ext cx="3565239" cy="136761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</a:rPr>
            <a:t>Самостоятельная</a:t>
          </a:r>
          <a:endParaRPr lang="ru-RU" sz="3200" b="1" kern="1200" cap="small" baseline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Franklin Gothic Demi" pitchFamily="34" charset="0"/>
          </a:endParaRPr>
        </a:p>
      </dsp:txBody>
      <dsp:txXfrm>
        <a:off x="914" y="61470"/>
        <a:ext cx="3565239" cy="1367618"/>
      </dsp:txXfrm>
    </dsp:sp>
    <dsp:sp modelId="{F47AE349-AD20-436F-AC54-48DF7782B769}">
      <dsp:nvSpPr>
        <dsp:cNvPr id="0" name=""/>
        <dsp:cNvSpPr/>
      </dsp:nvSpPr>
      <dsp:spPr>
        <a:xfrm>
          <a:off x="3922677" y="95547"/>
          <a:ext cx="3565239" cy="129946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</a:rPr>
            <a:t>Вопросы</a:t>
          </a:r>
        </a:p>
      </dsp:txBody>
      <dsp:txXfrm>
        <a:off x="3922677" y="95547"/>
        <a:ext cx="3565239" cy="1299465"/>
      </dsp:txXfrm>
    </dsp:sp>
    <dsp:sp modelId="{ADF53278-B366-4950-A21C-6F69A2AFEDE4}">
      <dsp:nvSpPr>
        <dsp:cNvPr id="0" name=""/>
        <dsp:cNvSpPr/>
      </dsp:nvSpPr>
      <dsp:spPr>
        <a:xfrm>
          <a:off x="914" y="1785613"/>
          <a:ext cx="3565239" cy="118959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</a:rPr>
            <a:t>Сказуемое</a:t>
          </a:r>
        </a:p>
      </dsp:txBody>
      <dsp:txXfrm>
        <a:off x="914" y="1785613"/>
        <a:ext cx="3565239" cy="1189599"/>
      </dsp:txXfrm>
    </dsp:sp>
    <dsp:sp modelId="{AC088046-B04C-45F0-8C73-7049DC5C0606}">
      <dsp:nvSpPr>
        <dsp:cNvPr id="0" name=""/>
        <dsp:cNvSpPr/>
      </dsp:nvSpPr>
      <dsp:spPr>
        <a:xfrm>
          <a:off x="3922677" y="1842579"/>
          <a:ext cx="3565239" cy="107566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</a:rPr>
            <a:t>Признак предмета</a:t>
          </a:r>
        </a:p>
      </dsp:txBody>
      <dsp:txXfrm>
        <a:off x="3922677" y="1842579"/>
        <a:ext cx="3565239" cy="1075668"/>
      </dsp:txXfrm>
    </dsp:sp>
    <dsp:sp modelId="{2E165C04-BD58-4CC9-8CFD-6C8B04FCC2CB}">
      <dsp:nvSpPr>
        <dsp:cNvPr id="0" name=""/>
        <dsp:cNvSpPr/>
      </dsp:nvSpPr>
      <dsp:spPr>
        <a:xfrm>
          <a:off x="2057344" y="3387354"/>
          <a:ext cx="3565239" cy="102788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cap="small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</a:rPr>
            <a:t>Определение</a:t>
          </a:r>
        </a:p>
      </dsp:txBody>
      <dsp:txXfrm>
        <a:off x="2057344" y="3387354"/>
        <a:ext cx="3565239" cy="1027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4/12/2016</a:t>
            </a:fld>
            <a:endParaRPr lang="en-US" sz="160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4/12/2016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4/12/2016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4/12/2016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F6120-F1F0-4C60-9FE9-39AC71A9C79D}" type="datetimeFigureOut">
              <a:rPr lang="en-US" smtClean="0"/>
              <a:pPr/>
              <a:t>4/12/2016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13.gif"/><Relationship Id="rId9" Type="http://schemas.openxmlformats.org/officeDocument/2006/relationships/image" Target="../media/image18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132856"/>
            <a:ext cx="6858000" cy="173355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mpact" pitchFamily="34" charset="0"/>
              </a:rPr>
              <a:t>Обобщение и систематизация знаний  по теме </a:t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mpact" pitchFamily="34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Impact" pitchFamily="34" charset="0"/>
              </a:rPr>
              <a:t>«Имя  прилагательное»</a:t>
            </a:r>
            <a:endParaRPr lang="ru-RU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Impac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4293096"/>
            <a:ext cx="6400800" cy="1752600"/>
          </a:xfrm>
        </p:spPr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Учитель :  </a:t>
            </a:r>
            <a:r>
              <a:rPr lang="ru-RU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Новожен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Виктория Викторовна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№1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908720"/>
            <a:ext cx="7602068" cy="551575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 algn="ctr">
              <a:buNone/>
            </a:pPr>
            <a:endParaRPr lang="ru-RU" b="1" i="1" dirty="0" smtClean="0"/>
          </a:p>
          <a:p>
            <a:pPr algn="just">
              <a:lnSpc>
                <a:spcPct val="120000"/>
              </a:lnSpc>
              <a:buNone/>
            </a:pPr>
            <a:r>
              <a:rPr lang="ru-RU" sz="3800" b="1" i="1" dirty="0" smtClean="0"/>
              <a:t>		</a:t>
            </a:r>
          </a:p>
          <a:p>
            <a:pPr marL="3175" indent="439738" algn="just">
              <a:lnSpc>
                <a:spcPct val="120000"/>
              </a:lnSpc>
              <a:buNone/>
            </a:pPr>
            <a:endParaRPr lang="ru-RU" sz="5800" b="1" i="1" dirty="0" smtClean="0"/>
          </a:p>
          <a:p>
            <a:pPr marL="3175" indent="439738" algn="just">
              <a:lnSpc>
                <a:spcPct val="120000"/>
              </a:lnSpc>
              <a:buNone/>
            </a:pPr>
            <a:r>
              <a:rPr lang="ru-RU" sz="5800" b="1" i="1" dirty="0" smtClean="0"/>
              <a:t>Наступил вечер. Синь играет в зареве заката. Дымкой сгущаются    по    горизонту сумерки. Закат торжественен, строг и       пока еще горяч. И грустно думать в этот миг, что скоро не станет этого чуда.</a:t>
            </a:r>
          </a:p>
          <a:p>
            <a:pPr>
              <a:buNone/>
            </a:pPr>
            <a:r>
              <a:rPr lang="ru-RU" sz="5800" b="1" i="1" dirty="0" smtClean="0"/>
              <a:t>	</a:t>
            </a:r>
            <a:endParaRPr lang="ru-RU" sz="5100" b="1" i="1" dirty="0" smtClean="0"/>
          </a:p>
          <a:p>
            <a:pPr>
              <a:buNone/>
            </a:pPr>
            <a:r>
              <a:rPr lang="ru-RU" sz="5100" b="1" i="1" dirty="0" smtClean="0"/>
              <a:t> </a:t>
            </a:r>
            <a:r>
              <a:rPr lang="ru-RU" sz="5100" b="1" i="1" u="sng" dirty="0" smtClean="0"/>
              <a:t>Слова для справок: </a:t>
            </a:r>
          </a:p>
          <a:p>
            <a:pPr algn="ctr">
              <a:buNone/>
            </a:pPr>
            <a:r>
              <a:rPr lang="ru-RU" sz="510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зимний, в багряном,  фиолетовой, звонкие,      незабываемого, поднебесная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1728192" cy="12529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404664"/>
            <a:ext cx="1816160" cy="1215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№1</a:t>
            </a: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00200"/>
            <a:ext cx="821537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Закат</a:t>
            </a:r>
          </a:p>
          <a:p>
            <a:pPr>
              <a:buNone/>
            </a:pPr>
            <a:r>
              <a:rPr lang="ru-RU" b="1" i="1" dirty="0" smtClean="0"/>
              <a:t>		</a:t>
            </a:r>
            <a:r>
              <a:rPr lang="ru-RU" sz="3200" b="1" i="1" dirty="0" smtClean="0"/>
              <a:t>Наступил </a:t>
            </a:r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зимний </a:t>
            </a:r>
            <a:r>
              <a:rPr lang="ru-RU" sz="3200" b="1" i="1" dirty="0" smtClean="0">
                <a:solidFill>
                  <a:srgbClr val="C00000"/>
                </a:solidFill>
              </a:rPr>
              <a:t> </a:t>
            </a:r>
            <a:r>
              <a:rPr lang="ru-RU" sz="3200" b="1" i="1" dirty="0" smtClean="0"/>
              <a:t>вечер. </a:t>
            </a:r>
            <a:r>
              <a:rPr lang="ru-RU" sz="3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Поднебесная </a:t>
            </a:r>
            <a:r>
              <a:rPr lang="ru-RU" sz="3200" b="1" i="1" dirty="0" smtClean="0"/>
              <a:t>синь играет в </a:t>
            </a:r>
            <a:r>
              <a:rPr lang="ru-RU" sz="3200" b="1" i="1" dirty="0" smtClean="0">
                <a:solidFill>
                  <a:srgbClr val="7030A0"/>
                </a:solidFill>
              </a:rPr>
              <a:t> </a:t>
            </a:r>
            <a:r>
              <a:rPr lang="ru-RU" sz="3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багряном </a:t>
            </a:r>
            <a:r>
              <a:rPr lang="ru-RU" sz="3200" b="1" i="1" dirty="0" smtClean="0"/>
              <a:t>зареве заката. </a:t>
            </a:r>
            <a:r>
              <a:rPr lang="ru-RU" sz="3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Фиолетовой </a:t>
            </a:r>
            <a:r>
              <a:rPr lang="ru-RU" sz="3200" b="1" i="1" dirty="0" smtClean="0"/>
              <a:t>дымкой сгущаются по горизонту </a:t>
            </a:r>
            <a:r>
              <a:rPr lang="ru-RU" sz="3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звонкие</a:t>
            </a:r>
            <a:r>
              <a:rPr lang="ru-RU" sz="3200" b="1" i="1" dirty="0" smtClean="0"/>
              <a:t> сумерки. Закат торжественен, строг и пока еще горяч. И грустно думать в этот миг, что скоро не станет этого </a:t>
            </a:r>
            <a:r>
              <a:rPr lang="ru-RU" sz="32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незабываемого</a:t>
            </a:r>
            <a:r>
              <a:rPr lang="ru-RU" sz="3200" b="1" i="1" dirty="0" smtClean="0"/>
              <a:t> чуда.</a:t>
            </a: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196752"/>
            <a:ext cx="4217692" cy="482453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/>
              <a:t>Имя  прилагательное – часть речи увлекательная!</a:t>
            </a:r>
          </a:p>
          <a:p>
            <a:pPr>
              <a:buNone/>
            </a:pPr>
            <a:r>
              <a:rPr lang="ru-RU" sz="2800" b="1" dirty="0" smtClean="0"/>
              <a:t>О предмете знает всё – чей? какой? каков, ещё!</a:t>
            </a:r>
          </a:p>
          <a:p>
            <a:pPr>
              <a:buNone/>
            </a:pPr>
            <a:r>
              <a:rPr lang="ru-RU" sz="2800" b="1" dirty="0" smtClean="0"/>
              <a:t>Уточняет, украшает, образ всем нам создает!</a:t>
            </a:r>
          </a:p>
          <a:p>
            <a:pPr>
              <a:buNone/>
            </a:pPr>
            <a:r>
              <a:rPr lang="ru-RU" sz="2800" b="1" dirty="0" smtClean="0"/>
              <a:t>Веселится и ликует </a:t>
            </a:r>
            <a:r>
              <a:rPr lang="ru-RU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Морфологии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/>
              <a:t>народ! </a:t>
            </a:r>
          </a:p>
          <a:p>
            <a:pPr>
              <a:buNone/>
            </a:pPr>
            <a:endParaRPr lang="ru-RU" sz="2800" dirty="0"/>
          </a:p>
        </p:txBody>
      </p:sp>
      <p:pic>
        <p:nvPicPr>
          <p:cNvPr id="4" name="Рисунок 3" descr="1293705594_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1340768"/>
            <a:ext cx="3960440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Морфологические признаки 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имени прилагательного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 fontScale="85000" lnSpcReduction="20000"/>
          </a:bodyPr>
          <a:lstStyle/>
          <a:p>
            <a:pPr lvl="0"/>
            <a:endParaRPr lang="ru-RU" dirty="0" smtClean="0"/>
          </a:p>
          <a:p>
            <a:pPr lvl="0"/>
            <a:endParaRPr lang="ru-RU" dirty="0" smtClean="0"/>
          </a:p>
          <a:p>
            <a:pPr lvl="0"/>
            <a:r>
              <a:rPr lang="ru-RU" b="1" dirty="0" smtClean="0"/>
              <a:t>Род</a:t>
            </a:r>
          </a:p>
          <a:p>
            <a:pPr lvl="0"/>
            <a:r>
              <a:rPr lang="ru-RU" b="1" dirty="0" smtClean="0"/>
              <a:t>Число                                                     </a:t>
            </a:r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непостоянные</a:t>
            </a:r>
          </a:p>
          <a:p>
            <a:pPr lvl="0"/>
            <a:r>
              <a:rPr lang="ru-RU" b="1" dirty="0" smtClean="0"/>
              <a:t>Падеж                                                   </a:t>
            </a:r>
            <a:r>
              <a:rPr lang="ru-RU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 признаки</a:t>
            </a:r>
          </a:p>
          <a:p>
            <a:r>
              <a:rPr lang="ru-RU" b="1" dirty="0" smtClean="0"/>
              <a:t>Полная или краткая форма</a:t>
            </a:r>
          </a:p>
          <a:p>
            <a:pPr lvl="0">
              <a:buNone/>
            </a:pPr>
            <a:endParaRPr lang="ru-RU" dirty="0" smtClean="0"/>
          </a:p>
          <a:p>
            <a:pPr lvl="0"/>
            <a:r>
              <a:rPr lang="ru-RU" b="1" dirty="0" smtClean="0"/>
              <a:t>Разряд по значению</a:t>
            </a:r>
          </a:p>
          <a:p>
            <a:pPr lvl="0"/>
            <a:r>
              <a:rPr lang="ru-RU" b="1" dirty="0" smtClean="0"/>
              <a:t>Степень сравнения                            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постоянные</a:t>
            </a:r>
          </a:p>
          <a:p>
            <a:pPr lvl="0">
              <a:buNone/>
            </a:pPr>
            <a:r>
              <a:rPr lang="ru-RU" b="1" dirty="0" smtClean="0"/>
              <a:t>(для качественных прилагательных)    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признаки</a:t>
            </a:r>
          </a:p>
          <a:p>
            <a:endParaRPr lang="ru-RU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5572132" y="2357430"/>
            <a:ext cx="428628" cy="1643074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6143636" y="4286256"/>
            <a:ext cx="428628" cy="1643074"/>
          </a:xfrm>
          <a:prstGeom prst="righ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№3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204864"/>
            <a:ext cx="7746084" cy="3921299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1600" b="1" i="1" dirty="0" smtClean="0"/>
              <a:t>	</a:t>
            </a:r>
            <a:endParaRPr lang="ru-RU" sz="1800" b="1" i="1" dirty="0" smtClean="0"/>
          </a:p>
          <a:p>
            <a:pPr marL="0" indent="0" algn="ctr">
              <a:buNone/>
            </a:pPr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Закат</a:t>
            </a:r>
          </a:p>
          <a:p>
            <a:pPr>
              <a:buNone/>
            </a:pPr>
            <a:r>
              <a:rPr lang="ru-RU" b="1" i="1" dirty="0" smtClean="0"/>
              <a:t> 	</a:t>
            </a:r>
            <a:r>
              <a:rPr lang="ru-RU" i="1" dirty="0" smtClean="0"/>
              <a:t>	</a:t>
            </a:r>
            <a:r>
              <a:rPr lang="ru-RU" sz="3200" b="1" i="1" dirty="0" smtClean="0"/>
              <a:t>Наступил  зимний  вечер. Поднебесная синь играет в</a:t>
            </a:r>
            <a:r>
              <a:rPr lang="ru-RU" sz="3200" b="1" dirty="0" smtClean="0"/>
              <a:t>  </a:t>
            </a:r>
            <a:r>
              <a:rPr lang="ru-RU" sz="3200" b="1" i="1" dirty="0" smtClean="0"/>
              <a:t>багряном зареве заката. Фиолетовой дымкой сгущаются по горизонту звонкие</a:t>
            </a:r>
            <a:r>
              <a:rPr lang="ru-RU" sz="3200" b="1" dirty="0" smtClean="0"/>
              <a:t> </a:t>
            </a:r>
            <a:r>
              <a:rPr lang="ru-RU" sz="3200" b="1" i="1" dirty="0" smtClean="0"/>
              <a:t>сумерки. Закат торжественен, строг и пока еще горяч. И грустно думать в этот миг, что скоро не станет этого незабываемого</a:t>
            </a:r>
            <a:r>
              <a:rPr lang="ru-RU" sz="3200" b="1" dirty="0" smtClean="0"/>
              <a:t> </a:t>
            </a:r>
            <a:r>
              <a:rPr lang="ru-RU" sz="3200" b="1" i="1" dirty="0" smtClean="0"/>
              <a:t>чуда.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99592" y="1196752"/>
            <a:ext cx="7416824" cy="11521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cap="small" dirty="0" smtClean="0"/>
              <a:t>Выписать из текста  два словосочетания </a:t>
            </a:r>
            <a:r>
              <a:rPr lang="ru-RU" sz="2000" b="1" cap="small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существительное + прилагательное. </a:t>
            </a:r>
            <a:r>
              <a:rPr lang="ru-RU" sz="2000" b="1" cap="small" dirty="0" smtClean="0"/>
              <a:t>Указать главное слово, определить род, число, падеж имён прилагательных.</a:t>
            </a:r>
            <a:endParaRPr lang="ru-RU" sz="2000" cap="sm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3200" spc="12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Impact" pitchFamily="34" charset="0"/>
              </a:rPr>
              <a:t>Игра «Покажи слово»</a:t>
            </a:r>
            <a:endParaRPr lang="ru-RU" sz="3200" spc="12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6" name="Содержимое 5" descr="906ee0daae1a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7" y="1071546"/>
            <a:ext cx="2190765" cy="1428760"/>
          </a:xfrm>
        </p:spPr>
      </p:pic>
      <p:pic>
        <p:nvPicPr>
          <p:cNvPr id="1026" name="Picture 2" descr="C:\Documents and Settings\Администратор\Рабочий стол\смайлики\28f1b00edd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428736"/>
            <a:ext cx="1781485" cy="1500198"/>
          </a:xfrm>
          <a:prstGeom prst="rect">
            <a:avLst/>
          </a:prstGeom>
          <a:noFill/>
        </p:spPr>
      </p:pic>
      <p:pic>
        <p:nvPicPr>
          <p:cNvPr id="7" name="Рисунок 6" descr="36_24_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3786190"/>
            <a:ext cx="1643074" cy="1993842"/>
          </a:xfrm>
          <a:prstGeom prst="rect">
            <a:avLst/>
          </a:prstGeom>
        </p:spPr>
      </p:pic>
      <p:pic>
        <p:nvPicPr>
          <p:cNvPr id="8" name="Рисунок 7" descr="5496013ce32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72198" y="2357430"/>
            <a:ext cx="1916027" cy="1643050"/>
          </a:xfrm>
          <a:prstGeom prst="rect">
            <a:avLst/>
          </a:prstGeom>
        </p:spPr>
      </p:pic>
      <p:pic>
        <p:nvPicPr>
          <p:cNvPr id="9" name="Рисунок 8" descr="iCAPCV9UU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86116" y="3071810"/>
            <a:ext cx="1097283" cy="1143003"/>
          </a:xfrm>
          <a:prstGeom prst="rect">
            <a:avLst/>
          </a:prstGeom>
        </p:spPr>
      </p:pic>
      <p:pic>
        <p:nvPicPr>
          <p:cNvPr id="10" name="Рисунок 9" descr="0932d9170b0a3f34046e6a4fcac6df4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57356" y="4357694"/>
            <a:ext cx="1643074" cy="1643074"/>
          </a:xfrm>
          <a:prstGeom prst="rect">
            <a:avLst/>
          </a:prstGeom>
        </p:spPr>
      </p:pic>
      <p:pic>
        <p:nvPicPr>
          <p:cNvPr id="11" name="Рисунок 10" descr="pouce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85786" y="2928934"/>
            <a:ext cx="1626667" cy="1398776"/>
          </a:xfrm>
          <a:prstGeom prst="rect">
            <a:avLst/>
          </a:prstGeom>
        </p:spPr>
      </p:pic>
      <p:pic>
        <p:nvPicPr>
          <p:cNvPr id="12" name="Рисунок 11" descr="2050137r6r56v4wk5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003108">
            <a:off x="6712429" y="257470"/>
            <a:ext cx="2050485" cy="1772453"/>
          </a:xfrm>
          <a:prstGeom prst="rect">
            <a:avLst/>
          </a:prstGeom>
        </p:spPr>
      </p:pic>
      <p:pic>
        <p:nvPicPr>
          <p:cNvPr id="13" name="Рисунок 12" descr="stock-vector-emoticon-with-headphones-61318219.jpg"/>
          <p:cNvPicPr>
            <a:picLocks noChangeAspect="1"/>
          </p:cNvPicPr>
          <p:nvPr/>
        </p:nvPicPr>
        <p:blipFill>
          <a:blip r:embed="rId10" cstate="print"/>
          <a:srcRect b="4762"/>
          <a:stretch>
            <a:fillRect/>
          </a:stretch>
        </p:blipFill>
        <p:spPr>
          <a:xfrm>
            <a:off x="6711009" y="4357694"/>
            <a:ext cx="1586939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№4</a:t>
            </a:r>
            <a:b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564905"/>
            <a:ext cx="7858180" cy="324036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endParaRPr lang="ru-RU" sz="2400" b="1" i="1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1в.  </a:t>
            </a:r>
            <a:r>
              <a:rPr lang="ru-RU" dirty="0" smtClean="0"/>
              <a:t>Фиолетовой дымкой сгущаются по горизонту звонкие сумерки</a:t>
            </a:r>
            <a:r>
              <a:rPr lang="ru-RU" baseline="30000" dirty="0" smtClean="0">
                <a:solidFill>
                  <a:srgbClr val="C00000"/>
                </a:solidFill>
              </a:rPr>
              <a:t>4</a:t>
            </a:r>
            <a:r>
              <a:rPr lang="ru-RU" dirty="0" smtClean="0"/>
              <a:t>.  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2в</a:t>
            </a:r>
            <a:r>
              <a:rPr lang="ru-RU" dirty="0" smtClean="0"/>
              <a:t>. Закат торжественен, строг и пока еще горяч</a:t>
            </a:r>
            <a:r>
              <a:rPr lang="ru-RU" baseline="30000" dirty="0" smtClean="0">
                <a:solidFill>
                  <a:srgbClr val="C00000"/>
                </a:solidFill>
              </a:rPr>
              <a:t>4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71600" y="1412776"/>
            <a:ext cx="7200800" cy="172819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Выполнить  письменно </a:t>
            </a:r>
            <a:r>
              <a:rPr lang="ru-RU" sz="2800" b="1" dirty="0" smtClean="0">
                <a:solidFill>
                  <a:srgbClr val="C00000"/>
                </a:solidFill>
              </a:rPr>
              <a:t>синтаксический разбор   </a:t>
            </a:r>
            <a:r>
              <a:rPr lang="ru-RU" sz="2800" b="1" dirty="0" smtClean="0"/>
              <a:t>предложений  (по вариантам)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№5</a:t>
            </a: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2643182"/>
            <a:ext cx="7429552" cy="3286147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i="1" dirty="0" smtClean="0"/>
              <a:t>   </a:t>
            </a:r>
            <a:endParaRPr lang="ru-RU" sz="2400" b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sz="3200" dirty="0" smtClean="0"/>
              <a:t> </a:t>
            </a:r>
            <a:r>
              <a:rPr lang="ru-RU" dirty="0" err="1" smtClean="0">
                <a:latin typeface="Franklin Gothic Medium" pitchFamily="34" charset="0"/>
              </a:rPr>
              <a:t>З</a:t>
            </a:r>
            <a:r>
              <a:rPr lang="ru-RU" sz="3200" dirty="0" err="1" smtClean="0">
                <a:latin typeface="Franklin Gothic Medium" pitchFamily="34" charset="0"/>
              </a:rPr>
              <a:t>имн</a:t>
            </a:r>
            <a:r>
              <a:rPr lang="ru-RU" sz="3200" dirty="0" smtClean="0">
                <a:latin typeface="Franklin Gothic Medium" pitchFamily="34" charset="0"/>
              </a:rPr>
              <a:t>…. вечер</a:t>
            </a:r>
          </a:p>
          <a:p>
            <a:pPr>
              <a:buNone/>
            </a:pPr>
            <a:r>
              <a:rPr lang="ru-RU" sz="3200" dirty="0" smtClean="0">
                <a:latin typeface="Franklin Gothic Medium" pitchFamily="34" charset="0"/>
              </a:rPr>
              <a:t> </a:t>
            </a:r>
            <a:r>
              <a:rPr lang="ru-RU" sz="3200" dirty="0" err="1" smtClean="0">
                <a:latin typeface="Franklin Gothic Medium" pitchFamily="34" charset="0"/>
              </a:rPr>
              <a:t>подн</a:t>
            </a:r>
            <a:r>
              <a:rPr lang="ru-RU" sz="3200" dirty="0" smtClean="0">
                <a:latin typeface="Franklin Gothic Medium" pitchFamily="34" charset="0"/>
              </a:rPr>
              <a:t>…</a:t>
            </a:r>
            <a:r>
              <a:rPr lang="ru-RU" sz="3200" dirty="0" err="1" smtClean="0">
                <a:latin typeface="Franklin Gothic Medium" pitchFamily="34" charset="0"/>
              </a:rPr>
              <a:t>бесн</a:t>
            </a:r>
            <a:r>
              <a:rPr lang="ru-RU" sz="3200" dirty="0" smtClean="0">
                <a:latin typeface="Franklin Gothic Medium" pitchFamily="34" charset="0"/>
              </a:rPr>
              <a:t>… синь</a:t>
            </a:r>
          </a:p>
          <a:p>
            <a:pPr>
              <a:buNone/>
            </a:pPr>
            <a:r>
              <a:rPr lang="ru-RU" sz="3200" dirty="0" smtClean="0">
                <a:latin typeface="Franklin Gothic Medium" pitchFamily="34" charset="0"/>
              </a:rPr>
              <a:t> в б…гр…</a:t>
            </a:r>
            <a:r>
              <a:rPr lang="ru-RU" sz="3200" dirty="0" err="1" smtClean="0">
                <a:latin typeface="Franklin Gothic Medium" pitchFamily="34" charset="0"/>
              </a:rPr>
              <a:t>ом</a:t>
            </a:r>
            <a:r>
              <a:rPr lang="ru-RU" sz="3200" dirty="0" smtClean="0">
                <a:latin typeface="Franklin Gothic Medium" pitchFamily="34" charset="0"/>
              </a:rPr>
              <a:t> зареве</a:t>
            </a:r>
          </a:p>
          <a:p>
            <a:pPr>
              <a:buNone/>
            </a:pPr>
            <a:r>
              <a:rPr lang="ru-RU" sz="3200" dirty="0" smtClean="0">
                <a:latin typeface="Franklin Gothic Medium" pitchFamily="34" charset="0"/>
              </a:rPr>
              <a:t> фи…</a:t>
            </a:r>
            <a:r>
              <a:rPr lang="ru-RU" sz="3200" dirty="0" err="1" smtClean="0">
                <a:latin typeface="Franklin Gothic Medium" pitchFamily="34" charset="0"/>
              </a:rPr>
              <a:t>летов</a:t>
            </a:r>
            <a:r>
              <a:rPr lang="ru-RU" sz="3200" dirty="0" smtClean="0">
                <a:latin typeface="Franklin Gothic Medium" pitchFamily="34" charset="0"/>
              </a:rPr>
              <a:t>…  дымкой</a:t>
            </a:r>
          </a:p>
          <a:p>
            <a:pPr>
              <a:buNone/>
            </a:pPr>
            <a:r>
              <a:rPr lang="ru-RU" sz="3200" dirty="0" smtClean="0">
                <a:latin typeface="Franklin Gothic Medium" pitchFamily="34" charset="0"/>
              </a:rPr>
              <a:t> (не) забываем… чуда</a:t>
            </a:r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00100" y="1214422"/>
            <a:ext cx="6786610" cy="15716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Вставить буквы</a:t>
            </a:r>
            <a:r>
              <a:rPr lang="ru-RU" sz="2800" b="1" dirty="0" smtClean="0"/>
              <a:t>  в слова, раскрыть скобки, назвать виды орфограмм.</a:t>
            </a:r>
            <a:endParaRPr lang="ru-RU" sz="2800" dirty="0"/>
          </a:p>
        </p:txBody>
      </p:sp>
      <p:pic>
        <p:nvPicPr>
          <p:cNvPr id="1026" name="Picture 2" descr="F:\4874138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000504"/>
            <a:ext cx="1877799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5072066" y="1571612"/>
            <a:ext cx="3000396" cy="121444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85852" y="1571612"/>
            <a:ext cx="3000396" cy="11430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Задание №5</a:t>
            </a: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14348" y="1214423"/>
            <a:ext cx="3714776" cy="928694"/>
          </a:xfrm>
        </p:spPr>
        <p:txBody>
          <a:bodyPr>
            <a:normAutofit fontScale="62500" lnSpcReduction="2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endParaRPr lang="ru-RU" i="1" dirty="0" smtClean="0">
              <a:ln/>
              <a:solidFill>
                <a:schemeClr val="accent3"/>
              </a:solidFill>
            </a:endParaRPr>
          </a:p>
          <a:p>
            <a:endParaRPr lang="ru-RU" i="1" dirty="0" smtClean="0">
              <a:ln/>
              <a:solidFill>
                <a:schemeClr val="accent3"/>
              </a:solidFill>
            </a:endParaRPr>
          </a:p>
          <a:p>
            <a:pPr algn="ctr"/>
            <a:r>
              <a:rPr lang="ru-RU" sz="4200" dirty="0" smtClean="0">
                <a:ln/>
                <a:solidFill>
                  <a:schemeClr val="accent3"/>
                </a:solidFill>
                <a:latin typeface="Franklin Gothic Medium" pitchFamily="34" charset="0"/>
              </a:rPr>
              <a:t>   Проверь себя</a:t>
            </a:r>
            <a:endParaRPr lang="ru-RU" sz="4200" dirty="0">
              <a:ln/>
              <a:solidFill>
                <a:schemeClr val="accent3"/>
              </a:solidFill>
              <a:latin typeface="Franklin Gothic Medium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071538" y="2571744"/>
            <a:ext cx="3857652" cy="31432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 smtClean="0"/>
          </a:p>
          <a:p>
            <a:endParaRPr lang="ru-RU" sz="3500" b="1" i="1" dirty="0" smtClean="0"/>
          </a:p>
          <a:p>
            <a:pPr marL="273050" indent="-273050">
              <a:buNone/>
            </a:pPr>
            <a:r>
              <a:rPr lang="ru-RU" dirty="0" smtClean="0"/>
              <a:t> </a:t>
            </a:r>
            <a:r>
              <a:rPr lang="ru-RU" sz="3200" dirty="0" smtClean="0">
                <a:latin typeface="Franklin Gothic Medium" pitchFamily="34" charset="0"/>
              </a:rPr>
              <a:t>зимн</a:t>
            </a:r>
            <a:r>
              <a:rPr 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ий</a:t>
            </a:r>
            <a:r>
              <a:rPr lang="ru-RU" sz="3200" dirty="0" smtClean="0">
                <a:latin typeface="Franklin Gothic Medium" pitchFamily="34" charset="0"/>
              </a:rPr>
              <a:t> вечер</a:t>
            </a:r>
          </a:p>
          <a:p>
            <a:pPr marL="273050" indent="-273050">
              <a:buNone/>
            </a:pPr>
            <a:r>
              <a:rPr lang="ru-RU" sz="3200" dirty="0" smtClean="0">
                <a:latin typeface="Franklin Gothic Medium" pitchFamily="34" charset="0"/>
              </a:rPr>
              <a:t> подн</a:t>
            </a:r>
            <a:r>
              <a:rPr 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е</a:t>
            </a:r>
            <a:r>
              <a:rPr lang="ru-RU" sz="3200" dirty="0" smtClean="0">
                <a:latin typeface="Franklin Gothic Medium" pitchFamily="34" charset="0"/>
              </a:rPr>
              <a:t>бесн</a:t>
            </a:r>
            <a:r>
              <a:rPr lang="ru-RU" sz="32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ая</a:t>
            </a:r>
            <a:r>
              <a:rPr lang="ru-RU" sz="3200" dirty="0" smtClean="0">
                <a:latin typeface="Franklin Gothic Medium" pitchFamily="34" charset="0"/>
              </a:rPr>
              <a:t> синь</a:t>
            </a:r>
          </a:p>
          <a:p>
            <a:pPr marL="273050" indent="-273050">
              <a:buNone/>
            </a:pPr>
            <a:r>
              <a:rPr lang="ru-RU" sz="3200" dirty="0" smtClean="0">
                <a:latin typeface="Franklin Gothic Medium" pitchFamily="34" charset="0"/>
              </a:rPr>
              <a:t> в б</a:t>
            </a:r>
            <a:r>
              <a:rPr lang="ru-RU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а</a:t>
            </a:r>
            <a:r>
              <a:rPr lang="ru-RU" sz="3200" dirty="0" smtClean="0">
                <a:latin typeface="Franklin Gothic Medium" pitchFamily="34" charset="0"/>
              </a:rPr>
              <a:t>гр</a:t>
            </a:r>
            <a:r>
              <a:rPr lang="ru-RU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ян</a:t>
            </a:r>
            <a:r>
              <a:rPr lang="ru-RU" sz="3200" dirty="0" smtClean="0">
                <a:latin typeface="Franklin Gothic Medium" pitchFamily="34" charset="0"/>
              </a:rPr>
              <a:t>ом зареве </a:t>
            </a:r>
          </a:p>
          <a:p>
            <a:pPr marL="273050" indent="-273050">
              <a:buNone/>
            </a:pPr>
            <a:r>
              <a:rPr lang="ru-RU" sz="3200" dirty="0" smtClean="0">
                <a:latin typeface="Franklin Gothic Medium" pitchFamily="34" charset="0"/>
              </a:rPr>
              <a:t> фи</a:t>
            </a:r>
            <a:r>
              <a:rPr lang="ru-RU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о</a:t>
            </a:r>
            <a:r>
              <a:rPr lang="ru-RU" sz="3200" dirty="0" smtClean="0">
                <a:latin typeface="Franklin Gothic Medium" pitchFamily="34" charset="0"/>
              </a:rPr>
              <a:t>летов</a:t>
            </a:r>
            <a:r>
              <a:rPr lang="ru-RU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ой</a:t>
            </a:r>
            <a:r>
              <a:rPr lang="ru-RU" sz="3200" dirty="0" smtClean="0">
                <a:solidFill>
                  <a:srgbClr val="C00000"/>
                </a:solidFill>
                <a:latin typeface="Franklin Gothic Medium" pitchFamily="34" charset="0"/>
              </a:rPr>
              <a:t> </a:t>
            </a:r>
            <a:r>
              <a:rPr lang="ru-RU" sz="3200" dirty="0" smtClean="0">
                <a:latin typeface="Franklin Gothic Medium" pitchFamily="34" charset="0"/>
              </a:rPr>
              <a:t> дымкой</a:t>
            </a:r>
          </a:p>
          <a:p>
            <a:pPr marL="273050" indent="-273050">
              <a:buNone/>
            </a:pPr>
            <a:r>
              <a:rPr lang="ru-RU" sz="3200" dirty="0" smtClean="0">
                <a:solidFill>
                  <a:srgbClr val="C00000"/>
                </a:solidFill>
                <a:latin typeface="Franklin Gothic Medium" pitchFamily="34" charset="0"/>
              </a:rPr>
              <a:t> </a:t>
            </a:r>
            <a:r>
              <a:rPr lang="ru-RU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не</a:t>
            </a:r>
            <a:r>
              <a:rPr lang="ru-RU" sz="3200" dirty="0" smtClean="0">
                <a:latin typeface="Franklin Gothic Medium" pitchFamily="34" charset="0"/>
              </a:rPr>
              <a:t>забываем</a:t>
            </a:r>
            <a:r>
              <a:rPr lang="ru-RU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Franklin Gothic Medium" pitchFamily="34" charset="0"/>
              </a:rPr>
              <a:t>ого</a:t>
            </a:r>
            <a:r>
              <a:rPr lang="ru-RU" sz="3200" dirty="0" smtClean="0">
                <a:latin typeface="Franklin Gothic Medium" pitchFamily="34" charset="0"/>
              </a:rPr>
              <a:t> чуда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8200" y="1295400"/>
            <a:ext cx="4041775" cy="847716"/>
          </a:xfrm>
        </p:spPr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Критерии оценки</a:t>
            </a:r>
            <a:endParaRPr lang="ru-RU" sz="2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72066" y="3429000"/>
            <a:ext cx="3143272" cy="207170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Franklin Gothic Medium" pitchFamily="34" charset="0"/>
              </a:rPr>
              <a:t>«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5</a:t>
            </a:r>
            <a:r>
              <a:rPr lang="ru-RU" dirty="0" smtClean="0">
                <a:latin typeface="Franklin Gothic Medium" pitchFamily="34" charset="0"/>
              </a:rPr>
              <a:t>»-   без ошибок</a:t>
            </a:r>
          </a:p>
          <a:p>
            <a:pPr>
              <a:buNone/>
            </a:pPr>
            <a:r>
              <a:rPr lang="ru-RU" dirty="0" smtClean="0">
                <a:latin typeface="Franklin Gothic Medium" pitchFamily="34" charset="0"/>
              </a:rPr>
              <a:t>«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4</a:t>
            </a:r>
            <a:r>
              <a:rPr lang="ru-RU" dirty="0" smtClean="0">
                <a:latin typeface="Franklin Gothic Medium" pitchFamily="34" charset="0"/>
              </a:rPr>
              <a:t>» – 1-2 ошибки</a:t>
            </a:r>
          </a:p>
          <a:p>
            <a:pPr>
              <a:buNone/>
            </a:pPr>
            <a:r>
              <a:rPr lang="ru-RU" dirty="0" smtClean="0">
                <a:latin typeface="Franklin Gothic Medium" pitchFamily="34" charset="0"/>
              </a:rPr>
              <a:t>«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3</a:t>
            </a:r>
            <a:r>
              <a:rPr lang="ru-RU" dirty="0" smtClean="0">
                <a:latin typeface="Franklin Gothic Medium" pitchFamily="34" charset="0"/>
              </a:rPr>
              <a:t>» -  3 ошибки</a:t>
            </a:r>
          </a:p>
          <a:p>
            <a:pPr>
              <a:buNone/>
            </a:pPr>
            <a:r>
              <a:rPr lang="ru-RU" dirty="0" smtClean="0">
                <a:latin typeface="Franklin Gothic Medium" pitchFamily="34" charset="0"/>
              </a:rPr>
              <a:t>«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2</a:t>
            </a:r>
            <a:r>
              <a:rPr lang="ru-RU" dirty="0" smtClean="0">
                <a:latin typeface="Franklin Gothic Medium" pitchFamily="34" charset="0"/>
              </a:rPr>
              <a:t>» -  более 3 ошибок 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56195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Тест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000108"/>
            <a:ext cx="7429552" cy="5357850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Franklin Gothic Demi" pitchFamily="34" charset="0"/>
              </a:rPr>
              <a:t>1.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Прилагательное обозначает: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предмет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признак предмета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действие</a:t>
            </a:r>
          </a:p>
          <a:p>
            <a:pPr lvl="0"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Franklin Gothic Demi" pitchFamily="34" charset="0"/>
              </a:rPr>
              <a:t>2.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Прилагательное может изменяться: 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по родам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лицам 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временам</a:t>
            </a:r>
          </a:p>
          <a:p>
            <a:pPr lvl="0"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Franklin Gothic Demi" pitchFamily="34" charset="0"/>
              </a:rPr>
              <a:t>3.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В предложении прилагательное может выполнять роль: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подлежащего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сказуемого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определения</a:t>
            </a:r>
          </a:p>
          <a:p>
            <a:pPr lvl="0"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Franklin Gothic Demi" pitchFamily="34" charset="0"/>
              </a:rPr>
              <a:t>4. 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Укажите прилагательное, в котором на месте пропуска  пишется одна буква –</a:t>
            </a:r>
            <a:r>
              <a:rPr lang="ru-RU" sz="22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н</a:t>
            </a:r>
            <a:endParaRPr lang="ru-RU" sz="22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</a:endParaRPr>
          </a:p>
          <a:p>
            <a:pPr marL="457200" lvl="0" indent="-457200">
              <a:buFont typeface="+mj-lt"/>
              <a:buAutoNum type="alphaLcPeriod"/>
            </a:pPr>
            <a:r>
              <a:rPr lang="ru-RU" sz="2200" dirty="0" err="1" smtClean="0">
                <a:latin typeface="Franklin Gothic Demi" pitchFamily="34" charset="0"/>
              </a:rPr>
              <a:t>гума</a:t>
            </a:r>
            <a:r>
              <a:rPr lang="ru-RU" sz="2200" dirty="0" smtClean="0">
                <a:latin typeface="Franklin Gothic Demi" pitchFamily="34" charset="0"/>
              </a:rPr>
              <a:t>…</a:t>
            </a:r>
            <a:r>
              <a:rPr lang="ru-RU" sz="2200" dirty="0" err="1" smtClean="0">
                <a:latin typeface="Franklin Gothic Demi" pitchFamily="34" charset="0"/>
              </a:rPr>
              <a:t>ый</a:t>
            </a:r>
            <a:r>
              <a:rPr lang="ru-RU" sz="2200" dirty="0" smtClean="0">
                <a:latin typeface="Franklin Gothic Demi" pitchFamily="34" charset="0"/>
              </a:rPr>
              <a:t> закон</a:t>
            </a:r>
          </a:p>
          <a:p>
            <a:pPr marL="457200" lvl="0" indent="-45720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голуби…</a:t>
            </a:r>
            <a:r>
              <a:rPr lang="ru-RU" sz="2200" dirty="0" err="1" smtClean="0">
                <a:latin typeface="Franklin Gothic Demi" pitchFamily="34" charset="0"/>
              </a:rPr>
              <a:t>ая</a:t>
            </a:r>
            <a:r>
              <a:rPr lang="ru-RU" sz="2200" dirty="0" smtClean="0">
                <a:latin typeface="Franklin Gothic Demi" pitchFamily="34" charset="0"/>
              </a:rPr>
              <a:t> стая </a:t>
            </a:r>
          </a:p>
          <a:p>
            <a:pPr marL="457200" lvl="0" indent="-45720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были…</a:t>
            </a:r>
            <a:r>
              <a:rPr lang="ru-RU" sz="2200" dirty="0" err="1" smtClean="0">
                <a:latin typeface="Franklin Gothic Demi" pitchFamily="34" charset="0"/>
              </a:rPr>
              <a:t>ый</a:t>
            </a:r>
            <a:r>
              <a:rPr lang="ru-RU" sz="2200" dirty="0" smtClean="0">
                <a:latin typeface="Franklin Gothic Demi" pitchFamily="34" charset="0"/>
              </a:rPr>
              <a:t> герой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052736"/>
            <a:ext cx="2049265" cy="2312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2780928"/>
            <a:ext cx="7571184" cy="2581747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i="1" dirty="0" smtClean="0"/>
          </a:p>
          <a:p>
            <a:pPr>
              <a:buNone/>
            </a:pPr>
            <a:endParaRPr lang="ru-RU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0006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Ключ  (ответы)</a:t>
            </a:r>
            <a:endParaRPr lang="ru-RU" sz="36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928670"/>
            <a:ext cx="7572428" cy="5357850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1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.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Прилагательное обозначает: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предмет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Demi" pitchFamily="34" charset="0"/>
              </a:rPr>
              <a:t>признак предмета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действие</a:t>
            </a:r>
          </a:p>
          <a:p>
            <a:pPr lvl="0"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2.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Прилагательное может изменяться: 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Demi" pitchFamily="34" charset="0"/>
              </a:rPr>
              <a:t>по родам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лицам 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временам</a:t>
            </a:r>
          </a:p>
          <a:p>
            <a:pPr lvl="0">
              <a:buNone/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3. В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предложении прилагательное может выполнять роль: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подлежащего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Demi" pitchFamily="34" charset="0"/>
              </a:rPr>
              <a:t>сказуемого</a:t>
            </a:r>
          </a:p>
          <a:p>
            <a:pPr marL="514350" lvl="0" indent="-514350">
              <a:buFont typeface="+mj-lt"/>
              <a:buAutoNum type="alphaLcPeriod"/>
            </a:pPr>
            <a:r>
              <a:rPr lang="ru-RU" sz="2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Demi" pitchFamily="34" charset="0"/>
              </a:rPr>
              <a:t>определения</a:t>
            </a:r>
          </a:p>
          <a:p>
            <a:pPr lvl="0">
              <a:buNone/>
            </a:pP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4. Укажите прилагательное, в котором на месте пропуска  пишется одна буква –</a:t>
            </a:r>
            <a:r>
              <a:rPr lang="ru-RU" sz="22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Demi" pitchFamily="34" charset="0"/>
              </a:rPr>
              <a:t>н</a:t>
            </a:r>
            <a:endParaRPr lang="ru-RU" sz="22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Demi" pitchFamily="34" charset="0"/>
            </a:endParaRPr>
          </a:p>
          <a:p>
            <a:pPr marL="457200" lvl="0" indent="-45720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гуманный закон</a:t>
            </a:r>
          </a:p>
          <a:p>
            <a:pPr marL="457200" lvl="0" indent="-457200">
              <a:buFont typeface="+mj-lt"/>
              <a:buAutoNum type="alphaLcPeriod"/>
            </a:pPr>
            <a:r>
              <a:rPr lang="ru-RU" sz="22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Franklin Gothic Demi" pitchFamily="34" charset="0"/>
              </a:rPr>
              <a:t>голубиная стая </a:t>
            </a:r>
          </a:p>
          <a:p>
            <a:pPr marL="457200" lvl="0" indent="-457200">
              <a:buFont typeface="+mj-lt"/>
              <a:buAutoNum type="alphaLcPeriod"/>
            </a:pPr>
            <a:r>
              <a:rPr lang="ru-RU" sz="2200" dirty="0" smtClean="0">
                <a:latin typeface="Franklin Gothic Demi" pitchFamily="34" charset="0"/>
              </a:rPr>
              <a:t>былинный герой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2954" y="332656"/>
            <a:ext cx="1823331" cy="2453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7586690" cy="1143008"/>
          </a:xfrm>
          <a:ln>
            <a:solidFill>
              <a:srgbClr val="7030A0"/>
            </a:solidFill>
          </a:ln>
        </p:spPr>
        <p:txBody>
          <a:bodyPr>
            <a:no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ru-RU" sz="32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Franklin Gothic Demi" pitchFamily="34" charset="0"/>
              </a:rPr>
              <a:t>Дать определение </a:t>
            </a:r>
            <a:br>
              <a:rPr lang="ru-RU" sz="32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Franklin Gothic Demi" pitchFamily="34" charset="0"/>
              </a:rPr>
            </a:br>
            <a:r>
              <a:rPr lang="ru-RU" sz="32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Franklin Gothic Demi" pitchFamily="34" charset="0"/>
              </a:rPr>
              <a:t>имени прилагательного, используя </a:t>
            </a:r>
            <a:br>
              <a:rPr lang="ru-RU" sz="32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Franklin Gothic Demi" pitchFamily="34" charset="0"/>
              </a:rPr>
            </a:br>
            <a:r>
              <a:rPr lang="ru-RU" sz="32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Franklin Gothic Demi" pitchFamily="34" charset="0"/>
              </a:rPr>
              <a:t>опорные слова</a:t>
            </a:r>
            <a:endParaRPr lang="ru-RU" sz="32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Franklin Gothic Demi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27585" y="1600200"/>
          <a:ext cx="7488832" cy="4329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124744"/>
            <a:ext cx="7572428" cy="201622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dirty="0" smtClean="0"/>
              <a:t>В тетрадях для творческих работ</a:t>
            </a:r>
          </a:p>
          <a:p>
            <a:pPr algn="ctr">
              <a:buNone/>
            </a:pPr>
            <a:r>
              <a:rPr lang="ru-RU" sz="2800" dirty="0" smtClean="0"/>
              <a:t> написать мини-сочинение на тему</a:t>
            </a:r>
          </a:p>
          <a:p>
            <a:pPr algn="ctr">
              <a:buNone/>
            </a:pP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«Зима  в родном городе», </a:t>
            </a:r>
          </a:p>
          <a:p>
            <a:pPr algn="ctr">
              <a:buNone/>
            </a:pPr>
            <a:r>
              <a:rPr lang="ru-RU" sz="2800" dirty="0" smtClean="0"/>
              <a:t>используя имена прилагательные.</a:t>
            </a:r>
            <a:endParaRPr lang="ru-RU" sz="2800" dirty="0"/>
          </a:p>
        </p:txBody>
      </p:sp>
      <p:pic>
        <p:nvPicPr>
          <p:cNvPr id="4" name="Рисунок 3" descr="PC210055.jpg"/>
          <p:cNvPicPr>
            <a:picLocks noChangeAspect="1"/>
          </p:cNvPicPr>
          <p:nvPr/>
        </p:nvPicPr>
        <p:blipFill>
          <a:blip r:embed="rId2" cstate="print"/>
          <a:srcRect r="20705" b="-1659"/>
          <a:stretch>
            <a:fillRect/>
          </a:stretch>
        </p:blipFill>
        <p:spPr>
          <a:xfrm>
            <a:off x="755576" y="3140968"/>
            <a:ext cx="3521968" cy="3176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_26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140968"/>
            <a:ext cx="4032448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scene3d>
              <a:camera prst="orthographicFront">
                <a:rot lat="0" lon="21299999" rev="0"/>
              </a:camera>
              <a:lightRig rig="threePt" dir="t"/>
            </a:scene3d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Благодарю  за работу !</a:t>
            </a:r>
          </a:p>
          <a:p>
            <a:endParaRPr lang="ru-RU" dirty="0"/>
          </a:p>
        </p:txBody>
      </p:sp>
      <p:pic>
        <p:nvPicPr>
          <p:cNvPr id="4" name="Рисунок 3" descr="0_9a219_ea043ad6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3500438"/>
            <a:ext cx="3293689" cy="2330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small_1321838397_n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357430"/>
            <a:ext cx="4285704" cy="32603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14422"/>
            <a:ext cx="7358114" cy="4248472"/>
          </a:xfrm>
        </p:spPr>
        <p:txBody>
          <a:bodyPr>
            <a:noAutofit/>
          </a:bodyPr>
          <a:lstStyle/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dirty="0" smtClean="0">
                <a:latin typeface="Franklin Gothic Medium" pitchFamily="34" charset="0"/>
              </a:rPr>
              <a:t> </a:t>
            </a:r>
            <a:r>
              <a:rPr lang="ru-RU" sz="1800" b="1" cap="small" dirty="0" smtClean="0">
                <a:latin typeface="Franklin Gothic Medium" pitchFamily="34" charset="0"/>
              </a:rPr>
              <a:t>Я – часть речи интересная,</a:t>
            </a:r>
          </a:p>
          <a:p>
            <a:pPr marL="0" indent="0" algn="r">
              <a:lnSpc>
                <a:spcPct val="170000"/>
              </a:lnSpc>
              <a:buNone/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Широко в миру известная:</a:t>
            </a:r>
          </a:p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Опишу любой предмет – </a:t>
            </a:r>
          </a:p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В этом равных со мной нет.</a:t>
            </a:r>
          </a:p>
          <a:p>
            <a:pPr marL="0" indent="0" algn="r">
              <a:lnSpc>
                <a:spcPct val="170000"/>
              </a:lnSpc>
              <a:buNone/>
              <a:tabLst>
                <a:tab pos="2241550" algn="l"/>
              </a:tabLst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Речь со мною выразительна,</a:t>
            </a:r>
          </a:p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И точна, и удивительна.</a:t>
            </a:r>
          </a:p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Чтоб красиво говорить,</a:t>
            </a:r>
          </a:p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Мною нужно дорожить!</a:t>
            </a:r>
          </a:p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i="1" cap="small" dirty="0" smtClean="0"/>
              <a:t> О. Головко</a:t>
            </a:r>
            <a:endParaRPr lang="ru-RU" sz="1800" b="1" i="1" cap="sm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small_1321838397_n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357430"/>
            <a:ext cx="4285704" cy="3260316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214422"/>
            <a:ext cx="7429552" cy="4248472"/>
          </a:xfrm>
        </p:spPr>
        <p:txBody>
          <a:bodyPr>
            <a:noAutofit/>
          </a:bodyPr>
          <a:lstStyle/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dirty="0" smtClean="0">
                <a:latin typeface="Franklin Gothic Medium" pitchFamily="34" charset="0"/>
              </a:rPr>
              <a:t> </a:t>
            </a:r>
            <a:r>
              <a:rPr lang="ru-RU" sz="1800" b="1" cap="small" dirty="0" smtClean="0">
                <a:latin typeface="Franklin Gothic Medium" pitchFamily="34" charset="0"/>
              </a:rPr>
              <a:t>Я – часть речи</a:t>
            </a:r>
            <a:r>
              <a:rPr lang="ru-RU" sz="18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 </a:t>
            </a:r>
            <a:r>
              <a:rPr lang="ru-RU" sz="1800" b="1" cap="small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интересная</a:t>
            </a:r>
            <a:r>
              <a:rPr lang="ru-RU" sz="1800" b="1" cap="small" dirty="0" smtClean="0">
                <a:latin typeface="Franklin Gothic Medium" pitchFamily="34" charset="0"/>
              </a:rPr>
              <a:t>,</a:t>
            </a:r>
          </a:p>
          <a:p>
            <a:pPr marL="0" indent="0" algn="r">
              <a:lnSpc>
                <a:spcPct val="170000"/>
              </a:lnSpc>
              <a:buNone/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Широко в миру </a:t>
            </a:r>
            <a:r>
              <a:rPr lang="ru-RU" sz="1800" b="1" cap="small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известная</a:t>
            </a:r>
            <a:r>
              <a:rPr lang="ru-RU" sz="1800" b="1" cap="small" dirty="0" smtClean="0">
                <a:latin typeface="Franklin Gothic Medium" pitchFamily="34" charset="0"/>
              </a:rPr>
              <a:t>:</a:t>
            </a:r>
          </a:p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Опишу </a:t>
            </a:r>
            <a:r>
              <a:rPr lang="ru-RU" sz="1800" b="1" cap="small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любой</a:t>
            </a:r>
            <a:r>
              <a:rPr lang="ru-RU" sz="1800" b="1" cap="small" dirty="0" smtClean="0">
                <a:solidFill>
                  <a:schemeClr val="accent1">
                    <a:lumMod val="75000"/>
                  </a:schemeClr>
                </a:solidFill>
                <a:latin typeface="Franklin Gothic Medium" pitchFamily="34" charset="0"/>
              </a:rPr>
              <a:t> </a:t>
            </a:r>
            <a:r>
              <a:rPr lang="ru-RU" sz="1800" b="1" cap="small" dirty="0" smtClean="0">
                <a:latin typeface="Franklin Gothic Medium" pitchFamily="34" charset="0"/>
              </a:rPr>
              <a:t>предмет – </a:t>
            </a:r>
          </a:p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В этом </a:t>
            </a:r>
            <a:r>
              <a:rPr lang="ru-RU" sz="1800" b="1" cap="small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равных</a:t>
            </a:r>
            <a:r>
              <a:rPr lang="ru-RU" sz="1800" b="1" cap="small" dirty="0" smtClean="0">
                <a:latin typeface="Franklin Gothic Medium" pitchFamily="34" charset="0"/>
              </a:rPr>
              <a:t> со мной нет.</a:t>
            </a:r>
          </a:p>
          <a:p>
            <a:pPr marL="0" indent="0" algn="r">
              <a:lnSpc>
                <a:spcPct val="170000"/>
              </a:lnSpc>
              <a:buNone/>
              <a:tabLst>
                <a:tab pos="2241550" algn="l"/>
              </a:tabLst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Речь со мною </a:t>
            </a:r>
            <a:r>
              <a:rPr lang="ru-RU" sz="1800" b="1" cap="small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выразительна,</a:t>
            </a:r>
          </a:p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И </a:t>
            </a:r>
            <a:r>
              <a:rPr lang="ru-RU" sz="1800" b="1" cap="small" dirty="0" smtClean="0">
                <a:solidFill>
                  <a:schemeClr val="accent2"/>
                </a:solidFill>
                <a:latin typeface="Franklin Gothic Medium" pitchFamily="34" charset="0"/>
              </a:rPr>
              <a:t>точна</a:t>
            </a:r>
            <a:r>
              <a:rPr lang="ru-RU" sz="1800" b="1" cap="small" dirty="0" smtClean="0">
                <a:latin typeface="Franklin Gothic Medium" pitchFamily="34" charset="0"/>
              </a:rPr>
              <a:t>, и </a:t>
            </a:r>
            <a:r>
              <a:rPr lang="ru-RU" sz="1800" b="1" cap="small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удивительна</a:t>
            </a:r>
            <a:r>
              <a:rPr lang="ru-RU" sz="1800" b="1" cap="small" dirty="0" smtClean="0">
                <a:latin typeface="Franklin Gothic Medium" pitchFamily="34" charset="0"/>
              </a:rPr>
              <a:t>.</a:t>
            </a:r>
          </a:p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Чтоб красиво говорить,</a:t>
            </a:r>
          </a:p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cap="small" dirty="0" smtClean="0">
                <a:latin typeface="Franklin Gothic Medium" pitchFamily="34" charset="0"/>
              </a:rPr>
              <a:t>                                                                        Мною нужно дорожить!</a:t>
            </a:r>
          </a:p>
          <a:p>
            <a:pPr marL="0" indent="0" algn="r">
              <a:lnSpc>
                <a:spcPct val="170000"/>
              </a:lnSpc>
              <a:buNone/>
              <a:tabLst>
                <a:tab pos="3133725" algn="l"/>
              </a:tabLst>
            </a:pPr>
            <a:r>
              <a:rPr lang="ru-RU" sz="1800" b="1" i="1" cap="small" dirty="0" smtClean="0">
                <a:latin typeface="Franklin Gothic Medium" pitchFamily="34" charset="0"/>
              </a:rPr>
              <a:t> О. Головко</a:t>
            </a:r>
            <a:endParaRPr lang="ru-RU" sz="1800" b="1" i="1" cap="small" dirty="0">
              <a:latin typeface="Franklin Gothic Medium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85728"/>
            <a:ext cx="7229500" cy="714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cap="small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Проблемный вопрос:</a:t>
            </a:r>
            <a:endParaRPr lang="ru-RU" sz="3600" b="1" cap="small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600200"/>
            <a:ext cx="7858180" cy="4525963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 мы знаем об  имени прилагательном?</a:t>
            </a:r>
          </a:p>
          <a:p>
            <a:pPr>
              <a:buNone/>
            </a:pPr>
            <a:endParaRPr lang="ru-RU" sz="26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500" b="1" cap="small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Варианты решения:</a:t>
            </a:r>
          </a:p>
          <a:p>
            <a:pPr marL="530225" lvl="0" indent="-530225">
              <a:buBlip>
                <a:blip r:embed="rId2"/>
              </a:buBlip>
            </a:pPr>
            <a:r>
              <a:rPr lang="ru-RU" dirty="0" smtClean="0"/>
              <a:t>Что такое имя прилагательное</a:t>
            </a:r>
          </a:p>
          <a:p>
            <a:pPr marL="530225" indent="-530225">
              <a:buBlip>
                <a:blip r:embed="rId2"/>
              </a:buBlip>
            </a:pPr>
            <a:r>
              <a:rPr lang="ru-RU" dirty="0" smtClean="0"/>
              <a:t>Морфологические признаки</a:t>
            </a:r>
          </a:p>
          <a:p>
            <a:pPr marL="530225" lvl="0" indent="-530225">
              <a:buBlip>
                <a:blip r:embed="rId2"/>
              </a:buBlip>
            </a:pPr>
            <a:r>
              <a:rPr lang="ru-RU" dirty="0" smtClean="0"/>
              <a:t>Правописание</a:t>
            </a:r>
          </a:p>
          <a:p>
            <a:pPr marL="530225" lvl="0" indent="-530225">
              <a:buBlip>
                <a:blip r:embed="rId2"/>
              </a:buBlip>
            </a:pPr>
            <a:r>
              <a:rPr lang="ru-RU" dirty="0" smtClean="0"/>
              <a:t>Синтаксическая роль</a:t>
            </a:r>
          </a:p>
          <a:p>
            <a:pPr marL="530225" lvl="0" indent="-530225">
              <a:buBlip>
                <a:blip r:embed="rId2"/>
              </a:buBlip>
            </a:pPr>
            <a:r>
              <a:rPr lang="ru-RU" dirty="0" smtClean="0"/>
              <a:t>Роль в речи</a:t>
            </a:r>
          </a:p>
          <a:p>
            <a:endParaRPr lang="ru-RU" dirty="0" smtClean="0"/>
          </a:p>
          <a:p>
            <a:pPr lvl="0"/>
            <a:endParaRPr lang="ru-RU" dirty="0" smtClean="0"/>
          </a:p>
          <a:p>
            <a:pPr algn="ctr">
              <a:buFont typeface="Arial" pitchFamily="34" charset="0"/>
              <a:buChar char="•"/>
            </a:pPr>
            <a:endParaRPr lang="ru-RU" dirty="0">
              <a:latin typeface="+mj-lt"/>
            </a:endParaRPr>
          </a:p>
        </p:txBody>
      </p:sp>
      <p:pic>
        <p:nvPicPr>
          <p:cNvPr id="4" name="Picture 4" descr="ucheniki_w450_h46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3645024"/>
            <a:ext cx="2419350" cy="251618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827584" y="332656"/>
          <a:ext cx="756084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827584" y="332656"/>
          <a:ext cx="756084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Рабочий стол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0" y="-1447800"/>
            <a:ext cx="12192000" cy="975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556792"/>
            <a:ext cx="3960440" cy="108012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  <a:t>Закат</a:t>
            </a:r>
            <a:br>
              <a:rPr lang="ru-RU" sz="5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Impact" pitchFamily="34" charset="0"/>
              </a:rPr>
            </a:br>
            <a:endParaRPr lang="ru-RU" sz="53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124744"/>
            <a:ext cx="7200800" cy="473314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 algn="ctr">
              <a:buNone/>
            </a:pPr>
            <a:r>
              <a:rPr lang="ru-RU" sz="4800" b="1" i="1" dirty="0" smtClean="0"/>
              <a:t>		</a:t>
            </a:r>
          </a:p>
          <a:p>
            <a:pPr marL="0" indent="530225">
              <a:lnSpc>
                <a:spcPct val="150000"/>
              </a:lnSpc>
              <a:buNone/>
            </a:pPr>
            <a:r>
              <a:rPr lang="ru-RU" b="1" i="1" dirty="0" smtClean="0"/>
              <a:t>Наступил вечер. Синь играет в зареве заката. Дымкой сгущаются по горизонту сумерки. Закат торжественен, строг и пока еще горяч. И грустно думать в этот миг, что скоро не станет этого чуда.</a:t>
            </a:r>
          </a:p>
          <a:p>
            <a:pPr>
              <a:buNone/>
            </a:pPr>
            <a:endParaRPr lang="ru-RU" sz="3600" b="1" i="1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 планшет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 планшет</Template>
  <TotalTime>579</TotalTime>
  <Words>567</Words>
  <Application>Microsoft Office PowerPoint</Application>
  <PresentationFormat>Экран (4:3)</PresentationFormat>
  <Paragraphs>154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2 планшет</vt:lpstr>
      <vt:lpstr>Обобщение и систематизация знаний  по теме  «Имя  прилагательное»</vt:lpstr>
      <vt:lpstr>Слайд 2</vt:lpstr>
      <vt:lpstr>Слайд 3</vt:lpstr>
      <vt:lpstr>Слайд 4</vt:lpstr>
      <vt:lpstr> Проблемный вопрос:</vt:lpstr>
      <vt:lpstr>Слайд 6</vt:lpstr>
      <vt:lpstr>Слайд 7</vt:lpstr>
      <vt:lpstr>Слайд 8</vt:lpstr>
      <vt:lpstr> Закат </vt:lpstr>
      <vt:lpstr>Задание №1  </vt:lpstr>
      <vt:lpstr>Задание №1</vt:lpstr>
      <vt:lpstr>Слайд 12</vt:lpstr>
      <vt:lpstr>Морфологические признаки  имени прилагательного</vt:lpstr>
      <vt:lpstr>Задание №3</vt:lpstr>
      <vt:lpstr>Игра «Покажи слово»</vt:lpstr>
      <vt:lpstr>Задание №4 </vt:lpstr>
      <vt:lpstr>Задание №5</vt:lpstr>
      <vt:lpstr>Задание №5</vt:lpstr>
      <vt:lpstr>Тест</vt:lpstr>
      <vt:lpstr>Ключ  (ответы)</vt:lpstr>
      <vt:lpstr>Дать определение  имени прилагательного, используя  опорные слова</vt:lpstr>
      <vt:lpstr>Домашнее задание</vt:lpstr>
      <vt:lpstr>Слайд 23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Обобщающий урок по теме  «Имя прилагательное»</dc:title>
  <dc:creator>Пользователь</dc:creator>
  <cp:lastModifiedBy>Пользователь</cp:lastModifiedBy>
  <cp:revision>59</cp:revision>
  <dcterms:created xsi:type="dcterms:W3CDTF">2012-01-22T12:49:49Z</dcterms:created>
  <dcterms:modified xsi:type="dcterms:W3CDTF">2016-04-12T12:43:33Z</dcterms:modified>
</cp:coreProperties>
</file>