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85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9" descr="Book7.jpg"/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661025"/>
            <a:ext cx="1423987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8" descr="kolokol34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260350"/>
            <a:ext cx="115252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322515-C0A9-4D11-9CD8-65DB24AF9945}" type="datetimeFigureOut">
              <a:rPr lang="ru-RU"/>
              <a:pPr>
                <a:defRPr/>
              </a:pPr>
              <a:t>07.10.2015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187591-311A-44D0-AD2E-7262DDEA3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Заголовок 1"/>
          <p:cNvSpPr>
            <a:spLocks noGrp="1"/>
          </p:cNvSpPr>
          <p:nvPr>
            <p:ph type="ctrTitle"/>
          </p:nvPr>
        </p:nvSpPr>
        <p:spPr>
          <a:xfrm>
            <a:off x="611188" y="692150"/>
            <a:ext cx="7772400" cy="1470025"/>
          </a:xfrm>
        </p:spPr>
        <p:txBody>
          <a:bodyPr/>
          <a:lstStyle/>
          <a:p>
            <a:pPr eaLnBrk="1" hangingPunct="1"/>
            <a:r>
              <a:rPr lang="ru-RU" sz="4000" smtClean="0">
                <a:latin typeface="Arial" charset="0"/>
              </a:rPr>
              <a:t>Александр Сергеевич Пушкин</a:t>
            </a:r>
            <a:br>
              <a:rPr lang="ru-RU" sz="4000" smtClean="0">
                <a:latin typeface="Arial" charset="0"/>
              </a:rPr>
            </a:br>
            <a:endParaRPr lang="ru-RU" sz="4000" smtClean="0">
              <a:latin typeface="Arial" charset="0"/>
            </a:endParaRPr>
          </a:p>
        </p:txBody>
      </p:sp>
      <p:pic>
        <p:nvPicPr>
          <p:cNvPr id="10246" name="Picture 6" descr="autor_img"/>
          <p:cNvPicPr>
            <a:picLocks noGrp="1" noChangeAspect="1" noChangeArrowheads="1"/>
          </p:cNvPicPr>
          <p:nvPr>
            <p:ph type="subTitle" idx="4294967295"/>
          </p:nvPr>
        </p:nvPicPr>
        <p:blipFill>
          <a:blip r:embed="rId2">
            <a:lum bright="16000" contrast="12000"/>
          </a:blip>
          <a:srcRect/>
          <a:stretch>
            <a:fillRect/>
          </a:stretch>
        </p:blipFill>
        <p:spPr>
          <a:xfrm>
            <a:off x="2987675" y="1628775"/>
            <a:ext cx="2805113" cy="3336925"/>
          </a:xfrm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84213" y="50847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1799-1837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Дуэль и смерть</a:t>
            </a:r>
          </a:p>
        </p:txBody>
      </p:sp>
      <p:pic>
        <p:nvPicPr>
          <p:cNvPr id="31748" name="Picture 4" descr="mon5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867400" y="2852738"/>
            <a:ext cx="2668588" cy="3557587"/>
          </a:xfrm>
          <a:noFill/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42988" y="1484313"/>
            <a:ext cx="4572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27 января вечером на Черной речке, на окраине</a:t>
            </a:r>
          </a:p>
          <a:p>
            <a:r>
              <a:rPr lang="ru-RU" sz="2400" i="1">
                <a:effectLst>
                  <a:outerShdw blurRad="38100" dist="38100" dir="2700000" algn="tl">
                    <a:srgbClr val="C0C0C0"/>
                  </a:outerShdw>
                </a:effectLst>
              </a:rPr>
              <a:t>Петербурга состоялась дуэль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200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Путешествие по «Литературным местам»</a:t>
            </a:r>
            <a:br>
              <a:rPr lang="ru-RU" sz="3200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этапы жизни</a:t>
            </a:r>
            <a:r>
              <a:rPr lang="ru-RU" sz="3200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А.С. Пушкина</a:t>
            </a:r>
          </a:p>
        </p:txBody>
      </p:sp>
      <p:sp>
        <p:nvSpPr>
          <p:cNvPr id="512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ru-RU" smtClean="0">
              <a:latin typeface="Arial" charset="0"/>
            </a:endParaRPr>
          </a:p>
          <a:p>
            <a:pPr eaLnBrk="1" hangingPunct="1"/>
            <a:endParaRPr lang="ru-RU" smtClean="0">
              <a:latin typeface="Arial" charset="0"/>
            </a:endParaRP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1187450" y="2492375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Лицей	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84213" y="1557338"/>
            <a:ext cx="1871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 i="1"/>
              <a:t>Детство</a:t>
            </a:r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1042988" y="3429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Петербург</a:t>
            </a:r>
            <a:endParaRPr lang="ru-RU" sz="2400"/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827088" y="4437063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Южная ссылка</a:t>
            </a:r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1403350" y="5373688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Михайловский период</a:t>
            </a: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5435600" y="1700213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Года скитаний</a:t>
            </a: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5364163" y="27813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В царском плену</a:t>
            </a:r>
          </a:p>
        </p:txBody>
      </p:sp>
      <p:sp>
        <p:nvSpPr>
          <p:cNvPr id="5130" name="Text Box 3"/>
          <p:cNvSpPr txBox="1">
            <a:spLocks noChangeArrowheads="1"/>
          </p:cNvSpPr>
          <p:nvPr/>
        </p:nvSpPr>
        <p:spPr bwMode="auto">
          <a:xfrm>
            <a:off x="5795963" y="40767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1"/>
              <a:t>Дуэль и смерть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smtClean="0"/>
              <a:t>Детство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125538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Москва подарила миру много великих писателей и поэтов: здесь родился и А.С.Пушкин. Поэзию, будущий поэт, любил с раннего возраста и начал сочинять стихи еще ребенком. Известен такой факт: как-то мальчик долго не засыпал, ворочался на постели. Его спросили: «Почему, Саша, не спишь?»—  «Сочиняю стихи»,- ответил мальчик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smtClean="0"/>
              <a:t>У отца была большая библиотека, здесь Саша проводил долгие часы за чтением, читал все, что попадалось под руку. К семи годам он уже свободно читал, говорил и писал по-французски, а русской грамоте его выучила бабушка. 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125538"/>
            <a:ext cx="8229600" cy="4525962"/>
          </a:xfrm>
        </p:spPr>
        <p:txBody>
          <a:bodyPr/>
          <a:lstStyle/>
          <a:p>
            <a:r>
              <a:rPr lang="ru-RU" smtClean="0"/>
              <a:t>Страсть поэта к сочинительству упрочилась в период его обучения в лицее. В эти годы Сашу часто находили в укромных уголках, спрятавшегося от чужих глаз, сосредоточенного и задумчивого. Его не трогали, знали, что он сочиняет стихи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              </a:t>
            </a:r>
            <a:r>
              <a:rPr lang="ru-RU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Лицей       1811-1817</a:t>
            </a:r>
          </a:p>
        </p:txBody>
      </p:sp>
      <p:pic>
        <p:nvPicPr>
          <p:cNvPr id="20484" name="Picture 4" descr="c-s-l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4005263"/>
            <a:ext cx="2773362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Петербург 1817- 1820</a:t>
            </a: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Прошли лицейские годы, и с ними окончилась юность Пушкина.</a:t>
            </a:r>
          </a:p>
          <a:p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627313" y="3141663"/>
            <a:ext cx="496887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i="1">
                <a:effectLst>
                  <a:outerShdw blurRad="38100" dist="38100" dir="2700000" algn="tl">
                    <a:srgbClr val="C0C0C0"/>
                  </a:outerShdw>
                </a:effectLst>
              </a:rPr>
              <a:t>Пушкин «наводнил Россию возмутительными стихами; вся молодежь наизусть их читает…Пушкина надобно сослать в Сибирь»</a:t>
            </a:r>
          </a:p>
          <a:p>
            <a:r>
              <a:rPr lang="ru-RU" i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Александр </a:t>
            </a:r>
            <a:r>
              <a:rPr lang="en-US" i="1"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endParaRPr lang="ru-RU" i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Южная ссылка  1820-1824</a:t>
            </a:r>
          </a:p>
        </p:txBody>
      </p:sp>
      <p:sp>
        <p:nvSpPr>
          <p:cNvPr id="23560" name="Rectangle 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Друзья Пушкина- Карамзин,Жуковский добиваются смягчения приговора. Пушкина отправляют служить на юг России.</a:t>
            </a:r>
          </a:p>
          <a:p>
            <a:pPr eaLnBrk="1" hangingPunct="1"/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Начата работа над романом «Евгений Онегин»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Михайловское 1824- 1826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Пушкин увольняется с государственной службы. Ссылка в имение матери.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smtClean="0"/>
              <a:t>В царском плену 1830-1836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1741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Летом 1830 года Александр Сергеевич отправился в нижегородское имение своих родных - Болдино, чтобы привести в порядок хозяйственные дела</a:t>
            </a:r>
          </a:p>
          <a:p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Венчание с Гончаровой</a:t>
            </a:r>
            <a:b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247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Тема Office</vt:lpstr>
      <vt:lpstr>Тема Office</vt:lpstr>
      <vt:lpstr>Тема Office</vt:lpstr>
      <vt:lpstr>Александр Сергеевич Пушкин </vt:lpstr>
      <vt:lpstr>Путешествие по «Литературным местам» Основные этапы жизни А.С. Пушкина</vt:lpstr>
      <vt:lpstr>Детство </vt:lpstr>
      <vt:lpstr>Слайд 4</vt:lpstr>
      <vt:lpstr>                     Лицей       1811-1817</vt:lpstr>
      <vt:lpstr>Петербург 1817- 1820</vt:lpstr>
      <vt:lpstr>Южная ссылка  1820-1824</vt:lpstr>
      <vt:lpstr>Михайловское 1824- 1826</vt:lpstr>
      <vt:lpstr>В царском плену 1830-1836 </vt:lpstr>
      <vt:lpstr>Дуэль и смерть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User</cp:lastModifiedBy>
  <cp:revision>11</cp:revision>
  <dcterms:created xsi:type="dcterms:W3CDTF">2012-02-15T14:11:34Z</dcterms:created>
  <dcterms:modified xsi:type="dcterms:W3CDTF">2015-10-07T16:53:19Z</dcterms:modified>
</cp:coreProperties>
</file>