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256" r:id="rId2"/>
    <p:sldId id="292" r:id="rId3"/>
    <p:sldId id="266" r:id="rId4"/>
    <p:sldId id="265" r:id="rId5"/>
    <p:sldId id="274" r:id="rId6"/>
    <p:sldId id="301" r:id="rId7"/>
    <p:sldId id="264" r:id="rId8"/>
    <p:sldId id="262" r:id="rId9"/>
    <p:sldId id="273" r:id="rId10"/>
    <p:sldId id="261" r:id="rId11"/>
    <p:sldId id="260" r:id="rId12"/>
    <p:sldId id="275" r:id="rId13"/>
    <p:sldId id="259" r:id="rId14"/>
    <p:sldId id="291" r:id="rId15"/>
    <p:sldId id="272" r:id="rId16"/>
    <p:sldId id="271" r:id="rId17"/>
    <p:sldId id="258" r:id="rId18"/>
    <p:sldId id="276" r:id="rId19"/>
    <p:sldId id="279" r:id="rId20"/>
    <p:sldId id="284" r:id="rId21"/>
    <p:sldId id="285" r:id="rId22"/>
    <p:sldId id="286" r:id="rId23"/>
    <p:sldId id="290" r:id="rId24"/>
    <p:sldId id="289" r:id="rId25"/>
    <p:sldId id="296" r:id="rId26"/>
    <p:sldId id="295" r:id="rId27"/>
    <p:sldId id="297" r:id="rId28"/>
    <p:sldId id="298" r:id="rId29"/>
    <p:sldId id="299" r:id="rId30"/>
    <p:sldId id="277" r:id="rId31"/>
    <p:sldId id="283" r:id="rId32"/>
    <p:sldId id="282" r:id="rId33"/>
    <p:sldId id="257" r:id="rId34"/>
    <p:sldId id="267" r:id="rId35"/>
    <p:sldId id="293" r:id="rId36"/>
    <p:sldId id="294" r:id="rId37"/>
    <p:sldId id="268" r:id="rId38"/>
    <p:sldId id="300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FE7CD-F347-470B-A02C-A2206134A4F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4A63FDC-2F26-461D-947E-6AAAC610CF88}">
      <dgm:prSet phldrT="[文字]"/>
      <dgm:spPr/>
      <dgm:t>
        <a:bodyPr/>
        <a:lstStyle/>
        <a:p>
          <a:r>
            <a:rPr lang="zh-TW" altLang="en-US" dirty="0" smtClean="0">
              <a:latin typeface="+mn-ea"/>
            </a:rPr>
            <a:t>摘要</a:t>
          </a:r>
          <a:endParaRPr lang="zh-TW" altLang="en-US" dirty="0"/>
        </a:p>
      </dgm:t>
    </dgm:pt>
    <dgm:pt modelId="{B7516352-ADBD-413B-9D0B-10D7868B51FC}" type="parTrans" cxnId="{5CB9F45B-F65A-4751-B28E-9E0F0D566B15}">
      <dgm:prSet/>
      <dgm:spPr/>
      <dgm:t>
        <a:bodyPr/>
        <a:lstStyle/>
        <a:p>
          <a:endParaRPr lang="zh-TW" altLang="en-US"/>
        </a:p>
      </dgm:t>
    </dgm:pt>
    <dgm:pt modelId="{90095755-9ABF-46E1-BB37-7306C7484930}" type="sibTrans" cxnId="{5CB9F45B-F65A-4751-B28E-9E0F0D566B1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CFC2D51B-C23C-4603-B719-24ACFF9100D5}">
      <dgm:prSet/>
      <dgm:spPr/>
      <dgm:t>
        <a:bodyPr/>
        <a:lstStyle/>
        <a:p>
          <a:r>
            <a:rPr lang="zh-TW" altLang="en-US" smtClean="0">
              <a:latin typeface="+mn-ea"/>
            </a:rPr>
            <a:t>文獻探討</a:t>
          </a:r>
          <a:endParaRPr lang="en-US" altLang="zh-TW" dirty="0" smtClean="0">
            <a:latin typeface="+mn-ea"/>
          </a:endParaRPr>
        </a:p>
      </dgm:t>
    </dgm:pt>
    <dgm:pt modelId="{D23D9FD0-4635-455B-89A0-15571EB7E34D}" type="parTrans" cxnId="{17F472D9-713D-45C1-89A1-5FF734AD7F59}">
      <dgm:prSet/>
      <dgm:spPr/>
      <dgm:t>
        <a:bodyPr/>
        <a:lstStyle/>
        <a:p>
          <a:endParaRPr lang="zh-TW" altLang="en-US"/>
        </a:p>
      </dgm:t>
    </dgm:pt>
    <dgm:pt modelId="{D6756D87-8CA7-4A85-9997-8B6AD388F009}" type="sibTrans" cxnId="{17F472D9-713D-45C1-89A1-5FF734AD7F59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F41E826A-6B1A-48F3-B129-8BFB63FBA064}">
      <dgm:prSet/>
      <dgm:spPr/>
      <dgm:t>
        <a:bodyPr/>
        <a:lstStyle/>
        <a:p>
          <a:r>
            <a:rPr lang="zh-TW" altLang="en-US" smtClean="0">
              <a:latin typeface="+mn-ea"/>
            </a:rPr>
            <a:t>動機、背景</a:t>
          </a:r>
          <a:endParaRPr lang="en-US" altLang="zh-TW" dirty="0" smtClean="0">
            <a:latin typeface="+mn-ea"/>
          </a:endParaRPr>
        </a:p>
      </dgm:t>
    </dgm:pt>
    <dgm:pt modelId="{2472C046-8269-4EE7-B12A-CD121DFA9DCF}" type="parTrans" cxnId="{54EE3BF0-D321-4888-9106-200B42AB1D32}">
      <dgm:prSet/>
      <dgm:spPr/>
      <dgm:t>
        <a:bodyPr/>
        <a:lstStyle/>
        <a:p>
          <a:endParaRPr lang="zh-TW" altLang="en-US"/>
        </a:p>
      </dgm:t>
    </dgm:pt>
    <dgm:pt modelId="{EB043EEE-C38F-4B1D-9698-27D6448EDE6F}" type="sibTrans" cxnId="{54EE3BF0-D321-4888-9106-200B42AB1D32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FE70BBF9-C49C-4915-8B91-12BEEAE8A1FF}">
      <dgm:prSet/>
      <dgm:spPr/>
      <dgm:t>
        <a:bodyPr/>
        <a:lstStyle/>
        <a:p>
          <a:r>
            <a:rPr lang="zh-TW" altLang="en-US" smtClean="0">
              <a:latin typeface="+mn-ea"/>
            </a:rPr>
            <a:t>目標</a:t>
          </a:r>
          <a:endParaRPr lang="en-US" altLang="zh-TW" dirty="0" smtClean="0">
            <a:latin typeface="+mn-ea"/>
          </a:endParaRPr>
        </a:p>
      </dgm:t>
    </dgm:pt>
    <dgm:pt modelId="{8CFEC6C6-8065-46D4-8B5A-D4C9EC002C20}" type="parTrans" cxnId="{7FFB45C4-596B-48AB-A83A-90CA7DE26DC4}">
      <dgm:prSet/>
      <dgm:spPr/>
      <dgm:t>
        <a:bodyPr/>
        <a:lstStyle/>
        <a:p>
          <a:endParaRPr lang="zh-TW" altLang="en-US"/>
        </a:p>
      </dgm:t>
    </dgm:pt>
    <dgm:pt modelId="{E69DC6E8-2C91-4974-881C-C8816C04B014}" type="sibTrans" cxnId="{7FFB45C4-596B-48AB-A83A-90CA7DE26DC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38F3625B-9391-4EA3-A801-173D3E4F1DF6}">
      <dgm:prSet/>
      <dgm:spPr/>
      <dgm:t>
        <a:bodyPr/>
        <a:lstStyle/>
        <a:p>
          <a:r>
            <a:rPr lang="zh-TW" altLang="en-US" smtClean="0">
              <a:latin typeface="+mn-ea"/>
            </a:rPr>
            <a:t>認識綠活圖</a:t>
          </a:r>
          <a:endParaRPr lang="en-US" altLang="zh-TW" dirty="0" smtClean="0">
            <a:latin typeface="+mn-ea"/>
          </a:endParaRPr>
        </a:p>
      </dgm:t>
    </dgm:pt>
    <dgm:pt modelId="{56799AB0-5123-4A72-917C-950C6AB701F4}" type="parTrans" cxnId="{F40AE353-584A-4B42-BFA0-7A4D1A850A0D}">
      <dgm:prSet/>
      <dgm:spPr/>
      <dgm:t>
        <a:bodyPr/>
        <a:lstStyle/>
        <a:p>
          <a:endParaRPr lang="zh-TW" altLang="en-US"/>
        </a:p>
      </dgm:t>
    </dgm:pt>
    <dgm:pt modelId="{CE177DA1-AF8A-4B9A-A58B-38FA009FF44F}" type="sibTrans" cxnId="{F40AE353-584A-4B42-BFA0-7A4D1A850A0D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D3732870-9679-45B0-BF86-44D010E07311}">
      <dgm:prSet/>
      <dgm:spPr/>
      <dgm:t>
        <a:bodyPr/>
        <a:lstStyle/>
        <a:p>
          <a:r>
            <a:rPr lang="zh-TW" altLang="en-US" smtClean="0">
              <a:latin typeface="+mn-ea"/>
            </a:rPr>
            <a:t>卑南遺址公園</a:t>
          </a:r>
          <a:endParaRPr lang="en-US" altLang="zh-TW" dirty="0" smtClean="0">
            <a:latin typeface="+mn-ea"/>
          </a:endParaRPr>
        </a:p>
      </dgm:t>
    </dgm:pt>
    <dgm:pt modelId="{75E35C04-1D74-465B-8C88-0B056E831387}" type="parTrans" cxnId="{0A6AE275-0CE6-4BDD-A0E3-3367A27EA318}">
      <dgm:prSet/>
      <dgm:spPr/>
      <dgm:t>
        <a:bodyPr/>
        <a:lstStyle/>
        <a:p>
          <a:endParaRPr lang="zh-TW" altLang="en-US"/>
        </a:p>
      </dgm:t>
    </dgm:pt>
    <dgm:pt modelId="{44F158C7-DA3B-4F36-B8FE-B7D0F4214A1A}" type="sibTrans" cxnId="{0A6AE275-0CE6-4BDD-A0E3-3367A27EA318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20E89601-751B-4E63-AAED-320F523AE054}">
      <dgm:prSet/>
      <dgm:spPr/>
      <dgm:t>
        <a:bodyPr/>
        <a:lstStyle/>
        <a:p>
          <a:r>
            <a:rPr lang="zh-TW" altLang="en-US" smtClean="0">
              <a:latin typeface="+mn-ea"/>
            </a:rPr>
            <a:t>挖掘簡史</a:t>
          </a:r>
          <a:endParaRPr lang="en-US" altLang="zh-TW" dirty="0" smtClean="0">
            <a:latin typeface="+mn-ea"/>
          </a:endParaRPr>
        </a:p>
      </dgm:t>
    </dgm:pt>
    <dgm:pt modelId="{4EFB35A0-DC2E-437D-9FC0-A705B392D3B0}" type="parTrans" cxnId="{848C60F9-FF31-4864-B0C1-F3087C495E99}">
      <dgm:prSet/>
      <dgm:spPr/>
      <dgm:t>
        <a:bodyPr/>
        <a:lstStyle/>
        <a:p>
          <a:endParaRPr lang="zh-TW" altLang="en-US"/>
        </a:p>
      </dgm:t>
    </dgm:pt>
    <dgm:pt modelId="{F7EDD5BF-8E33-4E64-BA9B-F38429B64F6B}" type="sibTrans" cxnId="{848C60F9-FF31-4864-B0C1-F3087C495E99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C5DB89DF-D535-40F9-AB52-86880AB36F44}">
      <dgm:prSet/>
      <dgm:spPr/>
      <dgm:t>
        <a:bodyPr/>
        <a:lstStyle/>
        <a:p>
          <a:r>
            <a:rPr lang="zh-TW" altLang="en-US" dirty="0" smtClean="0">
              <a:latin typeface="+mn-ea"/>
            </a:rPr>
            <a:t>文化分布</a:t>
          </a:r>
          <a:endParaRPr lang="en-US" altLang="zh-TW" dirty="0" smtClean="0">
            <a:latin typeface="+mn-ea"/>
          </a:endParaRPr>
        </a:p>
      </dgm:t>
    </dgm:pt>
    <dgm:pt modelId="{05493F5B-018B-42E5-9CF0-DE707D1043F1}" type="parTrans" cxnId="{AA0174E5-75BA-4A26-A6CD-9C75B088147D}">
      <dgm:prSet/>
      <dgm:spPr/>
      <dgm:t>
        <a:bodyPr/>
        <a:lstStyle/>
        <a:p>
          <a:endParaRPr lang="zh-TW" altLang="en-US"/>
        </a:p>
      </dgm:t>
    </dgm:pt>
    <dgm:pt modelId="{A086C38F-29D2-4F6B-801C-BF923F3F2D3B}" type="sibTrans" cxnId="{AA0174E5-75BA-4A26-A6CD-9C75B088147D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FC56DBC9-1819-429E-8658-66832DB0518A}">
      <dgm:prSet/>
      <dgm:spPr/>
      <dgm:t>
        <a:bodyPr/>
        <a:lstStyle/>
        <a:p>
          <a:r>
            <a:rPr lang="zh-TW" altLang="en-US" smtClean="0">
              <a:latin typeface="+mn-ea"/>
            </a:rPr>
            <a:t>流程圖</a:t>
          </a:r>
          <a:endParaRPr lang="en-US" altLang="zh-TW" dirty="0" smtClean="0">
            <a:latin typeface="+mn-ea"/>
          </a:endParaRPr>
        </a:p>
      </dgm:t>
    </dgm:pt>
    <dgm:pt modelId="{2D2411A2-430C-4A4F-8740-04DC7A68B5F1}" type="parTrans" cxnId="{5A2574D7-FE1B-46D7-9599-3F6649435DF2}">
      <dgm:prSet/>
      <dgm:spPr/>
      <dgm:t>
        <a:bodyPr/>
        <a:lstStyle/>
        <a:p>
          <a:endParaRPr lang="zh-TW" altLang="en-US"/>
        </a:p>
      </dgm:t>
    </dgm:pt>
    <dgm:pt modelId="{4412EAED-5009-427D-8FEE-EF8071D77B6D}" type="sibTrans" cxnId="{5A2574D7-FE1B-46D7-9599-3F6649435DF2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F8E26BCF-BBEE-46F7-A914-23E5EE0CD6A6}">
      <dgm:prSet/>
      <dgm:spPr/>
      <dgm:t>
        <a:bodyPr/>
        <a:lstStyle/>
        <a:p>
          <a:r>
            <a:rPr lang="zh-TW" altLang="en-US" smtClean="0">
              <a:latin typeface="+mn-ea"/>
            </a:rPr>
            <a:t>入園時間</a:t>
          </a:r>
          <a:endParaRPr lang="en-US" altLang="zh-TW" dirty="0" smtClean="0">
            <a:latin typeface="+mn-ea"/>
          </a:endParaRPr>
        </a:p>
      </dgm:t>
    </dgm:pt>
    <dgm:pt modelId="{92757895-FFDB-44BE-BA08-5CE7291C0882}" type="parTrans" cxnId="{2F98A872-BB38-4434-A592-0CD3013A11B2}">
      <dgm:prSet/>
      <dgm:spPr/>
      <dgm:t>
        <a:bodyPr/>
        <a:lstStyle/>
        <a:p>
          <a:endParaRPr lang="zh-TW" altLang="en-US"/>
        </a:p>
      </dgm:t>
    </dgm:pt>
    <dgm:pt modelId="{1C1113D6-624E-47F5-BE06-C7AFF5D6A3E2}" type="sibTrans" cxnId="{2F98A872-BB38-4434-A592-0CD3013A11B2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5CF16E60-10FB-4EA8-806F-54B3952DF36D}">
      <dgm:prSet/>
      <dgm:spPr/>
      <dgm:t>
        <a:bodyPr/>
        <a:lstStyle/>
        <a:p>
          <a:r>
            <a:rPr lang="zh-TW" altLang="en-US" dirty="0" smtClean="0">
              <a:latin typeface="+mn-ea"/>
            </a:rPr>
            <a:t>綠活圖（電繪）</a:t>
          </a:r>
          <a:endParaRPr lang="en-US" altLang="zh-TW" dirty="0" smtClean="0">
            <a:latin typeface="+mn-ea"/>
          </a:endParaRPr>
        </a:p>
      </dgm:t>
    </dgm:pt>
    <dgm:pt modelId="{AA6A23B1-C36F-4B6F-9AA4-D7B98BA1B2B2}" type="parTrans" cxnId="{7496E24A-5D3F-4355-8712-6A4829A6D79F}">
      <dgm:prSet/>
      <dgm:spPr/>
      <dgm:t>
        <a:bodyPr/>
        <a:lstStyle/>
        <a:p>
          <a:endParaRPr lang="zh-TW" altLang="en-US"/>
        </a:p>
      </dgm:t>
    </dgm:pt>
    <dgm:pt modelId="{FF8418F5-60A2-4E4B-B7A9-85759B23BDEE}" type="sibTrans" cxnId="{7496E24A-5D3F-4355-8712-6A4829A6D79F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180B186C-F49D-4E4C-9850-EA3BA938261B}">
      <dgm:prSet/>
      <dgm:spPr/>
      <dgm:t>
        <a:bodyPr/>
        <a:lstStyle/>
        <a:p>
          <a:r>
            <a:rPr lang="zh-TW" altLang="en-US" smtClean="0">
              <a:latin typeface="+mn-ea"/>
            </a:rPr>
            <a:t>實地調查</a:t>
          </a:r>
          <a:endParaRPr lang="en-US" altLang="zh-TW" dirty="0" smtClean="0">
            <a:latin typeface="+mn-ea"/>
          </a:endParaRPr>
        </a:p>
      </dgm:t>
    </dgm:pt>
    <dgm:pt modelId="{FB2A1600-0F3D-410A-B124-342DC92E81EA}" type="parTrans" cxnId="{E555E28F-76FD-440A-B439-AD583F616BD8}">
      <dgm:prSet/>
      <dgm:spPr/>
      <dgm:t>
        <a:bodyPr/>
        <a:lstStyle/>
        <a:p>
          <a:endParaRPr lang="zh-TW" altLang="en-US"/>
        </a:p>
      </dgm:t>
    </dgm:pt>
    <dgm:pt modelId="{7CC65F6C-FB1C-41A9-AF42-BA7EA1301760}" type="sibTrans" cxnId="{E555E28F-76FD-440A-B439-AD583F616BD8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E0CF0B4F-AEEB-401C-BDF7-C006F3E38E62}">
      <dgm:prSet/>
      <dgm:spPr/>
      <dgm:t>
        <a:bodyPr/>
        <a:lstStyle/>
        <a:p>
          <a:r>
            <a:rPr lang="zh-TW" altLang="en-US" smtClean="0">
              <a:latin typeface="+mn-ea"/>
            </a:rPr>
            <a:t>海報製作</a:t>
          </a:r>
          <a:endParaRPr lang="en-US" altLang="zh-TW" dirty="0" smtClean="0">
            <a:latin typeface="+mn-ea"/>
          </a:endParaRPr>
        </a:p>
      </dgm:t>
    </dgm:pt>
    <dgm:pt modelId="{B28B91B1-E4FC-4140-AE7A-986C58B3C6BB}" type="parTrans" cxnId="{4E0B5218-EA6F-461D-8F23-7E5CB9904506}">
      <dgm:prSet/>
      <dgm:spPr/>
      <dgm:t>
        <a:bodyPr/>
        <a:lstStyle/>
        <a:p>
          <a:endParaRPr lang="zh-TW" altLang="en-US"/>
        </a:p>
      </dgm:t>
    </dgm:pt>
    <dgm:pt modelId="{E0AEA1F2-E726-4ADB-94C3-A1116708A564}" type="sibTrans" cxnId="{4E0B5218-EA6F-461D-8F23-7E5CB9904506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FE83CA8A-B11D-44EB-AE67-B5CC69F53972}">
      <dgm:prSet/>
      <dgm:spPr/>
      <dgm:t>
        <a:bodyPr/>
        <a:lstStyle/>
        <a:p>
          <a:r>
            <a:rPr lang="zh-TW" altLang="en-US" smtClean="0">
              <a:latin typeface="+mn-ea"/>
            </a:rPr>
            <a:t>工作分配</a:t>
          </a:r>
          <a:endParaRPr lang="en-US" altLang="zh-TW" dirty="0" smtClean="0">
            <a:latin typeface="+mn-ea"/>
          </a:endParaRPr>
        </a:p>
      </dgm:t>
    </dgm:pt>
    <dgm:pt modelId="{0DD2C7DF-2CAC-4CE4-A51F-B510F66B21B6}" type="parTrans" cxnId="{0C76E9D4-17A7-4082-AD60-CCA017F257C4}">
      <dgm:prSet/>
      <dgm:spPr/>
      <dgm:t>
        <a:bodyPr/>
        <a:lstStyle/>
        <a:p>
          <a:endParaRPr lang="zh-TW" altLang="en-US"/>
        </a:p>
      </dgm:t>
    </dgm:pt>
    <dgm:pt modelId="{9E1AD0EB-2050-4B3E-BCCB-099D6E45D53B}" type="sibTrans" cxnId="{0C76E9D4-17A7-4082-AD60-CCA017F257C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5C6CF917-4F6D-48A7-9CA3-3A38AAF122C6}">
      <dgm:prSet/>
      <dgm:spPr/>
      <dgm:t>
        <a:bodyPr/>
        <a:lstStyle/>
        <a:p>
          <a:r>
            <a:rPr lang="zh-TW" altLang="en-US" dirty="0" smtClean="0">
              <a:latin typeface="+mn-ea"/>
            </a:rPr>
            <a:t>工作進度</a:t>
          </a:r>
          <a:endParaRPr lang="en-US" altLang="zh-TW" dirty="0" smtClean="0">
            <a:latin typeface="+mn-ea"/>
          </a:endParaRPr>
        </a:p>
      </dgm:t>
    </dgm:pt>
    <dgm:pt modelId="{925D4664-CC67-4420-8B85-39CE71B6C218}" type="parTrans" cxnId="{7449CBD5-8C22-4EF2-BEE0-60CD502A44CD}">
      <dgm:prSet/>
      <dgm:spPr/>
      <dgm:t>
        <a:bodyPr/>
        <a:lstStyle/>
        <a:p>
          <a:endParaRPr lang="zh-TW" altLang="en-US"/>
        </a:p>
      </dgm:t>
    </dgm:pt>
    <dgm:pt modelId="{1A60AE6E-76BE-4B80-8504-BBA2894A87E5}" type="sibTrans" cxnId="{7449CBD5-8C22-4EF2-BEE0-60CD502A44CD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5DF44A6F-04B2-4B8D-B5F7-68051497A932}">
      <dgm:prSet/>
      <dgm:spPr/>
      <dgm:t>
        <a:bodyPr/>
        <a:lstStyle/>
        <a:p>
          <a:r>
            <a:rPr lang="zh-TW" altLang="en-US" smtClean="0">
              <a:latin typeface="+mn-ea"/>
            </a:rPr>
            <a:t>參考文獻</a:t>
          </a:r>
          <a:endParaRPr lang="en-US" altLang="zh-TW" dirty="0" smtClean="0">
            <a:latin typeface="+mn-ea"/>
          </a:endParaRPr>
        </a:p>
      </dgm:t>
    </dgm:pt>
    <dgm:pt modelId="{E005E9CA-F16F-4A9C-909F-EF5C955981E0}" type="parTrans" cxnId="{6C060AF6-B03E-4B71-8A57-70CA43D04A73}">
      <dgm:prSet/>
      <dgm:spPr/>
      <dgm:t>
        <a:bodyPr/>
        <a:lstStyle/>
        <a:p>
          <a:endParaRPr lang="zh-TW" altLang="en-US"/>
        </a:p>
      </dgm:t>
    </dgm:pt>
    <dgm:pt modelId="{F61347CA-EC2B-4DCC-8A1C-3CEA38649815}" type="sibTrans" cxnId="{6C060AF6-B03E-4B71-8A57-70CA43D04A73}">
      <dgm:prSet/>
      <dgm:spPr/>
      <dgm:t>
        <a:bodyPr/>
        <a:lstStyle/>
        <a:p>
          <a:endParaRPr lang="zh-TW" altLang="en-US"/>
        </a:p>
      </dgm:t>
    </dgm:pt>
    <dgm:pt modelId="{FE47C3DA-EA4E-4A61-BAF5-BBC7B2596D12}" type="pres">
      <dgm:prSet presAssocID="{EC7FE7CD-F347-470B-A02C-A2206134A4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46A7DB5-7AC9-4948-8BDD-5AFEDA2F35CF}" type="pres">
      <dgm:prSet presAssocID="{A4A63FDC-2F26-461D-947E-6AAAC610CF88}" presName="compNode" presStyleCnt="0"/>
      <dgm:spPr/>
    </dgm:pt>
    <dgm:pt modelId="{4A9BFBAD-D2EF-460C-94CD-7F44A873C793}" type="pres">
      <dgm:prSet presAssocID="{A4A63FDC-2F26-461D-947E-6AAAC610CF88}" presName="dummyConnPt" presStyleCnt="0"/>
      <dgm:spPr/>
    </dgm:pt>
    <dgm:pt modelId="{5E5D781C-FCF6-4181-8A43-99194999C1F2}" type="pres">
      <dgm:prSet presAssocID="{A4A63FDC-2F26-461D-947E-6AAAC610CF88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1E3739-3B0D-49E9-8F61-8E6F2A3225E0}" type="pres">
      <dgm:prSet presAssocID="{90095755-9ABF-46E1-BB37-7306C7484930}" presName="sibTrans" presStyleLbl="bgSibTrans2D1" presStyleIdx="0" presStyleCnt="15"/>
      <dgm:spPr/>
      <dgm:t>
        <a:bodyPr/>
        <a:lstStyle/>
        <a:p>
          <a:endParaRPr lang="zh-TW" altLang="en-US"/>
        </a:p>
      </dgm:t>
    </dgm:pt>
    <dgm:pt modelId="{F1A8E21E-8E6B-4AF6-920F-99EE5C0FD726}" type="pres">
      <dgm:prSet presAssocID="{CFC2D51B-C23C-4603-B719-24ACFF9100D5}" presName="compNode" presStyleCnt="0"/>
      <dgm:spPr/>
    </dgm:pt>
    <dgm:pt modelId="{20637BDB-B624-4B64-9A30-643801D5A5E9}" type="pres">
      <dgm:prSet presAssocID="{CFC2D51B-C23C-4603-B719-24ACFF9100D5}" presName="dummyConnPt" presStyleCnt="0"/>
      <dgm:spPr/>
    </dgm:pt>
    <dgm:pt modelId="{BF8A3D79-3618-434F-9FB1-A7CACD562C1E}" type="pres">
      <dgm:prSet presAssocID="{CFC2D51B-C23C-4603-B719-24ACFF9100D5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E3861E-5EE8-4FDC-964A-7C6922A23CF3}" type="pres">
      <dgm:prSet presAssocID="{D6756D87-8CA7-4A85-9997-8B6AD388F009}" presName="sibTrans" presStyleLbl="bgSibTrans2D1" presStyleIdx="1" presStyleCnt="15"/>
      <dgm:spPr/>
      <dgm:t>
        <a:bodyPr/>
        <a:lstStyle/>
        <a:p>
          <a:endParaRPr lang="zh-TW" altLang="en-US"/>
        </a:p>
      </dgm:t>
    </dgm:pt>
    <dgm:pt modelId="{1DE5CB05-EF5C-46B9-80FC-B282C8D70E54}" type="pres">
      <dgm:prSet presAssocID="{F41E826A-6B1A-48F3-B129-8BFB63FBA064}" presName="compNode" presStyleCnt="0"/>
      <dgm:spPr/>
    </dgm:pt>
    <dgm:pt modelId="{C60DA505-5DBA-4AC5-904F-F604C67AE2C8}" type="pres">
      <dgm:prSet presAssocID="{F41E826A-6B1A-48F3-B129-8BFB63FBA064}" presName="dummyConnPt" presStyleCnt="0"/>
      <dgm:spPr/>
    </dgm:pt>
    <dgm:pt modelId="{65538696-B3EA-4233-8C1C-364B434C458B}" type="pres">
      <dgm:prSet presAssocID="{F41E826A-6B1A-48F3-B129-8BFB63FBA064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FDF9B1-9C9C-4738-A1EA-D74BFB58E1CA}" type="pres">
      <dgm:prSet presAssocID="{EB043EEE-C38F-4B1D-9698-27D6448EDE6F}" presName="sibTrans" presStyleLbl="bgSibTrans2D1" presStyleIdx="2" presStyleCnt="15"/>
      <dgm:spPr/>
      <dgm:t>
        <a:bodyPr/>
        <a:lstStyle/>
        <a:p>
          <a:endParaRPr lang="zh-TW" altLang="en-US"/>
        </a:p>
      </dgm:t>
    </dgm:pt>
    <dgm:pt modelId="{210FA19E-A5FF-4C95-B364-519A2DE55145}" type="pres">
      <dgm:prSet presAssocID="{FE70BBF9-C49C-4915-8B91-12BEEAE8A1FF}" presName="compNode" presStyleCnt="0"/>
      <dgm:spPr/>
    </dgm:pt>
    <dgm:pt modelId="{DB35AE1A-EB8F-46D1-8D80-6568AAEB10F7}" type="pres">
      <dgm:prSet presAssocID="{FE70BBF9-C49C-4915-8B91-12BEEAE8A1FF}" presName="dummyConnPt" presStyleCnt="0"/>
      <dgm:spPr/>
    </dgm:pt>
    <dgm:pt modelId="{9CA8CD9F-FB50-497E-8AEA-78A7D734B826}" type="pres">
      <dgm:prSet presAssocID="{FE70BBF9-C49C-4915-8B91-12BEEAE8A1FF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3E67F4-BED6-4144-9C15-CD9A74042086}" type="pres">
      <dgm:prSet presAssocID="{E69DC6E8-2C91-4974-881C-C8816C04B014}" presName="sibTrans" presStyleLbl="bgSibTrans2D1" presStyleIdx="3" presStyleCnt="15"/>
      <dgm:spPr/>
      <dgm:t>
        <a:bodyPr/>
        <a:lstStyle/>
        <a:p>
          <a:endParaRPr lang="zh-TW" altLang="en-US"/>
        </a:p>
      </dgm:t>
    </dgm:pt>
    <dgm:pt modelId="{BAD7463A-D08D-4DA8-81DC-28CDDC807E6E}" type="pres">
      <dgm:prSet presAssocID="{38F3625B-9391-4EA3-A801-173D3E4F1DF6}" presName="compNode" presStyleCnt="0"/>
      <dgm:spPr/>
    </dgm:pt>
    <dgm:pt modelId="{CBA4B5B4-99C4-4073-A5AB-DFE68F296A3A}" type="pres">
      <dgm:prSet presAssocID="{38F3625B-9391-4EA3-A801-173D3E4F1DF6}" presName="dummyConnPt" presStyleCnt="0"/>
      <dgm:spPr/>
    </dgm:pt>
    <dgm:pt modelId="{9760236E-5224-479D-B071-9954EC481ADF}" type="pres">
      <dgm:prSet presAssocID="{38F3625B-9391-4EA3-A801-173D3E4F1DF6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C2AFF-015C-4B11-AE6D-BA9F67FD1397}" type="pres">
      <dgm:prSet presAssocID="{CE177DA1-AF8A-4B9A-A58B-38FA009FF44F}" presName="sibTrans" presStyleLbl="bgSibTrans2D1" presStyleIdx="4" presStyleCnt="15"/>
      <dgm:spPr/>
      <dgm:t>
        <a:bodyPr/>
        <a:lstStyle/>
        <a:p>
          <a:endParaRPr lang="zh-TW" altLang="en-US"/>
        </a:p>
      </dgm:t>
    </dgm:pt>
    <dgm:pt modelId="{83351217-0C8D-4BED-A009-964E29800349}" type="pres">
      <dgm:prSet presAssocID="{D3732870-9679-45B0-BF86-44D010E07311}" presName="compNode" presStyleCnt="0"/>
      <dgm:spPr/>
    </dgm:pt>
    <dgm:pt modelId="{A6848AF3-4F50-414A-AE92-D841ABC62469}" type="pres">
      <dgm:prSet presAssocID="{D3732870-9679-45B0-BF86-44D010E07311}" presName="dummyConnPt" presStyleCnt="0"/>
      <dgm:spPr/>
    </dgm:pt>
    <dgm:pt modelId="{1F4CBDAC-C0F5-4C47-9C82-2024FB611C25}" type="pres">
      <dgm:prSet presAssocID="{D3732870-9679-45B0-BF86-44D010E07311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62C9C6-7C05-4FFC-BD9D-808BF299356B}" type="pres">
      <dgm:prSet presAssocID="{44F158C7-DA3B-4F36-B8FE-B7D0F4214A1A}" presName="sibTrans" presStyleLbl="bgSibTrans2D1" presStyleIdx="5" presStyleCnt="15"/>
      <dgm:spPr/>
      <dgm:t>
        <a:bodyPr/>
        <a:lstStyle/>
        <a:p>
          <a:endParaRPr lang="zh-TW" altLang="en-US"/>
        </a:p>
      </dgm:t>
    </dgm:pt>
    <dgm:pt modelId="{2C0779BD-CE26-4204-948A-650F9F01101E}" type="pres">
      <dgm:prSet presAssocID="{20E89601-751B-4E63-AAED-320F523AE054}" presName="compNode" presStyleCnt="0"/>
      <dgm:spPr/>
    </dgm:pt>
    <dgm:pt modelId="{365372F4-763C-427E-BB10-AFB13B98B497}" type="pres">
      <dgm:prSet presAssocID="{20E89601-751B-4E63-AAED-320F523AE054}" presName="dummyConnPt" presStyleCnt="0"/>
      <dgm:spPr/>
    </dgm:pt>
    <dgm:pt modelId="{E3EBFA09-475F-425F-B375-8924B4DC023D}" type="pres">
      <dgm:prSet presAssocID="{20E89601-751B-4E63-AAED-320F523AE054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9DFF88-E611-4606-9E26-7026908DB62C}" type="pres">
      <dgm:prSet presAssocID="{F7EDD5BF-8E33-4E64-BA9B-F38429B64F6B}" presName="sibTrans" presStyleLbl="bgSibTrans2D1" presStyleIdx="6" presStyleCnt="15"/>
      <dgm:spPr/>
      <dgm:t>
        <a:bodyPr/>
        <a:lstStyle/>
        <a:p>
          <a:endParaRPr lang="zh-TW" altLang="en-US"/>
        </a:p>
      </dgm:t>
    </dgm:pt>
    <dgm:pt modelId="{0B75CB40-A165-4CE4-ABF4-F1C6D037E2DB}" type="pres">
      <dgm:prSet presAssocID="{C5DB89DF-D535-40F9-AB52-86880AB36F44}" presName="compNode" presStyleCnt="0"/>
      <dgm:spPr/>
    </dgm:pt>
    <dgm:pt modelId="{523B95ED-E0EF-40AF-8722-1EE38DE3FE46}" type="pres">
      <dgm:prSet presAssocID="{C5DB89DF-D535-40F9-AB52-86880AB36F44}" presName="dummyConnPt" presStyleCnt="0"/>
      <dgm:spPr/>
    </dgm:pt>
    <dgm:pt modelId="{B735AAE9-AD90-49C7-BB74-115C8C9A6178}" type="pres">
      <dgm:prSet presAssocID="{C5DB89DF-D535-40F9-AB52-86880AB36F44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3CD57D-B8C1-4D68-86DF-D90A608C38A9}" type="pres">
      <dgm:prSet presAssocID="{A086C38F-29D2-4F6B-801C-BF923F3F2D3B}" presName="sibTrans" presStyleLbl="bgSibTrans2D1" presStyleIdx="7" presStyleCnt="15"/>
      <dgm:spPr/>
      <dgm:t>
        <a:bodyPr/>
        <a:lstStyle/>
        <a:p>
          <a:endParaRPr lang="zh-TW" altLang="en-US"/>
        </a:p>
      </dgm:t>
    </dgm:pt>
    <dgm:pt modelId="{D46CA7B5-0C13-4851-8222-58C7B04DB80A}" type="pres">
      <dgm:prSet presAssocID="{FC56DBC9-1819-429E-8658-66832DB0518A}" presName="compNode" presStyleCnt="0"/>
      <dgm:spPr/>
    </dgm:pt>
    <dgm:pt modelId="{552F231C-0484-46F0-859A-A15CC547DD89}" type="pres">
      <dgm:prSet presAssocID="{FC56DBC9-1819-429E-8658-66832DB0518A}" presName="dummyConnPt" presStyleCnt="0"/>
      <dgm:spPr/>
    </dgm:pt>
    <dgm:pt modelId="{45C358B4-A756-4D81-9B20-A0F337656A92}" type="pres">
      <dgm:prSet presAssocID="{FC56DBC9-1819-429E-8658-66832DB0518A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5F702C-3D5A-44D1-BEC1-6B7F47DD0010}" type="pres">
      <dgm:prSet presAssocID="{4412EAED-5009-427D-8FEE-EF8071D77B6D}" presName="sibTrans" presStyleLbl="bgSibTrans2D1" presStyleIdx="8" presStyleCnt="15"/>
      <dgm:spPr/>
      <dgm:t>
        <a:bodyPr/>
        <a:lstStyle/>
        <a:p>
          <a:endParaRPr lang="zh-TW" altLang="en-US"/>
        </a:p>
      </dgm:t>
    </dgm:pt>
    <dgm:pt modelId="{3B3E0ED8-D658-440E-98CA-00C3B98985DA}" type="pres">
      <dgm:prSet presAssocID="{F8E26BCF-BBEE-46F7-A914-23E5EE0CD6A6}" presName="compNode" presStyleCnt="0"/>
      <dgm:spPr/>
    </dgm:pt>
    <dgm:pt modelId="{5BE99B31-D9F6-4564-8137-EC394054DE29}" type="pres">
      <dgm:prSet presAssocID="{F8E26BCF-BBEE-46F7-A914-23E5EE0CD6A6}" presName="dummyConnPt" presStyleCnt="0"/>
      <dgm:spPr/>
    </dgm:pt>
    <dgm:pt modelId="{CCB69C78-4DEF-46F3-902E-C24BCC616941}" type="pres">
      <dgm:prSet presAssocID="{F8E26BCF-BBEE-46F7-A914-23E5EE0CD6A6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AFA42-DFB5-4353-95F2-F84CD475574B}" type="pres">
      <dgm:prSet presAssocID="{1C1113D6-624E-47F5-BE06-C7AFF5D6A3E2}" presName="sibTrans" presStyleLbl="bgSibTrans2D1" presStyleIdx="9" presStyleCnt="15"/>
      <dgm:spPr/>
      <dgm:t>
        <a:bodyPr/>
        <a:lstStyle/>
        <a:p>
          <a:endParaRPr lang="zh-TW" altLang="en-US"/>
        </a:p>
      </dgm:t>
    </dgm:pt>
    <dgm:pt modelId="{AA2784F9-0CED-4316-A436-46D8A3319D18}" type="pres">
      <dgm:prSet presAssocID="{5CF16E60-10FB-4EA8-806F-54B3952DF36D}" presName="compNode" presStyleCnt="0"/>
      <dgm:spPr/>
    </dgm:pt>
    <dgm:pt modelId="{E496D5A0-2556-44F4-B2AA-39D74F96FFD3}" type="pres">
      <dgm:prSet presAssocID="{5CF16E60-10FB-4EA8-806F-54B3952DF36D}" presName="dummyConnPt" presStyleCnt="0"/>
      <dgm:spPr/>
    </dgm:pt>
    <dgm:pt modelId="{97051A17-3565-404C-97CF-3346E1AFD811}" type="pres">
      <dgm:prSet presAssocID="{5CF16E60-10FB-4EA8-806F-54B3952DF36D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089269-279E-4843-9B40-A72B292B49C8}" type="pres">
      <dgm:prSet presAssocID="{FF8418F5-60A2-4E4B-B7A9-85759B23BDEE}" presName="sibTrans" presStyleLbl="bgSibTrans2D1" presStyleIdx="10" presStyleCnt="15"/>
      <dgm:spPr/>
      <dgm:t>
        <a:bodyPr/>
        <a:lstStyle/>
        <a:p>
          <a:endParaRPr lang="zh-TW" altLang="en-US"/>
        </a:p>
      </dgm:t>
    </dgm:pt>
    <dgm:pt modelId="{4B6B003E-5A8E-4E6A-BB84-5B4BAE5391E8}" type="pres">
      <dgm:prSet presAssocID="{180B186C-F49D-4E4C-9850-EA3BA938261B}" presName="compNode" presStyleCnt="0"/>
      <dgm:spPr/>
    </dgm:pt>
    <dgm:pt modelId="{9E898196-1B18-428B-BE75-7598FC1D334E}" type="pres">
      <dgm:prSet presAssocID="{180B186C-F49D-4E4C-9850-EA3BA938261B}" presName="dummyConnPt" presStyleCnt="0"/>
      <dgm:spPr/>
    </dgm:pt>
    <dgm:pt modelId="{7228EEBA-2D79-40D3-A578-8AE650069867}" type="pres">
      <dgm:prSet presAssocID="{180B186C-F49D-4E4C-9850-EA3BA938261B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CCA26F-42CE-49C9-8D84-505B95A7070B}" type="pres">
      <dgm:prSet presAssocID="{7CC65F6C-FB1C-41A9-AF42-BA7EA1301760}" presName="sibTrans" presStyleLbl="bgSibTrans2D1" presStyleIdx="11" presStyleCnt="15"/>
      <dgm:spPr/>
      <dgm:t>
        <a:bodyPr/>
        <a:lstStyle/>
        <a:p>
          <a:endParaRPr lang="zh-TW" altLang="en-US"/>
        </a:p>
      </dgm:t>
    </dgm:pt>
    <dgm:pt modelId="{367968EF-A877-451A-9BEE-41451DB4E885}" type="pres">
      <dgm:prSet presAssocID="{E0CF0B4F-AEEB-401C-BDF7-C006F3E38E62}" presName="compNode" presStyleCnt="0"/>
      <dgm:spPr/>
    </dgm:pt>
    <dgm:pt modelId="{29CB1B4B-9C04-4FB9-906C-24D0ECE61015}" type="pres">
      <dgm:prSet presAssocID="{E0CF0B4F-AEEB-401C-BDF7-C006F3E38E62}" presName="dummyConnPt" presStyleCnt="0"/>
      <dgm:spPr/>
    </dgm:pt>
    <dgm:pt modelId="{536E80D9-CCB1-462D-B339-7C0765966B68}" type="pres">
      <dgm:prSet presAssocID="{E0CF0B4F-AEEB-401C-BDF7-C006F3E38E62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563161-CC7E-4812-8F56-A7CB98AB6C32}" type="pres">
      <dgm:prSet presAssocID="{E0AEA1F2-E726-4ADB-94C3-A1116708A564}" presName="sibTrans" presStyleLbl="bgSibTrans2D1" presStyleIdx="12" presStyleCnt="15"/>
      <dgm:spPr/>
      <dgm:t>
        <a:bodyPr/>
        <a:lstStyle/>
        <a:p>
          <a:endParaRPr lang="zh-TW" altLang="en-US"/>
        </a:p>
      </dgm:t>
    </dgm:pt>
    <dgm:pt modelId="{A5249089-DC4F-4BCE-AAD7-C06C71EC887C}" type="pres">
      <dgm:prSet presAssocID="{FE83CA8A-B11D-44EB-AE67-B5CC69F53972}" presName="compNode" presStyleCnt="0"/>
      <dgm:spPr/>
    </dgm:pt>
    <dgm:pt modelId="{C48DF661-B32B-4373-AB50-0B3F35F803B6}" type="pres">
      <dgm:prSet presAssocID="{FE83CA8A-B11D-44EB-AE67-B5CC69F53972}" presName="dummyConnPt" presStyleCnt="0"/>
      <dgm:spPr/>
    </dgm:pt>
    <dgm:pt modelId="{A1664386-EA5A-4873-B8C6-3BA1F28AF3C8}" type="pres">
      <dgm:prSet presAssocID="{FE83CA8A-B11D-44EB-AE67-B5CC69F53972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873E5-6C21-49AC-B448-216C78A78BAE}" type="pres">
      <dgm:prSet presAssocID="{9E1AD0EB-2050-4B3E-BCCB-099D6E45D53B}" presName="sibTrans" presStyleLbl="bgSibTrans2D1" presStyleIdx="13" presStyleCnt="15"/>
      <dgm:spPr/>
      <dgm:t>
        <a:bodyPr/>
        <a:lstStyle/>
        <a:p>
          <a:endParaRPr lang="zh-TW" altLang="en-US"/>
        </a:p>
      </dgm:t>
    </dgm:pt>
    <dgm:pt modelId="{CE16366C-9104-463E-A6DB-91B37FC5220B}" type="pres">
      <dgm:prSet presAssocID="{5C6CF917-4F6D-48A7-9CA3-3A38AAF122C6}" presName="compNode" presStyleCnt="0"/>
      <dgm:spPr/>
    </dgm:pt>
    <dgm:pt modelId="{EA8940F3-5DB8-4FCC-BF8D-CC5BCD11FFAA}" type="pres">
      <dgm:prSet presAssocID="{5C6CF917-4F6D-48A7-9CA3-3A38AAF122C6}" presName="dummyConnPt" presStyleCnt="0"/>
      <dgm:spPr/>
    </dgm:pt>
    <dgm:pt modelId="{0EAED6A7-AA91-490E-B339-5167B5713D1E}" type="pres">
      <dgm:prSet presAssocID="{5C6CF917-4F6D-48A7-9CA3-3A38AAF122C6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FDBFEF-2674-4851-A427-5A05C09CB901}" type="pres">
      <dgm:prSet presAssocID="{1A60AE6E-76BE-4B80-8504-BBA2894A87E5}" presName="sibTrans" presStyleLbl="bgSibTrans2D1" presStyleIdx="14" presStyleCnt="15"/>
      <dgm:spPr/>
      <dgm:t>
        <a:bodyPr/>
        <a:lstStyle/>
        <a:p>
          <a:endParaRPr lang="zh-TW" altLang="en-US"/>
        </a:p>
      </dgm:t>
    </dgm:pt>
    <dgm:pt modelId="{B6827814-90A9-41F0-AE81-F2B0EB966A0B}" type="pres">
      <dgm:prSet presAssocID="{5DF44A6F-04B2-4B8D-B5F7-68051497A932}" presName="compNode" presStyleCnt="0"/>
      <dgm:spPr/>
    </dgm:pt>
    <dgm:pt modelId="{06035036-AAED-4135-A865-0E4B13127763}" type="pres">
      <dgm:prSet presAssocID="{5DF44A6F-04B2-4B8D-B5F7-68051497A932}" presName="dummyConnPt" presStyleCnt="0"/>
      <dgm:spPr/>
    </dgm:pt>
    <dgm:pt modelId="{9644219E-6029-4DB7-9337-04285287D938}" type="pres">
      <dgm:prSet presAssocID="{5DF44A6F-04B2-4B8D-B5F7-68051497A932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DD0D4C-4DAE-4B52-B85B-54D180359A1A}" type="presOf" srcId="{E0CF0B4F-AEEB-401C-BDF7-C006F3E38E62}" destId="{536E80D9-CCB1-462D-B339-7C0765966B68}" srcOrd="0" destOrd="0" presId="urn:microsoft.com/office/officeart/2005/8/layout/bProcess4"/>
    <dgm:cxn modelId="{DD42D72F-1F47-43B5-AFF4-EF5B0F0F104D}" type="presOf" srcId="{44F158C7-DA3B-4F36-B8FE-B7D0F4214A1A}" destId="{0362C9C6-7C05-4FFC-BD9D-808BF299356B}" srcOrd="0" destOrd="0" presId="urn:microsoft.com/office/officeart/2005/8/layout/bProcess4"/>
    <dgm:cxn modelId="{3A673229-99C7-4D4B-BF31-22733A3DBD04}" type="presOf" srcId="{A086C38F-29D2-4F6B-801C-BF923F3F2D3B}" destId="{423CD57D-B8C1-4D68-86DF-D90A608C38A9}" srcOrd="0" destOrd="0" presId="urn:microsoft.com/office/officeart/2005/8/layout/bProcess4"/>
    <dgm:cxn modelId="{05D86343-FBDF-42F8-9652-DB661FC0E482}" type="presOf" srcId="{9E1AD0EB-2050-4B3E-BCCB-099D6E45D53B}" destId="{85B873E5-6C21-49AC-B448-216C78A78BAE}" srcOrd="0" destOrd="0" presId="urn:microsoft.com/office/officeart/2005/8/layout/bProcess4"/>
    <dgm:cxn modelId="{EEBD2A3E-9A03-4E15-B3FE-B54B508796FD}" type="presOf" srcId="{D3732870-9679-45B0-BF86-44D010E07311}" destId="{1F4CBDAC-C0F5-4C47-9C82-2024FB611C25}" srcOrd="0" destOrd="0" presId="urn:microsoft.com/office/officeart/2005/8/layout/bProcess4"/>
    <dgm:cxn modelId="{F365EECA-F955-4069-9FF5-9E4F1AA17F00}" type="presOf" srcId="{F7EDD5BF-8E33-4E64-BA9B-F38429B64F6B}" destId="{AD9DFF88-E611-4606-9E26-7026908DB62C}" srcOrd="0" destOrd="0" presId="urn:microsoft.com/office/officeart/2005/8/layout/bProcess4"/>
    <dgm:cxn modelId="{1A0C8A7F-5280-4C67-916F-46F397E44863}" type="presOf" srcId="{20E89601-751B-4E63-AAED-320F523AE054}" destId="{E3EBFA09-475F-425F-B375-8924B4DC023D}" srcOrd="0" destOrd="0" presId="urn:microsoft.com/office/officeart/2005/8/layout/bProcess4"/>
    <dgm:cxn modelId="{09D10A93-72FD-48AB-84E4-045F0502C733}" type="presOf" srcId="{FF8418F5-60A2-4E4B-B7A9-85759B23BDEE}" destId="{0C089269-279E-4843-9B40-A72B292B49C8}" srcOrd="0" destOrd="0" presId="urn:microsoft.com/office/officeart/2005/8/layout/bProcess4"/>
    <dgm:cxn modelId="{72C7C04F-D999-43AE-8F4F-65DC324139B5}" type="presOf" srcId="{E69DC6E8-2C91-4974-881C-C8816C04B014}" destId="{BE3E67F4-BED6-4144-9C15-CD9A74042086}" srcOrd="0" destOrd="0" presId="urn:microsoft.com/office/officeart/2005/8/layout/bProcess4"/>
    <dgm:cxn modelId="{7FFB45C4-596B-48AB-A83A-90CA7DE26DC4}" srcId="{EC7FE7CD-F347-470B-A02C-A2206134A4F9}" destId="{FE70BBF9-C49C-4915-8B91-12BEEAE8A1FF}" srcOrd="3" destOrd="0" parTransId="{8CFEC6C6-8065-46D4-8B5A-D4C9EC002C20}" sibTransId="{E69DC6E8-2C91-4974-881C-C8816C04B014}"/>
    <dgm:cxn modelId="{0A6AE275-0CE6-4BDD-A0E3-3367A27EA318}" srcId="{EC7FE7CD-F347-470B-A02C-A2206134A4F9}" destId="{D3732870-9679-45B0-BF86-44D010E07311}" srcOrd="5" destOrd="0" parTransId="{75E35C04-1D74-465B-8C88-0B056E831387}" sibTransId="{44F158C7-DA3B-4F36-B8FE-B7D0F4214A1A}"/>
    <dgm:cxn modelId="{0EF5C5EE-3154-4400-AB3D-EF728CFFBE8E}" type="presOf" srcId="{EB043EEE-C38F-4B1D-9698-27D6448EDE6F}" destId="{29FDF9B1-9C9C-4738-A1EA-D74BFB58E1CA}" srcOrd="0" destOrd="0" presId="urn:microsoft.com/office/officeart/2005/8/layout/bProcess4"/>
    <dgm:cxn modelId="{966FC650-F569-49CE-B7BA-15BE72CC2BB7}" type="presOf" srcId="{38F3625B-9391-4EA3-A801-173D3E4F1DF6}" destId="{9760236E-5224-479D-B071-9954EC481ADF}" srcOrd="0" destOrd="0" presId="urn:microsoft.com/office/officeart/2005/8/layout/bProcess4"/>
    <dgm:cxn modelId="{EF2B2BE2-F449-4F6B-89B2-0C5AAEE9CC8F}" type="presOf" srcId="{90095755-9ABF-46E1-BB37-7306C7484930}" destId="{3F1E3739-3B0D-49E9-8F61-8E6F2A3225E0}" srcOrd="0" destOrd="0" presId="urn:microsoft.com/office/officeart/2005/8/layout/bProcess4"/>
    <dgm:cxn modelId="{28DE92C1-F13F-4C5F-9F88-EFB0A720F042}" type="presOf" srcId="{D6756D87-8CA7-4A85-9997-8B6AD388F009}" destId="{28E3861E-5EE8-4FDC-964A-7C6922A23CF3}" srcOrd="0" destOrd="0" presId="urn:microsoft.com/office/officeart/2005/8/layout/bProcess4"/>
    <dgm:cxn modelId="{905B5A37-E227-476B-B121-CED441EA2186}" type="presOf" srcId="{180B186C-F49D-4E4C-9850-EA3BA938261B}" destId="{7228EEBA-2D79-40D3-A578-8AE650069867}" srcOrd="0" destOrd="0" presId="urn:microsoft.com/office/officeart/2005/8/layout/bProcess4"/>
    <dgm:cxn modelId="{FBB2AFC6-AC6D-4D03-A64F-0C55EB68AF9D}" type="presOf" srcId="{CFC2D51B-C23C-4603-B719-24ACFF9100D5}" destId="{BF8A3D79-3618-434F-9FB1-A7CACD562C1E}" srcOrd="0" destOrd="0" presId="urn:microsoft.com/office/officeart/2005/8/layout/bProcess4"/>
    <dgm:cxn modelId="{DAE5C490-34E4-492A-96F3-AF60E7125FF9}" type="presOf" srcId="{EC7FE7CD-F347-470B-A02C-A2206134A4F9}" destId="{FE47C3DA-EA4E-4A61-BAF5-BBC7B2596D12}" srcOrd="0" destOrd="0" presId="urn:microsoft.com/office/officeart/2005/8/layout/bProcess4"/>
    <dgm:cxn modelId="{B9A35A4A-8223-4347-AEAB-649881E81DFB}" type="presOf" srcId="{FE83CA8A-B11D-44EB-AE67-B5CC69F53972}" destId="{A1664386-EA5A-4873-B8C6-3BA1F28AF3C8}" srcOrd="0" destOrd="0" presId="urn:microsoft.com/office/officeart/2005/8/layout/bProcess4"/>
    <dgm:cxn modelId="{5EA3DD96-CBE5-4533-87E5-763018D26238}" type="presOf" srcId="{5CF16E60-10FB-4EA8-806F-54B3952DF36D}" destId="{97051A17-3565-404C-97CF-3346E1AFD811}" srcOrd="0" destOrd="0" presId="urn:microsoft.com/office/officeart/2005/8/layout/bProcess4"/>
    <dgm:cxn modelId="{54EE3BF0-D321-4888-9106-200B42AB1D32}" srcId="{EC7FE7CD-F347-470B-A02C-A2206134A4F9}" destId="{F41E826A-6B1A-48F3-B129-8BFB63FBA064}" srcOrd="2" destOrd="0" parTransId="{2472C046-8269-4EE7-B12A-CD121DFA9DCF}" sibTransId="{EB043EEE-C38F-4B1D-9698-27D6448EDE6F}"/>
    <dgm:cxn modelId="{16E3CB7D-B453-4BB4-AA88-37E739952188}" type="presOf" srcId="{4412EAED-5009-427D-8FEE-EF8071D77B6D}" destId="{9C5F702C-3D5A-44D1-BEC1-6B7F47DD0010}" srcOrd="0" destOrd="0" presId="urn:microsoft.com/office/officeart/2005/8/layout/bProcess4"/>
    <dgm:cxn modelId="{709F78C3-59FF-478A-8153-3E16DB7D270D}" type="presOf" srcId="{5DF44A6F-04B2-4B8D-B5F7-68051497A932}" destId="{9644219E-6029-4DB7-9337-04285287D938}" srcOrd="0" destOrd="0" presId="urn:microsoft.com/office/officeart/2005/8/layout/bProcess4"/>
    <dgm:cxn modelId="{AA0174E5-75BA-4A26-A6CD-9C75B088147D}" srcId="{EC7FE7CD-F347-470B-A02C-A2206134A4F9}" destId="{C5DB89DF-D535-40F9-AB52-86880AB36F44}" srcOrd="7" destOrd="0" parTransId="{05493F5B-018B-42E5-9CF0-DE707D1043F1}" sibTransId="{A086C38F-29D2-4F6B-801C-BF923F3F2D3B}"/>
    <dgm:cxn modelId="{A5AD5B59-CF84-44DC-9A6E-48BE20E95F3C}" type="presOf" srcId="{CE177DA1-AF8A-4B9A-A58B-38FA009FF44F}" destId="{B41C2AFF-015C-4B11-AE6D-BA9F67FD1397}" srcOrd="0" destOrd="0" presId="urn:microsoft.com/office/officeart/2005/8/layout/bProcess4"/>
    <dgm:cxn modelId="{92E59919-7912-4319-8BDF-7E87225E3A84}" type="presOf" srcId="{A4A63FDC-2F26-461D-947E-6AAAC610CF88}" destId="{5E5D781C-FCF6-4181-8A43-99194999C1F2}" srcOrd="0" destOrd="0" presId="urn:microsoft.com/office/officeart/2005/8/layout/bProcess4"/>
    <dgm:cxn modelId="{BF0E135D-602F-40F5-A705-B3E17F1F4C03}" type="presOf" srcId="{E0AEA1F2-E726-4ADB-94C3-A1116708A564}" destId="{BF563161-CC7E-4812-8F56-A7CB98AB6C32}" srcOrd="0" destOrd="0" presId="urn:microsoft.com/office/officeart/2005/8/layout/bProcess4"/>
    <dgm:cxn modelId="{F8A63BE6-E613-4938-82D3-5882BF295E6E}" type="presOf" srcId="{7CC65F6C-FB1C-41A9-AF42-BA7EA1301760}" destId="{F2CCA26F-42CE-49C9-8D84-505B95A7070B}" srcOrd="0" destOrd="0" presId="urn:microsoft.com/office/officeart/2005/8/layout/bProcess4"/>
    <dgm:cxn modelId="{1C35F434-D199-4432-9911-62E75A8BADEE}" type="presOf" srcId="{1A60AE6E-76BE-4B80-8504-BBA2894A87E5}" destId="{10FDBFEF-2674-4851-A427-5A05C09CB901}" srcOrd="0" destOrd="0" presId="urn:microsoft.com/office/officeart/2005/8/layout/bProcess4"/>
    <dgm:cxn modelId="{5CB9F45B-F65A-4751-B28E-9E0F0D566B15}" srcId="{EC7FE7CD-F347-470B-A02C-A2206134A4F9}" destId="{A4A63FDC-2F26-461D-947E-6AAAC610CF88}" srcOrd="0" destOrd="0" parTransId="{B7516352-ADBD-413B-9D0B-10D7868B51FC}" sibTransId="{90095755-9ABF-46E1-BB37-7306C7484930}"/>
    <dgm:cxn modelId="{0C76E9D4-17A7-4082-AD60-CCA017F257C4}" srcId="{EC7FE7CD-F347-470B-A02C-A2206134A4F9}" destId="{FE83CA8A-B11D-44EB-AE67-B5CC69F53972}" srcOrd="13" destOrd="0" parTransId="{0DD2C7DF-2CAC-4CE4-A51F-B510F66B21B6}" sibTransId="{9E1AD0EB-2050-4B3E-BCCB-099D6E45D53B}"/>
    <dgm:cxn modelId="{098A5A74-5C1C-436B-A810-1ADC1BC7F53F}" type="presOf" srcId="{1C1113D6-624E-47F5-BE06-C7AFF5D6A3E2}" destId="{7A8AFA42-DFB5-4353-95F2-F84CD475574B}" srcOrd="0" destOrd="0" presId="urn:microsoft.com/office/officeart/2005/8/layout/bProcess4"/>
    <dgm:cxn modelId="{E555E28F-76FD-440A-B439-AD583F616BD8}" srcId="{EC7FE7CD-F347-470B-A02C-A2206134A4F9}" destId="{180B186C-F49D-4E4C-9850-EA3BA938261B}" srcOrd="11" destOrd="0" parTransId="{FB2A1600-0F3D-410A-B124-342DC92E81EA}" sibTransId="{7CC65F6C-FB1C-41A9-AF42-BA7EA1301760}"/>
    <dgm:cxn modelId="{D1AC9192-409B-4B0D-8E68-C89D49CD7E73}" type="presOf" srcId="{F8E26BCF-BBEE-46F7-A914-23E5EE0CD6A6}" destId="{CCB69C78-4DEF-46F3-902E-C24BCC616941}" srcOrd="0" destOrd="0" presId="urn:microsoft.com/office/officeart/2005/8/layout/bProcess4"/>
    <dgm:cxn modelId="{5A2574D7-FE1B-46D7-9599-3F6649435DF2}" srcId="{EC7FE7CD-F347-470B-A02C-A2206134A4F9}" destId="{FC56DBC9-1819-429E-8658-66832DB0518A}" srcOrd="8" destOrd="0" parTransId="{2D2411A2-430C-4A4F-8740-04DC7A68B5F1}" sibTransId="{4412EAED-5009-427D-8FEE-EF8071D77B6D}"/>
    <dgm:cxn modelId="{4E0B5218-EA6F-461D-8F23-7E5CB9904506}" srcId="{EC7FE7CD-F347-470B-A02C-A2206134A4F9}" destId="{E0CF0B4F-AEEB-401C-BDF7-C006F3E38E62}" srcOrd="12" destOrd="0" parTransId="{B28B91B1-E4FC-4140-AE7A-986C58B3C6BB}" sibTransId="{E0AEA1F2-E726-4ADB-94C3-A1116708A564}"/>
    <dgm:cxn modelId="{848C60F9-FF31-4864-B0C1-F3087C495E99}" srcId="{EC7FE7CD-F347-470B-A02C-A2206134A4F9}" destId="{20E89601-751B-4E63-AAED-320F523AE054}" srcOrd="6" destOrd="0" parTransId="{4EFB35A0-DC2E-437D-9FC0-A705B392D3B0}" sibTransId="{F7EDD5BF-8E33-4E64-BA9B-F38429B64F6B}"/>
    <dgm:cxn modelId="{D049512A-DD24-4AE6-AE70-51307F027ED5}" type="presOf" srcId="{FC56DBC9-1819-429E-8658-66832DB0518A}" destId="{45C358B4-A756-4D81-9B20-A0F337656A92}" srcOrd="0" destOrd="0" presId="urn:microsoft.com/office/officeart/2005/8/layout/bProcess4"/>
    <dgm:cxn modelId="{6C060AF6-B03E-4B71-8A57-70CA43D04A73}" srcId="{EC7FE7CD-F347-470B-A02C-A2206134A4F9}" destId="{5DF44A6F-04B2-4B8D-B5F7-68051497A932}" srcOrd="15" destOrd="0" parTransId="{E005E9CA-F16F-4A9C-909F-EF5C955981E0}" sibTransId="{F61347CA-EC2B-4DCC-8A1C-3CEA38649815}"/>
    <dgm:cxn modelId="{F06F0AFB-422F-4E72-848B-A46FB7FE4A88}" type="presOf" srcId="{C5DB89DF-D535-40F9-AB52-86880AB36F44}" destId="{B735AAE9-AD90-49C7-BB74-115C8C9A6178}" srcOrd="0" destOrd="0" presId="urn:microsoft.com/office/officeart/2005/8/layout/bProcess4"/>
    <dgm:cxn modelId="{7449CBD5-8C22-4EF2-BEE0-60CD502A44CD}" srcId="{EC7FE7CD-F347-470B-A02C-A2206134A4F9}" destId="{5C6CF917-4F6D-48A7-9CA3-3A38AAF122C6}" srcOrd="14" destOrd="0" parTransId="{925D4664-CC67-4420-8B85-39CE71B6C218}" sibTransId="{1A60AE6E-76BE-4B80-8504-BBA2894A87E5}"/>
    <dgm:cxn modelId="{3F74A62A-646D-4085-BEBB-40D966B83490}" type="presOf" srcId="{F41E826A-6B1A-48F3-B129-8BFB63FBA064}" destId="{65538696-B3EA-4233-8C1C-364B434C458B}" srcOrd="0" destOrd="0" presId="urn:microsoft.com/office/officeart/2005/8/layout/bProcess4"/>
    <dgm:cxn modelId="{F40AE353-584A-4B42-BFA0-7A4D1A850A0D}" srcId="{EC7FE7CD-F347-470B-A02C-A2206134A4F9}" destId="{38F3625B-9391-4EA3-A801-173D3E4F1DF6}" srcOrd="4" destOrd="0" parTransId="{56799AB0-5123-4A72-917C-950C6AB701F4}" sibTransId="{CE177DA1-AF8A-4B9A-A58B-38FA009FF44F}"/>
    <dgm:cxn modelId="{D9B37BB2-DD55-42B2-A375-3D61B493CD25}" type="presOf" srcId="{FE70BBF9-C49C-4915-8B91-12BEEAE8A1FF}" destId="{9CA8CD9F-FB50-497E-8AEA-78A7D734B826}" srcOrd="0" destOrd="0" presId="urn:microsoft.com/office/officeart/2005/8/layout/bProcess4"/>
    <dgm:cxn modelId="{E77ED4EA-C148-442A-B1C0-D9330863D74E}" type="presOf" srcId="{5C6CF917-4F6D-48A7-9CA3-3A38AAF122C6}" destId="{0EAED6A7-AA91-490E-B339-5167B5713D1E}" srcOrd="0" destOrd="0" presId="urn:microsoft.com/office/officeart/2005/8/layout/bProcess4"/>
    <dgm:cxn modelId="{17F472D9-713D-45C1-89A1-5FF734AD7F59}" srcId="{EC7FE7CD-F347-470B-A02C-A2206134A4F9}" destId="{CFC2D51B-C23C-4603-B719-24ACFF9100D5}" srcOrd="1" destOrd="0" parTransId="{D23D9FD0-4635-455B-89A0-15571EB7E34D}" sibTransId="{D6756D87-8CA7-4A85-9997-8B6AD388F009}"/>
    <dgm:cxn modelId="{7496E24A-5D3F-4355-8712-6A4829A6D79F}" srcId="{EC7FE7CD-F347-470B-A02C-A2206134A4F9}" destId="{5CF16E60-10FB-4EA8-806F-54B3952DF36D}" srcOrd="10" destOrd="0" parTransId="{AA6A23B1-C36F-4B6F-9AA4-D7B98BA1B2B2}" sibTransId="{FF8418F5-60A2-4E4B-B7A9-85759B23BDEE}"/>
    <dgm:cxn modelId="{2F98A872-BB38-4434-A592-0CD3013A11B2}" srcId="{EC7FE7CD-F347-470B-A02C-A2206134A4F9}" destId="{F8E26BCF-BBEE-46F7-A914-23E5EE0CD6A6}" srcOrd="9" destOrd="0" parTransId="{92757895-FFDB-44BE-BA08-5CE7291C0882}" sibTransId="{1C1113D6-624E-47F5-BE06-C7AFF5D6A3E2}"/>
    <dgm:cxn modelId="{0F3EA648-7F66-468F-908B-4083CEE763F5}" type="presParOf" srcId="{FE47C3DA-EA4E-4A61-BAF5-BBC7B2596D12}" destId="{546A7DB5-7AC9-4948-8BDD-5AFEDA2F35CF}" srcOrd="0" destOrd="0" presId="urn:microsoft.com/office/officeart/2005/8/layout/bProcess4"/>
    <dgm:cxn modelId="{4E534732-51C3-48E4-8DED-F12B4085E8E3}" type="presParOf" srcId="{546A7DB5-7AC9-4948-8BDD-5AFEDA2F35CF}" destId="{4A9BFBAD-D2EF-460C-94CD-7F44A873C793}" srcOrd="0" destOrd="0" presId="urn:microsoft.com/office/officeart/2005/8/layout/bProcess4"/>
    <dgm:cxn modelId="{3B8444E2-D94C-45BE-96E9-428739BDE23A}" type="presParOf" srcId="{546A7DB5-7AC9-4948-8BDD-5AFEDA2F35CF}" destId="{5E5D781C-FCF6-4181-8A43-99194999C1F2}" srcOrd="1" destOrd="0" presId="urn:microsoft.com/office/officeart/2005/8/layout/bProcess4"/>
    <dgm:cxn modelId="{34F043C7-AAFF-4DB9-8952-D19433A503F2}" type="presParOf" srcId="{FE47C3DA-EA4E-4A61-BAF5-BBC7B2596D12}" destId="{3F1E3739-3B0D-49E9-8F61-8E6F2A3225E0}" srcOrd="1" destOrd="0" presId="urn:microsoft.com/office/officeart/2005/8/layout/bProcess4"/>
    <dgm:cxn modelId="{EB06B566-52FD-4336-AF9D-B9F7CD3AE4AC}" type="presParOf" srcId="{FE47C3DA-EA4E-4A61-BAF5-BBC7B2596D12}" destId="{F1A8E21E-8E6B-4AF6-920F-99EE5C0FD726}" srcOrd="2" destOrd="0" presId="urn:microsoft.com/office/officeart/2005/8/layout/bProcess4"/>
    <dgm:cxn modelId="{029B820C-3AA7-48DF-870C-5421505CDF4C}" type="presParOf" srcId="{F1A8E21E-8E6B-4AF6-920F-99EE5C0FD726}" destId="{20637BDB-B624-4B64-9A30-643801D5A5E9}" srcOrd="0" destOrd="0" presId="urn:microsoft.com/office/officeart/2005/8/layout/bProcess4"/>
    <dgm:cxn modelId="{E5FC3094-5AEF-495F-850E-0AFBD150F1F0}" type="presParOf" srcId="{F1A8E21E-8E6B-4AF6-920F-99EE5C0FD726}" destId="{BF8A3D79-3618-434F-9FB1-A7CACD562C1E}" srcOrd="1" destOrd="0" presId="urn:microsoft.com/office/officeart/2005/8/layout/bProcess4"/>
    <dgm:cxn modelId="{47C15C35-96D6-4D4A-8684-409E6214D748}" type="presParOf" srcId="{FE47C3DA-EA4E-4A61-BAF5-BBC7B2596D12}" destId="{28E3861E-5EE8-4FDC-964A-7C6922A23CF3}" srcOrd="3" destOrd="0" presId="urn:microsoft.com/office/officeart/2005/8/layout/bProcess4"/>
    <dgm:cxn modelId="{CC811EAF-F698-479A-9EBA-FEBDEC79704F}" type="presParOf" srcId="{FE47C3DA-EA4E-4A61-BAF5-BBC7B2596D12}" destId="{1DE5CB05-EF5C-46B9-80FC-B282C8D70E54}" srcOrd="4" destOrd="0" presId="urn:microsoft.com/office/officeart/2005/8/layout/bProcess4"/>
    <dgm:cxn modelId="{FEC4D46A-D203-4875-8877-1EC01AC42EA3}" type="presParOf" srcId="{1DE5CB05-EF5C-46B9-80FC-B282C8D70E54}" destId="{C60DA505-5DBA-4AC5-904F-F604C67AE2C8}" srcOrd="0" destOrd="0" presId="urn:microsoft.com/office/officeart/2005/8/layout/bProcess4"/>
    <dgm:cxn modelId="{2735A630-BF56-478D-A647-4F934ECA8968}" type="presParOf" srcId="{1DE5CB05-EF5C-46B9-80FC-B282C8D70E54}" destId="{65538696-B3EA-4233-8C1C-364B434C458B}" srcOrd="1" destOrd="0" presId="urn:microsoft.com/office/officeart/2005/8/layout/bProcess4"/>
    <dgm:cxn modelId="{2FB7E192-3B3C-4F9B-87AF-5D76ABAF5CDE}" type="presParOf" srcId="{FE47C3DA-EA4E-4A61-BAF5-BBC7B2596D12}" destId="{29FDF9B1-9C9C-4738-A1EA-D74BFB58E1CA}" srcOrd="5" destOrd="0" presId="urn:microsoft.com/office/officeart/2005/8/layout/bProcess4"/>
    <dgm:cxn modelId="{009245F4-2BF6-44FE-8FDB-FC577F7E3323}" type="presParOf" srcId="{FE47C3DA-EA4E-4A61-BAF5-BBC7B2596D12}" destId="{210FA19E-A5FF-4C95-B364-519A2DE55145}" srcOrd="6" destOrd="0" presId="urn:microsoft.com/office/officeart/2005/8/layout/bProcess4"/>
    <dgm:cxn modelId="{3A63DC01-1610-4022-9491-BF482E593FF4}" type="presParOf" srcId="{210FA19E-A5FF-4C95-B364-519A2DE55145}" destId="{DB35AE1A-EB8F-46D1-8D80-6568AAEB10F7}" srcOrd="0" destOrd="0" presId="urn:microsoft.com/office/officeart/2005/8/layout/bProcess4"/>
    <dgm:cxn modelId="{D8D311CF-7D44-4290-8736-6F3FC5616BED}" type="presParOf" srcId="{210FA19E-A5FF-4C95-B364-519A2DE55145}" destId="{9CA8CD9F-FB50-497E-8AEA-78A7D734B826}" srcOrd="1" destOrd="0" presId="urn:microsoft.com/office/officeart/2005/8/layout/bProcess4"/>
    <dgm:cxn modelId="{80A6A626-3651-49B6-A2FA-926E60438D9B}" type="presParOf" srcId="{FE47C3DA-EA4E-4A61-BAF5-BBC7B2596D12}" destId="{BE3E67F4-BED6-4144-9C15-CD9A74042086}" srcOrd="7" destOrd="0" presId="urn:microsoft.com/office/officeart/2005/8/layout/bProcess4"/>
    <dgm:cxn modelId="{C1A97761-76D9-4867-ABDD-E8721D8E7998}" type="presParOf" srcId="{FE47C3DA-EA4E-4A61-BAF5-BBC7B2596D12}" destId="{BAD7463A-D08D-4DA8-81DC-28CDDC807E6E}" srcOrd="8" destOrd="0" presId="urn:microsoft.com/office/officeart/2005/8/layout/bProcess4"/>
    <dgm:cxn modelId="{6B82EA6D-6500-4157-85C6-16F3903790CE}" type="presParOf" srcId="{BAD7463A-D08D-4DA8-81DC-28CDDC807E6E}" destId="{CBA4B5B4-99C4-4073-A5AB-DFE68F296A3A}" srcOrd="0" destOrd="0" presId="urn:microsoft.com/office/officeart/2005/8/layout/bProcess4"/>
    <dgm:cxn modelId="{F0DC7FBE-6812-4BCD-8813-A4F187CECBCF}" type="presParOf" srcId="{BAD7463A-D08D-4DA8-81DC-28CDDC807E6E}" destId="{9760236E-5224-479D-B071-9954EC481ADF}" srcOrd="1" destOrd="0" presId="urn:microsoft.com/office/officeart/2005/8/layout/bProcess4"/>
    <dgm:cxn modelId="{85B1CD66-8864-4921-93E2-4A12BC3BFA79}" type="presParOf" srcId="{FE47C3DA-EA4E-4A61-BAF5-BBC7B2596D12}" destId="{B41C2AFF-015C-4B11-AE6D-BA9F67FD1397}" srcOrd="9" destOrd="0" presId="urn:microsoft.com/office/officeart/2005/8/layout/bProcess4"/>
    <dgm:cxn modelId="{7AC40A42-1F93-413F-AF07-23D1C2568CDB}" type="presParOf" srcId="{FE47C3DA-EA4E-4A61-BAF5-BBC7B2596D12}" destId="{83351217-0C8D-4BED-A009-964E29800349}" srcOrd="10" destOrd="0" presId="urn:microsoft.com/office/officeart/2005/8/layout/bProcess4"/>
    <dgm:cxn modelId="{D4BEDB08-6EEF-414E-B964-7D6D37549312}" type="presParOf" srcId="{83351217-0C8D-4BED-A009-964E29800349}" destId="{A6848AF3-4F50-414A-AE92-D841ABC62469}" srcOrd="0" destOrd="0" presId="urn:microsoft.com/office/officeart/2005/8/layout/bProcess4"/>
    <dgm:cxn modelId="{3C028CAC-2B45-4405-B61F-61C1B8DFEDD4}" type="presParOf" srcId="{83351217-0C8D-4BED-A009-964E29800349}" destId="{1F4CBDAC-C0F5-4C47-9C82-2024FB611C25}" srcOrd="1" destOrd="0" presId="urn:microsoft.com/office/officeart/2005/8/layout/bProcess4"/>
    <dgm:cxn modelId="{A6D97BC4-3A9D-4158-937B-BF879060C58D}" type="presParOf" srcId="{FE47C3DA-EA4E-4A61-BAF5-BBC7B2596D12}" destId="{0362C9C6-7C05-4FFC-BD9D-808BF299356B}" srcOrd="11" destOrd="0" presId="urn:microsoft.com/office/officeart/2005/8/layout/bProcess4"/>
    <dgm:cxn modelId="{E3882D7C-4428-4AC9-9102-C12D5B6EEF25}" type="presParOf" srcId="{FE47C3DA-EA4E-4A61-BAF5-BBC7B2596D12}" destId="{2C0779BD-CE26-4204-948A-650F9F01101E}" srcOrd="12" destOrd="0" presId="urn:microsoft.com/office/officeart/2005/8/layout/bProcess4"/>
    <dgm:cxn modelId="{ADC7CB21-8183-4EFD-8799-177E7DCCAB12}" type="presParOf" srcId="{2C0779BD-CE26-4204-948A-650F9F01101E}" destId="{365372F4-763C-427E-BB10-AFB13B98B497}" srcOrd="0" destOrd="0" presId="urn:microsoft.com/office/officeart/2005/8/layout/bProcess4"/>
    <dgm:cxn modelId="{7B67D083-01F7-4DF3-839A-EED0068ACDC9}" type="presParOf" srcId="{2C0779BD-CE26-4204-948A-650F9F01101E}" destId="{E3EBFA09-475F-425F-B375-8924B4DC023D}" srcOrd="1" destOrd="0" presId="urn:microsoft.com/office/officeart/2005/8/layout/bProcess4"/>
    <dgm:cxn modelId="{7B48A1F4-7EA8-4F5E-BD07-749638CEED46}" type="presParOf" srcId="{FE47C3DA-EA4E-4A61-BAF5-BBC7B2596D12}" destId="{AD9DFF88-E611-4606-9E26-7026908DB62C}" srcOrd="13" destOrd="0" presId="urn:microsoft.com/office/officeart/2005/8/layout/bProcess4"/>
    <dgm:cxn modelId="{463B2711-C890-47A7-8617-07DAFD493A81}" type="presParOf" srcId="{FE47C3DA-EA4E-4A61-BAF5-BBC7B2596D12}" destId="{0B75CB40-A165-4CE4-ABF4-F1C6D037E2DB}" srcOrd="14" destOrd="0" presId="urn:microsoft.com/office/officeart/2005/8/layout/bProcess4"/>
    <dgm:cxn modelId="{36A09259-3DDF-4B47-9E34-3BED56410DE1}" type="presParOf" srcId="{0B75CB40-A165-4CE4-ABF4-F1C6D037E2DB}" destId="{523B95ED-E0EF-40AF-8722-1EE38DE3FE46}" srcOrd="0" destOrd="0" presId="urn:microsoft.com/office/officeart/2005/8/layout/bProcess4"/>
    <dgm:cxn modelId="{ED7B9231-199F-4EAF-A064-50A6BE99C970}" type="presParOf" srcId="{0B75CB40-A165-4CE4-ABF4-F1C6D037E2DB}" destId="{B735AAE9-AD90-49C7-BB74-115C8C9A6178}" srcOrd="1" destOrd="0" presId="urn:microsoft.com/office/officeart/2005/8/layout/bProcess4"/>
    <dgm:cxn modelId="{2CA1B55D-387C-40E3-8F24-24583C56788F}" type="presParOf" srcId="{FE47C3DA-EA4E-4A61-BAF5-BBC7B2596D12}" destId="{423CD57D-B8C1-4D68-86DF-D90A608C38A9}" srcOrd="15" destOrd="0" presId="urn:microsoft.com/office/officeart/2005/8/layout/bProcess4"/>
    <dgm:cxn modelId="{EA161F94-2915-461B-AE31-9CAE03EABE4F}" type="presParOf" srcId="{FE47C3DA-EA4E-4A61-BAF5-BBC7B2596D12}" destId="{D46CA7B5-0C13-4851-8222-58C7B04DB80A}" srcOrd="16" destOrd="0" presId="urn:microsoft.com/office/officeart/2005/8/layout/bProcess4"/>
    <dgm:cxn modelId="{B27A1F4E-17B0-4D9C-B268-B5A89407E520}" type="presParOf" srcId="{D46CA7B5-0C13-4851-8222-58C7B04DB80A}" destId="{552F231C-0484-46F0-859A-A15CC547DD89}" srcOrd="0" destOrd="0" presId="urn:microsoft.com/office/officeart/2005/8/layout/bProcess4"/>
    <dgm:cxn modelId="{F795C47C-38B3-47B7-9796-2343FA99E73F}" type="presParOf" srcId="{D46CA7B5-0C13-4851-8222-58C7B04DB80A}" destId="{45C358B4-A756-4D81-9B20-A0F337656A92}" srcOrd="1" destOrd="0" presId="urn:microsoft.com/office/officeart/2005/8/layout/bProcess4"/>
    <dgm:cxn modelId="{4E66B952-2E85-431A-97C2-850BEDC06A97}" type="presParOf" srcId="{FE47C3DA-EA4E-4A61-BAF5-BBC7B2596D12}" destId="{9C5F702C-3D5A-44D1-BEC1-6B7F47DD0010}" srcOrd="17" destOrd="0" presId="urn:microsoft.com/office/officeart/2005/8/layout/bProcess4"/>
    <dgm:cxn modelId="{A89AF7B4-5091-4021-A993-D76C9E5CB6B4}" type="presParOf" srcId="{FE47C3DA-EA4E-4A61-BAF5-BBC7B2596D12}" destId="{3B3E0ED8-D658-440E-98CA-00C3B98985DA}" srcOrd="18" destOrd="0" presId="urn:microsoft.com/office/officeart/2005/8/layout/bProcess4"/>
    <dgm:cxn modelId="{F38B7AC7-2F5B-41CD-BAD9-23B1C3A14A04}" type="presParOf" srcId="{3B3E0ED8-D658-440E-98CA-00C3B98985DA}" destId="{5BE99B31-D9F6-4564-8137-EC394054DE29}" srcOrd="0" destOrd="0" presId="urn:microsoft.com/office/officeart/2005/8/layout/bProcess4"/>
    <dgm:cxn modelId="{580BF7CF-FD08-4F25-A096-D2DA55578EF1}" type="presParOf" srcId="{3B3E0ED8-D658-440E-98CA-00C3B98985DA}" destId="{CCB69C78-4DEF-46F3-902E-C24BCC616941}" srcOrd="1" destOrd="0" presId="urn:microsoft.com/office/officeart/2005/8/layout/bProcess4"/>
    <dgm:cxn modelId="{788A2351-1FAB-4FFE-A737-1C674C5E9B0E}" type="presParOf" srcId="{FE47C3DA-EA4E-4A61-BAF5-BBC7B2596D12}" destId="{7A8AFA42-DFB5-4353-95F2-F84CD475574B}" srcOrd="19" destOrd="0" presId="urn:microsoft.com/office/officeart/2005/8/layout/bProcess4"/>
    <dgm:cxn modelId="{A67E7836-622D-4327-9FBF-770ACD43CB64}" type="presParOf" srcId="{FE47C3DA-EA4E-4A61-BAF5-BBC7B2596D12}" destId="{AA2784F9-0CED-4316-A436-46D8A3319D18}" srcOrd="20" destOrd="0" presId="urn:microsoft.com/office/officeart/2005/8/layout/bProcess4"/>
    <dgm:cxn modelId="{2C75256A-456C-4AD1-AA9A-89D82111FD14}" type="presParOf" srcId="{AA2784F9-0CED-4316-A436-46D8A3319D18}" destId="{E496D5A0-2556-44F4-B2AA-39D74F96FFD3}" srcOrd="0" destOrd="0" presId="urn:microsoft.com/office/officeart/2005/8/layout/bProcess4"/>
    <dgm:cxn modelId="{346ABC41-DC98-4973-BA55-71C619EAC451}" type="presParOf" srcId="{AA2784F9-0CED-4316-A436-46D8A3319D18}" destId="{97051A17-3565-404C-97CF-3346E1AFD811}" srcOrd="1" destOrd="0" presId="urn:microsoft.com/office/officeart/2005/8/layout/bProcess4"/>
    <dgm:cxn modelId="{378AAE4F-E547-410A-97B8-89F1DD5D5749}" type="presParOf" srcId="{FE47C3DA-EA4E-4A61-BAF5-BBC7B2596D12}" destId="{0C089269-279E-4843-9B40-A72B292B49C8}" srcOrd="21" destOrd="0" presId="urn:microsoft.com/office/officeart/2005/8/layout/bProcess4"/>
    <dgm:cxn modelId="{3C446F4B-718B-4736-BF20-A46B7370DE98}" type="presParOf" srcId="{FE47C3DA-EA4E-4A61-BAF5-BBC7B2596D12}" destId="{4B6B003E-5A8E-4E6A-BB84-5B4BAE5391E8}" srcOrd="22" destOrd="0" presId="urn:microsoft.com/office/officeart/2005/8/layout/bProcess4"/>
    <dgm:cxn modelId="{08E31248-77AD-4D8E-A8BA-42116950FD26}" type="presParOf" srcId="{4B6B003E-5A8E-4E6A-BB84-5B4BAE5391E8}" destId="{9E898196-1B18-428B-BE75-7598FC1D334E}" srcOrd="0" destOrd="0" presId="urn:microsoft.com/office/officeart/2005/8/layout/bProcess4"/>
    <dgm:cxn modelId="{3FA5ACB6-E88A-4911-9A88-E78FEC350B12}" type="presParOf" srcId="{4B6B003E-5A8E-4E6A-BB84-5B4BAE5391E8}" destId="{7228EEBA-2D79-40D3-A578-8AE650069867}" srcOrd="1" destOrd="0" presId="urn:microsoft.com/office/officeart/2005/8/layout/bProcess4"/>
    <dgm:cxn modelId="{1F49BD00-70A5-4B42-BD4F-54FCF78EA6D5}" type="presParOf" srcId="{FE47C3DA-EA4E-4A61-BAF5-BBC7B2596D12}" destId="{F2CCA26F-42CE-49C9-8D84-505B95A7070B}" srcOrd="23" destOrd="0" presId="urn:microsoft.com/office/officeart/2005/8/layout/bProcess4"/>
    <dgm:cxn modelId="{01B0FAEA-7D2B-457B-B7CA-01354030C79A}" type="presParOf" srcId="{FE47C3DA-EA4E-4A61-BAF5-BBC7B2596D12}" destId="{367968EF-A877-451A-9BEE-41451DB4E885}" srcOrd="24" destOrd="0" presId="urn:microsoft.com/office/officeart/2005/8/layout/bProcess4"/>
    <dgm:cxn modelId="{76829642-94FF-401B-8E0B-20C8A4A853EC}" type="presParOf" srcId="{367968EF-A877-451A-9BEE-41451DB4E885}" destId="{29CB1B4B-9C04-4FB9-906C-24D0ECE61015}" srcOrd="0" destOrd="0" presId="urn:microsoft.com/office/officeart/2005/8/layout/bProcess4"/>
    <dgm:cxn modelId="{A8466D18-8B57-4515-A6A0-4B89A2B438F0}" type="presParOf" srcId="{367968EF-A877-451A-9BEE-41451DB4E885}" destId="{536E80D9-CCB1-462D-B339-7C0765966B68}" srcOrd="1" destOrd="0" presId="urn:microsoft.com/office/officeart/2005/8/layout/bProcess4"/>
    <dgm:cxn modelId="{C2152953-788C-4E95-90ED-9ADB14F67D7A}" type="presParOf" srcId="{FE47C3DA-EA4E-4A61-BAF5-BBC7B2596D12}" destId="{BF563161-CC7E-4812-8F56-A7CB98AB6C32}" srcOrd="25" destOrd="0" presId="urn:microsoft.com/office/officeart/2005/8/layout/bProcess4"/>
    <dgm:cxn modelId="{8DA73C27-C792-4D6E-816A-8C750A68BA35}" type="presParOf" srcId="{FE47C3DA-EA4E-4A61-BAF5-BBC7B2596D12}" destId="{A5249089-DC4F-4BCE-AAD7-C06C71EC887C}" srcOrd="26" destOrd="0" presId="urn:microsoft.com/office/officeart/2005/8/layout/bProcess4"/>
    <dgm:cxn modelId="{0EF01B58-4FB5-46D2-81DE-EC9C00EA34A9}" type="presParOf" srcId="{A5249089-DC4F-4BCE-AAD7-C06C71EC887C}" destId="{C48DF661-B32B-4373-AB50-0B3F35F803B6}" srcOrd="0" destOrd="0" presId="urn:microsoft.com/office/officeart/2005/8/layout/bProcess4"/>
    <dgm:cxn modelId="{3AF2B72F-D9A3-43EE-AA51-8D4CF926A15D}" type="presParOf" srcId="{A5249089-DC4F-4BCE-AAD7-C06C71EC887C}" destId="{A1664386-EA5A-4873-B8C6-3BA1F28AF3C8}" srcOrd="1" destOrd="0" presId="urn:microsoft.com/office/officeart/2005/8/layout/bProcess4"/>
    <dgm:cxn modelId="{B9359A94-6038-4C32-BE5C-C52AC9571A8B}" type="presParOf" srcId="{FE47C3DA-EA4E-4A61-BAF5-BBC7B2596D12}" destId="{85B873E5-6C21-49AC-B448-216C78A78BAE}" srcOrd="27" destOrd="0" presId="urn:microsoft.com/office/officeart/2005/8/layout/bProcess4"/>
    <dgm:cxn modelId="{E042BA93-2186-49E4-8F26-C45D56AFB13E}" type="presParOf" srcId="{FE47C3DA-EA4E-4A61-BAF5-BBC7B2596D12}" destId="{CE16366C-9104-463E-A6DB-91B37FC5220B}" srcOrd="28" destOrd="0" presId="urn:microsoft.com/office/officeart/2005/8/layout/bProcess4"/>
    <dgm:cxn modelId="{DFAC302D-90DD-4C70-B143-24A2594F7256}" type="presParOf" srcId="{CE16366C-9104-463E-A6DB-91B37FC5220B}" destId="{EA8940F3-5DB8-4FCC-BF8D-CC5BCD11FFAA}" srcOrd="0" destOrd="0" presId="urn:microsoft.com/office/officeart/2005/8/layout/bProcess4"/>
    <dgm:cxn modelId="{8654F9BE-328A-4B59-BCE7-C1E48CB2DEA9}" type="presParOf" srcId="{CE16366C-9104-463E-A6DB-91B37FC5220B}" destId="{0EAED6A7-AA91-490E-B339-5167B5713D1E}" srcOrd="1" destOrd="0" presId="urn:microsoft.com/office/officeart/2005/8/layout/bProcess4"/>
    <dgm:cxn modelId="{8D6D51B9-805D-4C1A-9A4A-1A308F2A78DC}" type="presParOf" srcId="{FE47C3DA-EA4E-4A61-BAF5-BBC7B2596D12}" destId="{10FDBFEF-2674-4851-A427-5A05C09CB901}" srcOrd="29" destOrd="0" presId="urn:microsoft.com/office/officeart/2005/8/layout/bProcess4"/>
    <dgm:cxn modelId="{B237A508-E77D-4E80-874E-F60BACEEDE0E}" type="presParOf" srcId="{FE47C3DA-EA4E-4A61-BAF5-BBC7B2596D12}" destId="{B6827814-90A9-41F0-AE81-F2B0EB966A0B}" srcOrd="30" destOrd="0" presId="urn:microsoft.com/office/officeart/2005/8/layout/bProcess4"/>
    <dgm:cxn modelId="{B31E5091-8E23-4776-86D6-F9196894B389}" type="presParOf" srcId="{B6827814-90A9-41F0-AE81-F2B0EB966A0B}" destId="{06035036-AAED-4135-A865-0E4B13127763}" srcOrd="0" destOrd="0" presId="urn:microsoft.com/office/officeart/2005/8/layout/bProcess4"/>
    <dgm:cxn modelId="{4D376550-ADAF-4CF5-B43B-9962965D2AD1}" type="presParOf" srcId="{B6827814-90A9-41F0-AE81-F2B0EB966A0B}" destId="{9644219E-6029-4DB7-9337-04285287D93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8904D-CB6B-4A2B-BA28-D94A07694F6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610728B-4F55-4558-9D6A-2248245CED90}">
      <dgm:prSet phldrT="[文字]"/>
      <dgm:spPr/>
      <dgm:t>
        <a:bodyPr/>
        <a:lstStyle/>
        <a:p>
          <a:r>
            <a:rPr lang="zh-TW" altLang="en-US" dirty="0" smtClean="0"/>
            <a:t>制定題目</a:t>
          </a:r>
          <a:endParaRPr lang="zh-TW" altLang="en-US" dirty="0"/>
        </a:p>
      </dgm:t>
    </dgm:pt>
    <dgm:pt modelId="{A97BF610-0104-4E9C-BA8C-6FA62547B7E7}" type="parTrans" cxnId="{5B13A994-4D3E-4943-B546-D4DE672F135B}">
      <dgm:prSet/>
      <dgm:spPr/>
      <dgm:t>
        <a:bodyPr/>
        <a:lstStyle/>
        <a:p>
          <a:endParaRPr lang="zh-TW" altLang="en-US"/>
        </a:p>
      </dgm:t>
    </dgm:pt>
    <dgm:pt modelId="{287D3334-B6F8-4EC2-A58A-ABEDE8354BCB}" type="sibTrans" cxnId="{5B13A994-4D3E-4943-B546-D4DE672F135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A5E25337-7931-4A00-B980-BB12FD799905}">
      <dgm:prSet/>
      <dgm:spPr/>
      <dgm:t>
        <a:bodyPr/>
        <a:lstStyle/>
        <a:p>
          <a:r>
            <a:rPr lang="zh-TW" altLang="en-US" dirty="0" smtClean="0"/>
            <a:t>蒐集文獻資料</a:t>
          </a:r>
          <a:endParaRPr lang="zh-TW" altLang="en-US" dirty="0"/>
        </a:p>
      </dgm:t>
    </dgm:pt>
    <dgm:pt modelId="{C5F7742A-F4D3-46D8-A501-DB742079F3DD}" type="parTrans" cxnId="{22D1F27D-32D9-4653-B0F7-519C72F5A607}">
      <dgm:prSet/>
      <dgm:spPr/>
      <dgm:t>
        <a:bodyPr/>
        <a:lstStyle/>
        <a:p>
          <a:endParaRPr lang="zh-TW" altLang="en-US"/>
        </a:p>
      </dgm:t>
    </dgm:pt>
    <dgm:pt modelId="{007CCA42-00B8-4755-96BF-3267A01E14BA}" type="sibTrans" cxnId="{22D1F27D-32D9-4653-B0F7-519C72F5A607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1D31DE47-F825-4EBE-AB2F-589FF8CAAA3C}">
      <dgm:prSet/>
      <dgm:spPr/>
      <dgm:t>
        <a:bodyPr/>
        <a:lstStyle/>
        <a:p>
          <a:r>
            <a:rPr lang="zh-TW" altLang="en-US" dirty="0" smtClean="0"/>
            <a:t>實地調查</a:t>
          </a:r>
          <a:endParaRPr lang="zh-TW" altLang="en-US" dirty="0"/>
        </a:p>
      </dgm:t>
    </dgm:pt>
    <dgm:pt modelId="{AE292D76-C6F7-492A-9987-CB819B347AD5}" type="parTrans" cxnId="{7A7BBCB3-EE61-40FD-AB4E-755EFE6381D6}">
      <dgm:prSet/>
      <dgm:spPr/>
      <dgm:t>
        <a:bodyPr/>
        <a:lstStyle/>
        <a:p>
          <a:endParaRPr lang="zh-TW" altLang="en-US"/>
        </a:p>
      </dgm:t>
    </dgm:pt>
    <dgm:pt modelId="{1ED79026-0328-42E3-BAE4-4D613E063668}" type="sibTrans" cxnId="{7A7BBCB3-EE61-40FD-AB4E-755EFE6381D6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0424C0AE-75BE-4B19-A670-2F5D61DDEF0F}">
      <dgm:prSet/>
      <dgm:spPr/>
      <dgm:t>
        <a:bodyPr/>
        <a:lstStyle/>
        <a:p>
          <a:r>
            <a:rPr lang="zh-TW" altLang="en-US" dirty="0" smtClean="0"/>
            <a:t>手繪綠活圖</a:t>
          </a:r>
          <a:endParaRPr lang="zh-TW" altLang="en-US" dirty="0"/>
        </a:p>
      </dgm:t>
    </dgm:pt>
    <dgm:pt modelId="{420C40F0-D8C9-4C3A-A5DF-D9D35EF6B40D}" type="parTrans" cxnId="{147A2F38-EB1A-44F4-8790-DB1D7F39E431}">
      <dgm:prSet/>
      <dgm:spPr/>
      <dgm:t>
        <a:bodyPr/>
        <a:lstStyle/>
        <a:p>
          <a:endParaRPr lang="zh-TW" altLang="en-US"/>
        </a:p>
      </dgm:t>
    </dgm:pt>
    <dgm:pt modelId="{164EA520-9BF3-455A-B3FF-C6F1DF7F72D7}" type="sibTrans" cxnId="{147A2F38-EB1A-44F4-8790-DB1D7F39E43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CBB545E2-654B-425B-9833-5C062A8F5D17}">
      <dgm:prSet/>
      <dgm:spPr/>
      <dgm:t>
        <a:bodyPr/>
        <a:lstStyle/>
        <a:p>
          <a:r>
            <a:rPr lang="zh-TW" altLang="en-US" dirty="0" smtClean="0"/>
            <a:t>電繪綠活圖</a:t>
          </a:r>
          <a:endParaRPr lang="zh-TW" altLang="en-US" dirty="0"/>
        </a:p>
      </dgm:t>
    </dgm:pt>
    <dgm:pt modelId="{88114C8E-4FA9-48CA-9E88-F8D0BF9D38A7}" type="parTrans" cxnId="{AEC8E373-8E32-458C-A589-6841ED63908C}">
      <dgm:prSet/>
      <dgm:spPr/>
      <dgm:t>
        <a:bodyPr/>
        <a:lstStyle/>
        <a:p>
          <a:endParaRPr lang="zh-TW" altLang="en-US"/>
        </a:p>
      </dgm:t>
    </dgm:pt>
    <dgm:pt modelId="{6C850C7D-66DF-4EBE-B5E5-CA4DD9B37676}" type="sibTrans" cxnId="{AEC8E373-8E32-458C-A589-6841ED63908C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 sz="600">
            <a:solidFill>
              <a:schemeClr val="tx1"/>
            </a:solidFill>
          </a:endParaRPr>
        </a:p>
      </dgm:t>
    </dgm:pt>
    <dgm:pt modelId="{8AE04643-C7F8-4EE5-B550-2725C25FA870}">
      <dgm:prSet/>
      <dgm:spPr/>
      <dgm:t>
        <a:bodyPr/>
        <a:lstStyle/>
        <a:p>
          <a:r>
            <a:rPr lang="zh-TW" altLang="en-US" dirty="0" smtClean="0"/>
            <a:t>書面資料</a:t>
          </a:r>
          <a:endParaRPr lang="zh-TW" altLang="en-US" dirty="0"/>
        </a:p>
      </dgm:t>
    </dgm:pt>
    <dgm:pt modelId="{13EF2147-EF22-478C-B8FE-07E75981F0A9}" type="parTrans" cxnId="{17288CDE-9DC2-497A-8015-F9169C0C6272}">
      <dgm:prSet/>
      <dgm:spPr/>
      <dgm:t>
        <a:bodyPr/>
        <a:lstStyle/>
        <a:p>
          <a:endParaRPr lang="zh-TW" altLang="en-US"/>
        </a:p>
      </dgm:t>
    </dgm:pt>
    <dgm:pt modelId="{40FE323A-9847-4914-8FF5-8A3F4715C307}" type="sibTrans" cxnId="{17288CDE-9DC2-497A-8015-F9169C0C6272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 sz="600"/>
        </a:p>
      </dgm:t>
    </dgm:pt>
    <dgm:pt modelId="{7E0C0958-DE76-4FD6-825E-144A89F63F2C}">
      <dgm:prSet/>
      <dgm:spPr/>
      <dgm:t>
        <a:bodyPr/>
        <a:lstStyle/>
        <a:p>
          <a:r>
            <a:rPr lang="zh-TW" altLang="en-US" dirty="0" smtClean="0"/>
            <a:t>購買材料</a:t>
          </a:r>
          <a:endParaRPr lang="zh-TW" altLang="en-US" dirty="0"/>
        </a:p>
      </dgm:t>
    </dgm:pt>
    <dgm:pt modelId="{FCE71787-22CA-479C-B5AB-48FCBD393FCF}" type="parTrans" cxnId="{AF1AB3FA-2345-4E2E-B6FA-8F4820FA2F51}">
      <dgm:prSet/>
      <dgm:spPr/>
      <dgm:t>
        <a:bodyPr/>
        <a:lstStyle/>
        <a:p>
          <a:endParaRPr lang="zh-TW" altLang="en-US"/>
        </a:p>
      </dgm:t>
    </dgm:pt>
    <dgm:pt modelId="{BA4F0DE8-F4C2-4C07-AE81-B6BFC3D9DAD4}" type="sibTrans" cxnId="{AF1AB3FA-2345-4E2E-B6FA-8F4820FA2F51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 sz="600"/>
        </a:p>
      </dgm:t>
    </dgm:pt>
    <dgm:pt modelId="{BDBD21C7-BDEF-4B96-A413-2DF07F2D9B24}">
      <dgm:prSet/>
      <dgm:spPr/>
      <dgm:t>
        <a:bodyPr/>
        <a:lstStyle/>
        <a:p>
          <a:r>
            <a:rPr lang="zh-TW" altLang="en-US" dirty="0" smtClean="0"/>
            <a:t>海報</a:t>
          </a:r>
          <a:endParaRPr lang="zh-TW" altLang="en-US" dirty="0"/>
        </a:p>
      </dgm:t>
    </dgm:pt>
    <dgm:pt modelId="{77817DA3-5BE1-4E63-9E0F-7F6308A00489}" type="parTrans" cxnId="{94D4C842-915D-483B-973D-8E059F53E357}">
      <dgm:prSet/>
      <dgm:spPr/>
      <dgm:t>
        <a:bodyPr/>
        <a:lstStyle/>
        <a:p>
          <a:endParaRPr lang="zh-TW" altLang="en-US"/>
        </a:p>
      </dgm:t>
    </dgm:pt>
    <dgm:pt modelId="{101C5A12-15C0-4D74-A10E-C298F25329DB}" type="sibTrans" cxnId="{94D4C842-915D-483B-973D-8E059F53E357}">
      <dgm:prSet custT="1"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 sz="600"/>
        </a:p>
      </dgm:t>
    </dgm:pt>
    <dgm:pt modelId="{B6D00021-6369-4C1C-971A-D06486CD7D2B}">
      <dgm:prSet/>
      <dgm:spPr/>
      <dgm:t>
        <a:bodyPr/>
        <a:lstStyle/>
        <a:p>
          <a:r>
            <a:rPr lang="zh-TW" altLang="en-US" dirty="0" smtClean="0"/>
            <a:t>校閱、討論</a:t>
          </a:r>
          <a:endParaRPr lang="zh-TW" altLang="en-US" dirty="0"/>
        </a:p>
      </dgm:t>
    </dgm:pt>
    <dgm:pt modelId="{A709D181-39B6-46CE-B122-E03E77F3178E}" type="parTrans" cxnId="{EABC422E-9FD6-4C18-9A2F-3CAAB4AC1D65}">
      <dgm:prSet/>
      <dgm:spPr/>
      <dgm:t>
        <a:bodyPr/>
        <a:lstStyle/>
        <a:p>
          <a:endParaRPr lang="zh-TW" altLang="en-US"/>
        </a:p>
      </dgm:t>
    </dgm:pt>
    <dgm:pt modelId="{34BFF061-9C9B-4B9A-A56D-161639AA2AF8}" type="sibTrans" cxnId="{EABC422E-9FD6-4C18-9A2F-3CAAB4AC1D6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 b="0"/>
        </a:p>
      </dgm:t>
    </dgm:pt>
    <dgm:pt modelId="{86E5B173-0C11-44C7-A35F-3B811A4C1107}">
      <dgm:prSet/>
      <dgm:spPr/>
      <dgm:t>
        <a:bodyPr/>
        <a:lstStyle/>
        <a:p>
          <a:r>
            <a:rPr lang="zh-TW" altLang="en-US" dirty="0" smtClean="0"/>
            <a:t>正式報告</a:t>
          </a:r>
          <a:endParaRPr lang="zh-TW" altLang="en-US" dirty="0"/>
        </a:p>
      </dgm:t>
    </dgm:pt>
    <dgm:pt modelId="{2D8C35E8-582D-424B-B0F8-B3F13838E856}" type="parTrans" cxnId="{55832CBD-53FA-4460-A1A1-88D56DBB24BE}">
      <dgm:prSet/>
      <dgm:spPr/>
      <dgm:t>
        <a:bodyPr/>
        <a:lstStyle/>
        <a:p>
          <a:endParaRPr lang="zh-TW" altLang="en-US"/>
        </a:p>
      </dgm:t>
    </dgm:pt>
    <dgm:pt modelId="{FE895A4B-7B23-468C-93B4-6E5E23933EFB}" type="sibTrans" cxnId="{55832CBD-53FA-4460-A1A1-88D56DBB24BE}">
      <dgm:prSet/>
      <dgm:spPr/>
      <dgm:t>
        <a:bodyPr/>
        <a:lstStyle/>
        <a:p>
          <a:endParaRPr lang="zh-TW" altLang="en-US"/>
        </a:p>
      </dgm:t>
    </dgm:pt>
    <dgm:pt modelId="{8384B580-ED4E-45EF-B26F-7D20BF2549B6}" type="pres">
      <dgm:prSet presAssocID="{AA68904D-CB6B-4A2B-BA28-D94A07694F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54FBA2-CCB9-4EA0-A810-16D3016966F5}" type="pres">
      <dgm:prSet presAssocID="{8610728B-4F55-4558-9D6A-2248245CED9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459769-C702-41BB-BBAC-1D526A048A1E}" type="pres">
      <dgm:prSet presAssocID="{287D3334-B6F8-4EC2-A58A-ABEDE8354BCB}" presName="sibTrans" presStyleLbl="sibTrans1D1" presStyleIdx="0" presStyleCnt="9"/>
      <dgm:spPr/>
      <dgm:t>
        <a:bodyPr/>
        <a:lstStyle/>
        <a:p>
          <a:endParaRPr lang="zh-TW" altLang="en-US"/>
        </a:p>
      </dgm:t>
    </dgm:pt>
    <dgm:pt modelId="{CB2A4D22-06E4-4B70-A9E2-44E909C72246}" type="pres">
      <dgm:prSet presAssocID="{287D3334-B6F8-4EC2-A58A-ABEDE8354BCB}" presName="connectorText" presStyleLbl="sibTrans1D1" presStyleIdx="0" presStyleCnt="9"/>
      <dgm:spPr/>
      <dgm:t>
        <a:bodyPr/>
        <a:lstStyle/>
        <a:p>
          <a:endParaRPr lang="zh-TW" altLang="en-US"/>
        </a:p>
      </dgm:t>
    </dgm:pt>
    <dgm:pt modelId="{1731B678-DCB6-4734-89F1-8C077ECF8C95}" type="pres">
      <dgm:prSet presAssocID="{A5E25337-7931-4A00-B980-BB12FD79990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183B07-AECF-42EC-828E-4EF8C93D64ED}" type="pres">
      <dgm:prSet presAssocID="{007CCA42-00B8-4755-96BF-3267A01E14BA}" presName="sibTrans" presStyleLbl="sibTrans1D1" presStyleIdx="1" presStyleCnt="9"/>
      <dgm:spPr/>
      <dgm:t>
        <a:bodyPr/>
        <a:lstStyle/>
        <a:p>
          <a:endParaRPr lang="zh-TW" altLang="en-US"/>
        </a:p>
      </dgm:t>
    </dgm:pt>
    <dgm:pt modelId="{A82A6885-0AF0-404B-8F1C-B9277EAAF9B7}" type="pres">
      <dgm:prSet presAssocID="{007CCA42-00B8-4755-96BF-3267A01E14BA}" presName="connectorText" presStyleLbl="sibTrans1D1" presStyleIdx="1" presStyleCnt="9"/>
      <dgm:spPr/>
      <dgm:t>
        <a:bodyPr/>
        <a:lstStyle/>
        <a:p>
          <a:endParaRPr lang="zh-TW" altLang="en-US"/>
        </a:p>
      </dgm:t>
    </dgm:pt>
    <dgm:pt modelId="{AC08ED95-EA14-474B-8FFD-3A057BEB8B68}" type="pres">
      <dgm:prSet presAssocID="{1D31DE47-F825-4EBE-AB2F-589FF8CAAA3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8720AC-78C9-4C9A-B802-85E4727E069A}" type="pres">
      <dgm:prSet presAssocID="{1ED79026-0328-42E3-BAE4-4D613E063668}" presName="sibTrans" presStyleLbl="sibTrans1D1" presStyleIdx="2" presStyleCnt="9"/>
      <dgm:spPr/>
      <dgm:t>
        <a:bodyPr/>
        <a:lstStyle/>
        <a:p>
          <a:endParaRPr lang="zh-TW" altLang="en-US"/>
        </a:p>
      </dgm:t>
    </dgm:pt>
    <dgm:pt modelId="{E8E6494E-0655-448F-A9E9-A46154E70A7E}" type="pres">
      <dgm:prSet presAssocID="{1ED79026-0328-42E3-BAE4-4D613E063668}" presName="connectorText" presStyleLbl="sibTrans1D1" presStyleIdx="2" presStyleCnt="9"/>
      <dgm:spPr/>
      <dgm:t>
        <a:bodyPr/>
        <a:lstStyle/>
        <a:p>
          <a:endParaRPr lang="zh-TW" altLang="en-US"/>
        </a:p>
      </dgm:t>
    </dgm:pt>
    <dgm:pt modelId="{33E9B19E-0E2E-4451-9282-19E9C264A802}" type="pres">
      <dgm:prSet presAssocID="{0424C0AE-75BE-4B19-A670-2F5D61DDEF0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3DA771-4A83-4BC2-B423-44CB4B7991C6}" type="pres">
      <dgm:prSet presAssocID="{164EA520-9BF3-455A-B3FF-C6F1DF7F72D7}" presName="sibTrans" presStyleLbl="sibTrans1D1" presStyleIdx="3" presStyleCnt="9"/>
      <dgm:spPr/>
      <dgm:t>
        <a:bodyPr/>
        <a:lstStyle/>
        <a:p>
          <a:endParaRPr lang="zh-TW" altLang="en-US"/>
        </a:p>
      </dgm:t>
    </dgm:pt>
    <dgm:pt modelId="{07338A61-945F-4780-BECA-38DF9B3F84D2}" type="pres">
      <dgm:prSet presAssocID="{164EA520-9BF3-455A-B3FF-C6F1DF7F72D7}" presName="connectorText" presStyleLbl="sibTrans1D1" presStyleIdx="3" presStyleCnt="9"/>
      <dgm:spPr/>
      <dgm:t>
        <a:bodyPr/>
        <a:lstStyle/>
        <a:p>
          <a:endParaRPr lang="zh-TW" altLang="en-US"/>
        </a:p>
      </dgm:t>
    </dgm:pt>
    <dgm:pt modelId="{9089D747-005C-4AB5-B9A3-1448AE724F37}" type="pres">
      <dgm:prSet presAssocID="{CBB545E2-654B-425B-9833-5C062A8F5D1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C0A5C-6EF4-4A4D-AAFD-FF9F5D6B3093}" type="pres">
      <dgm:prSet presAssocID="{6C850C7D-66DF-4EBE-B5E5-CA4DD9B37676}" presName="sibTrans" presStyleLbl="sibTrans1D1" presStyleIdx="4" presStyleCnt="9"/>
      <dgm:spPr/>
      <dgm:t>
        <a:bodyPr/>
        <a:lstStyle/>
        <a:p>
          <a:endParaRPr lang="zh-TW" altLang="en-US"/>
        </a:p>
      </dgm:t>
    </dgm:pt>
    <dgm:pt modelId="{1DC0910E-3151-446D-BA6A-08BBAFBCC555}" type="pres">
      <dgm:prSet presAssocID="{6C850C7D-66DF-4EBE-B5E5-CA4DD9B37676}" presName="connectorText" presStyleLbl="sibTrans1D1" presStyleIdx="4" presStyleCnt="9"/>
      <dgm:spPr/>
      <dgm:t>
        <a:bodyPr/>
        <a:lstStyle/>
        <a:p>
          <a:endParaRPr lang="zh-TW" altLang="en-US"/>
        </a:p>
      </dgm:t>
    </dgm:pt>
    <dgm:pt modelId="{2FE9F70D-A2F9-4007-A017-FF8940EF8E1B}" type="pres">
      <dgm:prSet presAssocID="{8AE04643-C7F8-4EE5-B550-2725C25FA87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9BA240-DB03-497A-ACFD-F741AA08E4F4}" type="pres">
      <dgm:prSet presAssocID="{40FE323A-9847-4914-8FF5-8A3F4715C307}" presName="sibTrans" presStyleLbl="sibTrans1D1" presStyleIdx="5" presStyleCnt="9"/>
      <dgm:spPr/>
      <dgm:t>
        <a:bodyPr/>
        <a:lstStyle/>
        <a:p>
          <a:endParaRPr lang="zh-TW" altLang="en-US"/>
        </a:p>
      </dgm:t>
    </dgm:pt>
    <dgm:pt modelId="{699FB6DE-F78C-40F8-92EB-CFD5C75B6579}" type="pres">
      <dgm:prSet presAssocID="{40FE323A-9847-4914-8FF5-8A3F4715C307}" presName="connectorText" presStyleLbl="sibTrans1D1" presStyleIdx="5" presStyleCnt="9"/>
      <dgm:spPr/>
      <dgm:t>
        <a:bodyPr/>
        <a:lstStyle/>
        <a:p>
          <a:endParaRPr lang="zh-TW" altLang="en-US"/>
        </a:p>
      </dgm:t>
    </dgm:pt>
    <dgm:pt modelId="{A18B7AE6-954B-4CFF-B6E3-23A90E6154C8}" type="pres">
      <dgm:prSet presAssocID="{7E0C0958-DE76-4FD6-825E-144A89F63F2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92812-2ADF-4CE5-93D7-5A7189F615FD}" type="pres">
      <dgm:prSet presAssocID="{BA4F0DE8-F4C2-4C07-AE81-B6BFC3D9DAD4}" presName="sibTrans" presStyleLbl="sibTrans1D1" presStyleIdx="6" presStyleCnt="9"/>
      <dgm:spPr/>
      <dgm:t>
        <a:bodyPr/>
        <a:lstStyle/>
        <a:p>
          <a:endParaRPr lang="zh-TW" altLang="en-US"/>
        </a:p>
      </dgm:t>
    </dgm:pt>
    <dgm:pt modelId="{11027B56-67B6-401D-A787-0509C8D67A8F}" type="pres">
      <dgm:prSet presAssocID="{BA4F0DE8-F4C2-4C07-AE81-B6BFC3D9DAD4}" presName="connectorText" presStyleLbl="sibTrans1D1" presStyleIdx="6" presStyleCnt="9"/>
      <dgm:spPr/>
      <dgm:t>
        <a:bodyPr/>
        <a:lstStyle/>
        <a:p>
          <a:endParaRPr lang="zh-TW" altLang="en-US"/>
        </a:p>
      </dgm:t>
    </dgm:pt>
    <dgm:pt modelId="{77A28CFD-512F-430E-8266-C5FFC6B22737}" type="pres">
      <dgm:prSet presAssocID="{BDBD21C7-BDEF-4B96-A413-2DF07F2D9B2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5CD1C-AB64-4DA8-B685-1BB0C379F942}" type="pres">
      <dgm:prSet presAssocID="{101C5A12-15C0-4D74-A10E-C298F25329DB}" presName="sibTrans" presStyleLbl="sibTrans1D1" presStyleIdx="7" presStyleCnt="9"/>
      <dgm:spPr/>
      <dgm:t>
        <a:bodyPr/>
        <a:lstStyle/>
        <a:p>
          <a:endParaRPr lang="zh-TW" altLang="en-US"/>
        </a:p>
      </dgm:t>
    </dgm:pt>
    <dgm:pt modelId="{B287E6AC-7FB3-4722-BB45-5DBD5CE81A12}" type="pres">
      <dgm:prSet presAssocID="{101C5A12-15C0-4D74-A10E-C298F25329DB}" presName="connectorText" presStyleLbl="sibTrans1D1" presStyleIdx="7" presStyleCnt="9"/>
      <dgm:spPr/>
      <dgm:t>
        <a:bodyPr/>
        <a:lstStyle/>
        <a:p>
          <a:endParaRPr lang="zh-TW" altLang="en-US"/>
        </a:p>
      </dgm:t>
    </dgm:pt>
    <dgm:pt modelId="{DB49FB99-7BC6-48BD-9FF8-0C342FBE79B9}" type="pres">
      <dgm:prSet presAssocID="{B6D00021-6369-4C1C-971A-D06486CD7D2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6EAF3-E2B5-4A5F-BDFF-F4DBBDBF1603}" type="pres">
      <dgm:prSet presAssocID="{34BFF061-9C9B-4B9A-A56D-161639AA2AF8}" presName="sibTrans" presStyleLbl="sibTrans1D1" presStyleIdx="8" presStyleCnt="9"/>
      <dgm:spPr/>
      <dgm:t>
        <a:bodyPr/>
        <a:lstStyle/>
        <a:p>
          <a:endParaRPr lang="zh-TW" altLang="en-US"/>
        </a:p>
      </dgm:t>
    </dgm:pt>
    <dgm:pt modelId="{DC88AB40-47C7-41FA-80C5-39BB80A47B8E}" type="pres">
      <dgm:prSet presAssocID="{34BFF061-9C9B-4B9A-A56D-161639AA2AF8}" presName="connectorText" presStyleLbl="sibTrans1D1" presStyleIdx="8" presStyleCnt="9"/>
      <dgm:spPr/>
      <dgm:t>
        <a:bodyPr/>
        <a:lstStyle/>
        <a:p>
          <a:endParaRPr lang="zh-TW" altLang="en-US"/>
        </a:p>
      </dgm:t>
    </dgm:pt>
    <dgm:pt modelId="{3F57B002-79FF-4D7B-86E4-F33D86EBE384}" type="pres">
      <dgm:prSet presAssocID="{86E5B173-0C11-44C7-A35F-3B811A4C110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D32847-8E66-4303-A748-0522DD8C1C41}" type="presOf" srcId="{8AE04643-C7F8-4EE5-B550-2725C25FA870}" destId="{2FE9F70D-A2F9-4007-A017-FF8940EF8E1B}" srcOrd="0" destOrd="0" presId="urn:microsoft.com/office/officeart/2005/8/layout/bProcess3"/>
    <dgm:cxn modelId="{0B6368D4-186D-4AC1-802A-A4BD3E3AC107}" type="presOf" srcId="{7E0C0958-DE76-4FD6-825E-144A89F63F2C}" destId="{A18B7AE6-954B-4CFF-B6E3-23A90E6154C8}" srcOrd="0" destOrd="0" presId="urn:microsoft.com/office/officeart/2005/8/layout/bProcess3"/>
    <dgm:cxn modelId="{C7A73213-F44B-423E-8D6F-0B30C1FDE275}" type="presOf" srcId="{1ED79026-0328-42E3-BAE4-4D613E063668}" destId="{278720AC-78C9-4C9A-B802-85E4727E069A}" srcOrd="0" destOrd="0" presId="urn:microsoft.com/office/officeart/2005/8/layout/bProcess3"/>
    <dgm:cxn modelId="{87D3CDC8-B4D8-4C2B-91F9-3E9FB4A16A15}" type="presOf" srcId="{40FE323A-9847-4914-8FF5-8A3F4715C307}" destId="{699FB6DE-F78C-40F8-92EB-CFD5C75B6579}" srcOrd="1" destOrd="0" presId="urn:microsoft.com/office/officeart/2005/8/layout/bProcess3"/>
    <dgm:cxn modelId="{15C528F9-08BB-497D-B304-C7396E69D2D0}" type="presOf" srcId="{8610728B-4F55-4558-9D6A-2248245CED90}" destId="{CE54FBA2-CCB9-4EA0-A810-16D3016966F5}" srcOrd="0" destOrd="0" presId="urn:microsoft.com/office/officeart/2005/8/layout/bProcess3"/>
    <dgm:cxn modelId="{998970BA-13B6-4A38-9FBA-0F01C42EF715}" type="presOf" srcId="{40FE323A-9847-4914-8FF5-8A3F4715C307}" destId="{4F9BA240-DB03-497A-ACFD-F741AA08E4F4}" srcOrd="0" destOrd="0" presId="urn:microsoft.com/office/officeart/2005/8/layout/bProcess3"/>
    <dgm:cxn modelId="{64C84DF6-B79E-44FC-97B8-F5EB99A87D2D}" type="presOf" srcId="{101C5A12-15C0-4D74-A10E-C298F25329DB}" destId="{1385CD1C-AB64-4DA8-B685-1BB0C379F942}" srcOrd="0" destOrd="0" presId="urn:microsoft.com/office/officeart/2005/8/layout/bProcess3"/>
    <dgm:cxn modelId="{7A7BBCB3-EE61-40FD-AB4E-755EFE6381D6}" srcId="{AA68904D-CB6B-4A2B-BA28-D94A07694F64}" destId="{1D31DE47-F825-4EBE-AB2F-589FF8CAAA3C}" srcOrd="2" destOrd="0" parTransId="{AE292D76-C6F7-492A-9987-CB819B347AD5}" sibTransId="{1ED79026-0328-42E3-BAE4-4D613E063668}"/>
    <dgm:cxn modelId="{062D110B-A281-434D-8879-CF5A209DAE94}" type="presOf" srcId="{007CCA42-00B8-4755-96BF-3267A01E14BA}" destId="{1A183B07-AECF-42EC-828E-4EF8C93D64ED}" srcOrd="0" destOrd="0" presId="urn:microsoft.com/office/officeart/2005/8/layout/bProcess3"/>
    <dgm:cxn modelId="{6D824BA4-1ABA-4EB1-9145-0CC3BBA45775}" type="presOf" srcId="{BA4F0DE8-F4C2-4C07-AE81-B6BFC3D9DAD4}" destId="{22C92812-2ADF-4CE5-93D7-5A7189F615FD}" srcOrd="0" destOrd="0" presId="urn:microsoft.com/office/officeart/2005/8/layout/bProcess3"/>
    <dgm:cxn modelId="{7B5C6EA2-22FD-49F1-9B58-B4020478C804}" type="presOf" srcId="{BA4F0DE8-F4C2-4C07-AE81-B6BFC3D9DAD4}" destId="{11027B56-67B6-401D-A787-0509C8D67A8F}" srcOrd="1" destOrd="0" presId="urn:microsoft.com/office/officeart/2005/8/layout/bProcess3"/>
    <dgm:cxn modelId="{55832CBD-53FA-4460-A1A1-88D56DBB24BE}" srcId="{AA68904D-CB6B-4A2B-BA28-D94A07694F64}" destId="{86E5B173-0C11-44C7-A35F-3B811A4C1107}" srcOrd="9" destOrd="0" parTransId="{2D8C35E8-582D-424B-B0F8-B3F13838E856}" sibTransId="{FE895A4B-7B23-468C-93B4-6E5E23933EFB}"/>
    <dgm:cxn modelId="{62D70CCD-225B-4F40-A0B9-87C737915984}" type="presOf" srcId="{287D3334-B6F8-4EC2-A58A-ABEDE8354BCB}" destId="{CB2A4D22-06E4-4B70-A9E2-44E909C72246}" srcOrd="1" destOrd="0" presId="urn:microsoft.com/office/officeart/2005/8/layout/bProcess3"/>
    <dgm:cxn modelId="{D4E2CC49-15E3-4A7A-9166-67995FF1D1A1}" type="presOf" srcId="{101C5A12-15C0-4D74-A10E-C298F25329DB}" destId="{B287E6AC-7FB3-4722-BB45-5DBD5CE81A12}" srcOrd="1" destOrd="0" presId="urn:microsoft.com/office/officeart/2005/8/layout/bProcess3"/>
    <dgm:cxn modelId="{52389F32-F272-4816-B2DA-94F6B192CCCE}" type="presOf" srcId="{007CCA42-00B8-4755-96BF-3267A01E14BA}" destId="{A82A6885-0AF0-404B-8F1C-B9277EAAF9B7}" srcOrd="1" destOrd="0" presId="urn:microsoft.com/office/officeart/2005/8/layout/bProcess3"/>
    <dgm:cxn modelId="{2C1AA7E2-BAFC-42F5-AD6F-16ABBA3598DB}" type="presOf" srcId="{34BFF061-9C9B-4B9A-A56D-161639AA2AF8}" destId="{8C86EAF3-E2B5-4A5F-BDFF-F4DBBDBF1603}" srcOrd="0" destOrd="0" presId="urn:microsoft.com/office/officeart/2005/8/layout/bProcess3"/>
    <dgm:cxn modelId="{17288CDE-9DC2-497A-8015-F9169C0C6272}" srcId="{AA68904D-CB6B-4A2B-BA28-D94A07694F64}" destId="{8AE04643-C7F8-4EE5-B550-2725C25FA870}" srcOrd="5" destOrd="0" parTransId="{13EF2147-EF22-478C-B8FE-07E75981F0A9}" sibTransId="{40FE323A-9847-4914-8FF5-8A3F4715C307}"/>
    <dgm:cxn modelId="{53BB59CA-6F36-4B9B-8D46-9116BB4E9CBB}" type="presOf" srcId="{287D3334-B6F8-4EC2-A58A-ABEDE8354BCB}" destId="{38459769-C702-41BB-BBAC-1D526A048A1E}" srcOrd="0" destOrd="0" presId="urn:microsoft.com/office/officeart/2005/8/layout/bProcess3"/>
    <dgm:cxn modelId="{DC9D9732-B20A-4BE9-A5A6-03005F8D71C8}" type="presOf" srcId="{164EA520-9BF3-455A-B3FF-C6F1DF7F72D7}" destId="{643DA771-4A83-4BC2-B423-44CB4B7991C6}" srcOrd="0" destOrd="0" presId="urn:microsoft.com/office/officeart/2005/8/layout/bProcess3"/>
    <dgm:cxn modelId="{782B5C45-9FE8-44F5-A60D-56125A0C174E}" type="presOf" srcId="{6C850C7D-66DF-4EBE-B5E5-CA4DD9B37676}" destId="{DE1C0A5C-6EF4-4A4D-AAFD-FF9F5D6B3093}" srcOrd="0" destOrd="0" presId="urn:microsoft.com/office/officeart/2005/8/layout/bProcess3"/>
    <dgm:cxn modelId="{5B13A994-4D3E-4943-B546-D4DE672F135B}" srcId="{AA68904D-CB6B-4A2B-BA28-D94A07694F64}" destId="{8610728B-4F55-4558-9D6A-2248245CED90}" srcOrd="0" destOrd="0" parTransId="{A97BF610-0104-4E9C-BA8C-6FA62547B7E7}" sibTransId="{287D3334-B6F8-4EC2-A58A-ABEDE8354BCB}"/>
    <dgm:cxn modelId="{56ED406E-756E-4D53-867A-C9237BE04733}" type="presOf" srcId="{0424C0AE-75BE-4B19-A670-2F5D61DDEF0F}" destId="{33E9B19E-0E2E-4451-9282-19E9C264A802}" srcOrd="0" destOrd="0" presId="urn:microsoft.com/office/officeart/2005/8/layout/bProcess3"/>
    <dgm:cxn modelId="{9BF92666-73FB-43EC-9391-8B8BA8E5F0E7}" type="presOf" srcId="{1ED79026-0328-42E3-BAE4-4D613E063668}" destId="{E8E6494E-0655-448F-A9E9-A46154E70A7E}" srcOrd="1" destOrd="0" presId="urn:microsoft.com/office/officeart/2005/8/layout/bProcess3"/>
    <dgm:cxn modelId="{476C1060-CD4D-4013-8E66-263DB82E332F}" type="presOf" srcId="{164EA520-9BF3-455A-B3FF-C6F1DF7F72D7}" destId="{07338A61-945F-4780-BECA-38DF9B3F84D2}" srcOrd="1" destOrd="0" presId="urn:microsoft.com/office/officeart/2005/8/layout/bProcess3"/>
    <dgm:cxn modelId="{BF930942-68D7-41C3-AD24-4599AE8FC741}" type="presOf" srcId="{86E5B173-0C11-44C7-A35F-3B811A4C1107}" destId="{3F57B002-79FF-4D7B-86E4-F33D86EBE384}" srcOrd="0" destOrd="0" presId="urn:microsoft.com/office/officeart/2005/8/layout/bProcess3"/>
    <dgm:cxn modelId="{C35987CA-CC42-4270-838C-745CB40D7BC3}" type="presOf" srcId="{6C850C7D-66DF-4EBE-B5E5-CA4DD9B37676}" destId="{1DC0910E-3151-446D-BA6A-08BBAFBCC555}" srcOrd="1" destOrd="0" presId="urn:microsoft.com/office/officeart/2005/8/layout/bProcess3"/>
    <dgm:cxn modelId="{1F73FEBC-773A-4862-81FC-633EA37BC21A}" type="presOf" srcId="{B6D00021-6369-4C1C-971A-D06486CD7D2B}" destId="{DB49FB99-7BC6-48BD-9FF8-0C342FBE79B9}" srcOrd="0" destOrd="0" presId="urn:microsoft.com/office/officeart/2005/8/layout/bProcess3"/>
    <dgm:cxn modelId="{7079B0F7-1A83-4AD5-8612-6FB7BA01A255}" type="presOf" srcId="{AA68904D-CB6B-4A2B-BA28-D94A07694F64}" destId="{8384B580-ED4E-45EF-B26F-7D20BF2549B6}" srcOrd="0" destOrd="0" presId="urn:microsoft.com/office/officeart/2005/8/layout/bProcess3"/>
    <dgm:cxn modelId="{AEC8E373-8E32-458C-A589-6841ED63908C}" srcId="{AA68904D-CB6B-4A2B-BA28-D94A07694F64}" destId="{CBB545E2-654B-425B-9833-5C062A8F5D17}" srcOrd="4" destOrd="0" parTransId="{88114C8E-4FA9-48CA-9E88-F8D0BF9D38A7}" sibTransId="{6C850C7D-66DF-4EBE-B5E5-CA4DD9B37676}"/>
    <dgm:cxn modelId="{D2FD693E-313B-4C38-BD3F-D51DA3705A97}" type="presOf" srcId="{1D31DE47-F825-4EBE-AB2F-589FF8CAAA3C}" destId="{AC08ED95-EA14-474B-8FFD-3A057BEB8B68}" srcOrd="0" destOrd="0" presId="urn:microsoft.com/office/officeart/2005/8/layout/bProcess3"/>
    <dgm:cxn modelId="{EABC422E-9FD6-4C18-9A2F-3CAAB4AC1D65}" srcId="{AA68904D-CB6B-4A2B-BA28-D94A07694F64}" destId="{B6D00021-6369-4C1C-971A-D06486CD7D2B}" srcOrd="8" destOrd="0" parTransId="{A709D181-39B6-46CE-B122-E03E77F3178E}" sibTransId="{34BFF061-9C9B-4B9A-A56D-161639AA2AF8}"/>
    <dgm:cxn modelId="{DC95B097-108F-478C-9052-ED5C16F0E212}" type="presOf" srcId="{A5E25337-7931-4A00-B980-BB12FD799905}" destId="{1731B678-DCB6-4734-89F1-8C077ECF8C95}" srcOrd="0" destOrd="0" presId="urn:microsoft.com/office/officeart/2005/8/layout/bProcess3"/>
    <dgm:cxn modelId="{147A2F38-EB1A-44F4-8790-DB1D7F39E431}" srcId="{AA68904D-CB6B-4A2B-BA28-D94A07694F64}" destId="{0424C0AE-75BE-4B19-A670-2F5D61DDEF0F}" srcOrd="3" destOrd="0" parTransId="{420C40F0-D8C9-4C3A-A5DF-D9D35EF6B40D}" sibTransId="{164EA520-9BF3-455A-B3FF-C6F1DF7F72D7}"/>
    <dgm:cxn modelId="{94D4C842-915D-483B-973D-8E059F53E357}" srcId="{AA68904D-CB6B-4A2B-BA28-D94A07694F64}" destId="{BDBD21C7-BDEF-4B96-A413-2DF07F2D9B24}" srcOrd="7" destOrd="0" parTransId="{77817DA3-5BE1-4E63-9E0F-7F6308A00489}" sibTransId="{101C5A12-15C0-4D74-A10E-C298F25329DB}"/>
    <dgm:cxn modelId="{A7B4EBFE-5F18-405B-8724-D6AA5C7B5EB9}" type="presOf" srcId="{34BFF061-9C9B-4B9A-A56D-161639AA2AF8}" destId="{DC88AB40-47C7-41FA-80C5-39BB80A47B8E}" srcOrd="1" destOrd="0" presId="urn:microsoft.com/office/officeart/2005/8/layout/bProcess3"/>
    <dgm:cxn modelId="{22D1F27D-32D9-4653-B0F7-519C72F5A607}" srcId="{AA68904D-CB6B-4A2B-BA28-D94A07694F64}" destId="{A5E25337-7931-4A00-B980-BB12FD799905}" srcOrd="1" destOrd="0" parTransId="{C5F7742A-F4D3-46D8-A501-DB742079F3DD}" sibTransId="{007CCA42-00B8-4755-96BF-3267A01E14BA}"/>
    <dgm:cxn modelId="{2DC27CCD-CCFD-49D8-A979-88F2D4AEE0E3}" type="presOf" srcId="{BDBD21C7-BDEF-4B96-A413-2DF07F2D9B24}" destId="{77A28CFD-512F-430E-8266-C5FFC6B22737}" srcOrd="0" destOrd="0" presId="urn:microsoft.com/office/officeart/2005/8/layout/bProcess3"/>
    <dgm:cxn modelId="{235BD028-A8DD-49C5-9744-170CD7206DF6}" type="presOf" srcId="{CBB545E2-654B-425B-9833-5C062A8F5D17}" destId="{9089D747-005C-4AB5-B9A3-1448AE724F37}" srcOrd="0" destOrd="0" presId="urn:microsoft.com/office/officeart/2005/8/layout/bProcess3"/>
    <dgm:cxn modelId="{AF1AB3FA-2345-4E2E-B6FA-8F4820FA2F51}" srcId="{AA68904D-CB6B-4A2B-BA28-D94A07694F64}" destId="{7E0C0958-DE76-4FD6-825E-144A89F63F2C}" srcOrd="6" destOrd="0" parTransId="{FCE71787-22CA-479C-B5AB-48FCBD393FCF}" sibTransId="{BA4F0DE8-F4C2-4C07-AE81-B6BFC3D9DAD4}"/>
    <dgm:cxn modelId="{61D0D1B0-7CAF-4D83-A243-B059E2BB9E54}" type="presParOf" srcId="{8384B580-ED4E-45EF-B26F-7D20BF2549B6}" destId="{CE54FBA2-CCB9-4EA0-A810-16D3016966F5}" srcOrd="0" destOrd="0" presId="urn:microsoft.com/office/officeart/2005/8/layout/bProcess3"/>
    <dgm:cxn modelId="{5BF3F198-1B20-47D8-9BAE-83CD76314998}" type="presParOf" srcId="{8384B580-ED4E-45EF-B26F-7D20BF2549B6}" destId="{38459769-C702-41BB-BBAC-1D526A048A1E}" srcOrd="1" destOrd="0" presId="urn:microsoft.com/office/officeart/2005/8/layout/bProcess3"/>
    <dgm:cxn modelId="{13634E5D-66E0-4336-B267-D853E346CF7E}" type="presParOf" srcId="{38459769-C702-41BB-BBAC-1D526A048A1E}" destId="{CB2A4D22-06E4-4B70-A9E2-44E909C72246}" srcOrd="0" destOrd="0" presId="urn:microsoft.com/office/officeart/2005/8/layout/bProcess3"/>
    <dgm:cxn modelId="{402F8335-81EE-4B00-95AD-9EA78F980190}" type="presParOf" srcId="{8384B580-ED4E-45EF-B26F-7D20BF2549B6}" destId="{1731B678-DCB6-4734-89F1-8C077ECF8C95}" srcOrd="2" destOrd="0" presId="urn:microsoft.com/office/officeart/2005/8/layout/bProcess3"/>
    <dgm:cxn modelId="{3199E16E-46AF-4BF8-B992-6975AB35F27D}" type="presParOf" srcId="{8384B580-ED4E-45EF-B26F-7D20BF2549B6}" destId="{1A183B07-AECF-42EC-828E-4EF8C93D64ED}" srcOrd="3" destOrd="0" presId="urn:microsoft.com/office/officeart/2005/8/layout/bProcess3"/>
    <dgm:cxn modelId="{83A856EE-9317-4BF3-BDC5-981C4B5ECF2F}" type="presParOf" srcId="{1A183B07-AECF-42EC-828E-4EF8C93D64ED}" destId="{A82A6885-0AF0-404B-8F1C-B9277EAAF9B7}" srcOrd="0" destOrd="0" presId="urn:microsoft.com/office/officeart/2005/8/layout/bProcess3"/>
    <dgm:cxn modelId="{96E6D43B-AE48-414D-9518-1167C46318C7}" type="presParOf" srcId="{8384B580-ED4E-45EF-B26F-7D20BF2549B6}" destId="{AC08ED95-EA14-474B-8FFD-3A057BEB8B68}" srcOrd="4" destOrd="0" presId="urn:microsoft.com/office/officeart/2005/8/layout/bProcess3"/>
    <dgm:cxn modelId="{49D16561-B163-4769-918E-D6B3009FF513}" type="presParOf" srcId="{8384B580-ED4E-45EF-B26F-7D20BF2549B6}" destId="{278720AC-78C9-4C9A-B802-85E4727E069A}" srcOrd="5" destOrd="0" presId="urn:microsoft.com/office/officeart/2005/8/layout/bProcess3"/>
    <dgm:cxn modelId="{DB58F9EF-2432-44EB-987A-5091657FBB73}" type="presParOf" srcId="{278720AC-78C9-4C9A-B802-85E4727E069A}" destId="{E8E6494E-0655-448F-A9E9-A46154E70A7E}" srcOrd="0" destOrd="0" presId="urn:microsoft.com/office/officeart/2005/8/layout/bProcess3"/>
    <dgm:cxn modelId="{65596A54-FB3F-429A-AA7E-467F85F36602}" type="presParOf" srcId="{8384B580-ED4E-45EF-B26F-7D20BF2549B6}" destId="{33E9B19E-0E2E-4451-9282-19E9C264A802}" srcOrd="6" destOrd="0" presId="urn:microsoft.com/office/officeart/2005/8/layout/bProcess3"/>
    <dgm:cxn modelId="{2B91863D-71B2-4E09-91BD-FD328D39C563}" type="presParOf" srcId="{8384B580-ED4E-45EF-B26F-7D20BF2549B6}" destId="{643DA771-4A83-4BC2-B423-44CB4B7991C6}" srcOrd="7" destOrd="0" presId="urn:microsoft.com/office/officeart/2005/8/layout/bProcess3"/>
    <dgm:cxn modelId="{7201EED0-4EB2-44BD-8274-18A82D51A2C7}" type="presParOf" srcId="{643DA771-4A83-4BC2-B423-44CB4B7991C6}" destId="{07338A61-945F-4780-BECA-38DF9B3F84D2}" srcOrd="0" destOrd="0" presId="urn:microsoft.com/office/officeart/2005/8/layout/bProcess3"/>
    <dgm:cxn modelId="{FFA0D223-DB44-4D48-9F03-837692F8662B}" type="presParOf" srcId="{8384B580-ED4E-45EF-B26F-7D20BF2549B6}" destId="{9089D747-005C-4AB5-B9A3-1448AE724F37}" srcOrd="8" destOrd="0" presId="urn:microsoft.com/office/officeart/2005/8/layout/bProcess3"/>
    <dgm:cxn modelId="{8C577480-A7E0-4A93-BFD8-EF6F60800812}" type="presParOf" srcId="{8384B580-ED4E-45EF-B26F-7D20BF2549B6}" destId="{DE1C0A5C-6EF4-4A4D-AAFD-FF9F5D6B3093}" srcOrd="9" destOrd="0" presId="urn:microsoft.com/office/officeart/2005/8/layout/bProcess3"/>
    <dgm:cxn modelId="{476D0560-7A09-4463-8F9E-C81F2432FA9A}" type="presParOf" srcId="{DE1C0A5C-6EF4-4A4D-AAFD-FF9F5D6B3093}" destId="{1DC0910E-3151-446D-BA6A-08BBAFBCC555}" srcOrd="0" destOrd="0" presId="urn:microsoft.com/office/officeart/2005/8/layout/bProcess3"/>
    <dgm:cxn modelId="{9AB3871B-07F9-4195-96CD-947E11012FDF}" type="presParOf" srcId="{8384B580-ED4E-45EF-B26F-7D20BF2549B6}" destId="{2FE9F70D-A2F9-4007-A017-FF8940EF8E1B}" srcOrd="10" destOrd="0" presId="urn:microsoft.com/office/officeart/2005/8/layout/bProcess3"/>
    <dgm:cxn modelId="{8B33F4DE-C052-40F5-AE84-F6ABECD48F93}" type="presParOf" srcId="{8384B580-ED4E-45EF-B26F-7D20BF2549B6}" destId="{4F9BA240-DB03-497A-ACFD-F741AA08E4F4}" srcOrd="11" destOrd="0" presId="urn:microsoft.com/office/officeart/2005/8/layout/bProcess3"/>
    <dgm:cxn modelId="{20D234B1-53AF-4FA4-98E1-53A5F6813319}" type="presParOf" srcId="{4F9BA240-DB03-497A-ACFD-F741AA08E4F4}" destId="{699FB6DE-F78C-40F8-92EB-CFD5C75B6579}" srcOrd="0" destOrd="0" presId="urn:microsoft.com/office/officeart/2005/8/layout/bProcess3"/>
    <dgm:cxn modelId="{49AFF26B-C6C4-41DA-8EB5-B3476B82A435}" type="presParOf" srcId="{8384B580-ED4E-45EF-B26F-7D20BF2549B6}" destId="{A18B7AE6-954B-4CFF-B6E3-23A90E6154C8}" srcOrd="12" destOrd="0" presId="urn:microsoft.com/office/officeart/2005/8/layout/bProcess3"/>
    <dgm:cxn modelId="{F07BF47E-964D-48B7-83A9-36262F228A9D}" type="presParOf" srcId="{8384B580-ED4E-45EF-B26F-7D20BF2549B6}" destId="{22C92812-2ADF-4CE5-93D7-5A7189F615FD}" srcOrd="13" destOrd="0" presId="urn:microsoft.com/office/officeart/2005/8/layout/bProcess3"/>
    <dgm:cxn modelId="{0EC0A133-44BE-4BB7-B78F-F0B57657CA4F}" type="presParOf" srcId="{22C92812-2ADF-4CE5-93D7-5A7189F615FD}" destId="{11027B56-67B6-401D-A787-0509C8D67A8F}" srcOrd="0" destOrd="0" presId="urn:microsoft.com/office/officeart/2005/8/layout/bProcess3"/>
    <dgm:cxn modelId="{A1116CCC-06C5-42D0-AA74-56D07F241146}" type="presParOf" srcId="{8384B580-ED4E-45EF-B26F-7D20BF2549B6}" destId="{77A28CFD-512F-430E-8266-C5FFC6B22737}" srcOrd="14" destOrd="0" presId="urn:microsoft.com/office/officeart/2005/8/layout/bProcess3"/>
    <dgm:cxn modelId="{00B4D5CB-B4C6-47FC-8077-2EF026FC9FFB}" type="presParOf" srcId="{8384B580-ED4E-45EF-B26F-7D20BF2549B6}" destId="{1385CD1C-AB64-4DA8-B685-1BB0C379F942}" srcOrd="15" destOrd="0" presId="urn:microsoft.com/office/officeart/2005/8/layout/bProcess3"/>
    <dgm:cxn modelId="{E32459E9-8E04-490A-8C21-F638C537D66A}" type="presParOf" srcId="{1385CD1C-AB64-4DA8-B685-1BB0C379F942}" destId="{B287E6AC-7FB3-4722-BB45-5DBD5CE81A12}" srcOrd="0" destOrd="0" presId="urn:microsoft.com/office/officeart/2005/8/layout/bProcess3"/>
    <dgm:cxn modelId="{98BF93E9-5166-4DAE-AF85-D4FBD2A51C46}" type="presParOf" srcId="{8384B580-ED4E-45EF-B26F-7D20BF2549B6}" destId="{DB49FB99-7BC6-48BD-9FF8-0C342FBE79B9}" srcOrd="16" destOrd="0" presId="urn:microsoft.com/office/officeart/2005/8/layout/bProcess3"/>
    <dgm:cxn modelId="{8C18015F-1D61-4429-99DD-E2136BDE7F15}" type="presParOf" srcId="{8384B580-ED4E-45EF-B26F-7D20BF2549B6}" destId="{8C86EAF3-E2B5-4A5F-BDFF-F4DBBDBF1603}" srcOrd="17" destOrd="0" presId="urn:microsoft.com/office/officeart/2005/8/layout/bProcess3"/>
    <dgm:cxn modelId="{63F53390-3E8D-491C-9796-29F94EC7A880}" type="presParOf" srcId="{8C86EAF3-E2B5-4A5F-BDFF-F4DBBDBF1603}" destId="{DC88AB40-47C7-41FA-80C5-39BB80A47B8E}" srcOrd="0" destOrd="0" presId="urn:microsoft.com/office/officeart/2005/8/layout/bProcess3"/>
    <dgm:cxn modelId="{A8C6EA9E-AB27-47AF-9605-64A2783E915D}" type="presParOf" srcId="{8384B580-ED4E-45EF-B26F-7D20BF2549B6}" destId="{3F57B002-79FF-4D7B-86E4-F33D86EBE384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E3739-3B0D-49E9-8F61-8E6F2A3225E0}">
      <dsp:nvSpPr>
        <dsp:cNvPr id="0" name=""/>
        <dsp:cNvSpPr/>
      </dsp:nvSpPr>
      <dsp:spPr>
        <a:xfrm rot="5400000">
          <a:off x="-251318" y="919595"/>
          <a:ext cx="1117214" cy="134930"/>
        </a:xfrm>
        <a:prstGeom prst="rect">
          <a:avLst/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D781C-FCF6-4181-8A43-99194999C1F2}">
      <dsp:nvSpPr>
        <dsp:cNvPr id="0" name=""/>
        <dsp:cNvSpPr/>
      </dsp:nvSpPr>
      <dsp:spPr>
        <a:xfrm>
          <a:off x="3839" y="203858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+mn-ea"/>
            </a:rPr>
            <a:t>摘要</a:t>
          </a:r>
          <a:endParaRPr lang="zh-TW" altLang="en-US" sz="1700" kern="1200" dirty="0"/>
        </a:p>
      </dsp:txBody>
      <dsp:txXfrm>
        <a:off x="30186" y="230205"/>
        <a:ext cx="1446535" cy="846843"/>
      </dsp:txXfrm>
    </dsp:sp>
    <dsp:sp modelId="{28E3861E-5EE8-4FDC-964A-7C6922A23CF3}">
      <dsp:nvSpPr>
        <dsp:cNvPr id="0" name=""/>
        <dsp:cNvSpPr/>
      </dsp:nvSpPr>
      <dsp:spPr>
        <a:xfrm rot="5400000">
          <a:off x="-251318" y="2044017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A3D79-3618-434F-9FB1-A7CACD562C1E}">
      <dsp:nvSpPr>
        <dsp:cNvPr id="0" name=""/>
        <dsp:cNvSpPr/>
      </dsp:nvSpPr>
      <dsp:spPr>
        <a:xfrm>
          <a:off x="3839" y="1328280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文獻探討</a:t>
          </a:r>
          <a:endParaRPr lang="en-US" altLang="zh-TW" sz="1700" kern="1200" dirty="0" smtClean="0">
            <a:latin typeface="+mn-ea"/>
          </a:endParaRPr>
        </a:p>
      </dsp:txBody>
      <dsp:txXfrm>
        <a:off x="30186" y="1354627"/>
        <a:ext cx="1446535" cy="846843"/>
      </dsp:txXfrm>
    </dsp:sp>
    <dsp:sp modelId="{29FDF9B1-9C9C-4738-A1EA-D74BFB58E1CA}">
      <dsp:nvSpPr>
        <dsp:cNvPr id="0" name=""/>
        <dsp:cNvSpPr/>
      </dsp:nvSpPr>
      <dsp:spPr>
        <a:xfrm rot="5400000">
          <a:off x="-251318" y="3168439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38696-B3EA-4233-8C1C-364B434C458B}">
      <dsp:nvSpPr>
        <dsp:cNvPr id="0" name=""/>
        <dsp:cNvSpPr/>
      </dsp:nvSpPr>
      <dsp:spPr>
        <a:xfrm>
          <a:off x="3839" y="2452702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動機、背景</a:t>
          </a:r>
          <a:endParaRPr lang="en-US" altLang="zh-TW" sz="1700" kern="1200" dirty="0" smtClean="0">
            <a:latin typeface="+mn-ea"/>
          </a:endParaRPr>
        </a:p>
      </dsp:txBody>
      <dsp:txXfrm>
        <a:off x="30186" y="2479049"/>
        <a:ext cx="1446535" cy="846843"/>
      </dsp:txXfrm>
    </dsp:sp>
    <dsp:sp modelId="{BE3E67F4-BED6-4144-9C15-CD9A74042086}">
      <dsp:nvSpPr>
        <dsp:cNvPr id="0" name=""/>
        <dsp:cNvSpPr/>
      </dsp:nvSpPr>
      <dsp:spPr>
        <a:xfrm>
          <a:off x="310892" y="3730650"/>
          <a:ext cx="1986767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8CD9F-FB50-497E-8AEA-78A7D734B826}">
      <dsp:nvSpPr>
        <dsp:cNvPr id="0" name=""/>
        <dsp:cNvSpPr/>
      </dsp:nvSpPr>
      <dsp:spPr>
        <a:xfrm>
          <a:off x="3839" y="3577123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目標</a:t>
          </a:r>
          <a:endParaRPr lang="en-US" altLang="zh-TW" sz="1700" kern="1200" dirty="0" smtClean="0">
            <a:latin typeface="+mn-ea"/>
          </a:endParaRPr>
        </a:p>
      </dsp:txBody>
      <dsp:txXfrm>
        <a:off x="30186" y="3603470"/>
        <a:ext cx="1446535" cy="846843"/>
      </dsp:txXfrm>
    </dsp:sp>
    <dsp:sp modelId="{B41C2AFF-015C-4B11-AE6D-BA9F67FD1397}">
      <dsp:nvSpPr>
        <dsp:cNvPr id="0" name=""/>
        <dsp:cNvSpPr/>
      </dsp:nvSpPr>
      <dsp:spPr>
        <a:xfrm rot="16200000">
          <a:off x="1742656" y="3168439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0236E-5224-479D-B071-9954EC481ADF}">
      <dsp:nvSpPr>
        <dsp:cNvPr id="0" name=""/>
        <dsp:cNvSpPr/>
      </dsp:nvSpPr>
      <dsp:spPr>
        <a:xfrm>
          <a:off x="1997814" y="3577123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認識綠活圖</a:t>
          </a:r>
          <a:endParaRPr lang="en-US" altLang="zh-TW" sz="1700" kern="1200" dirty="0" smtClean="0">
            <a:latin typeface="+mn-ea"/>
          </a:endParaRPr>
        </a:p>
      </dsp:txBody>
      <dsp:txXfrm>
        <a:off x="2024161" y="3603470"/>
        <a:ext cx="1446535" cy="846843"/>
      </dsp:txXfrm>
    </dsp:sp>
    <dsp:sp modelId="{0362C9C6-7C05-4FFC-BD9D-808BF299356B}">
      <dsp:nvSpPr>
        <dsp:cNvPr id="0" name=""/>
        <dsp:cNvSpPr/>
      </dsp:nvSpPr>
      <dsp:spPr>
        <a:xfrm rot="16200000">
          <a:off x="1742656" y="2044017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CBDAC-C0F5-4C47-9C82-2024FB611C25}">
      <dsp:nvSpPr>
        <dsp:cNvPr id="0" name=""/>
        <dsp:cNvSpPr/>
      </dsp:nvSpPr>
      <dsp:spPr>
        <a:xfrm>
          <a:off x="1997814" y="2452702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卑南遺址公園</a:t>
          </a:r>
          <a:endParaRPr lang="en-US" altLang="zh-TW" sz="1700" kern="1200" dirty="0" smtClean="0">
            <a:latin typeface="+mn-ea"/>
          </a:endParaRPr>
        </a:p>
      </dsp:txBody>
      <dsp:txXfrm>
        <a:off x="2024161" y="2479049"/>
        <a:ext cx="1446535" cy="846843"/>
      </dsp:txXfrm>
    </dsp:sp>
    <dsp:sp modelId="{AD9DFF88-E611-4606-9E26-7026908DB62C}">
      <dsp:nvSpPr>
        <dsp:cNvPr id="0" name=""/>
        <dsp:cNvSpPr/>
      </dsp:nvSpPr>
      <dsp:spPr>
        <a:xfrm rot="16200000">
          <a:off x="1742656" y="919595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BFA09-475F-425F-B375-8924B4DC023D}">
      <dsp:nvSpPr>
        <dsp:cNvPr id="0" name=""/>
        <dsp:cNvSpPr/>
      </dsp:nvSpPr>
      <dsp:spPr>
        <a:xfrm>
          <a:off x="1997814" y="1328280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挖掘簡史</a:t>
          </a:r>
          <a:endParaRPr lang="en-US" altLang="zh-TW" sz="1700" kern="1200" dirty="0" smtClean="0">
            <a:latin typeface="+mn-ea"/>
          </a:endParaRPr>
        </a:p>
      </dsp:txBody>
      <dsp:txXfrm>
        <a:off x="2024161" y="1354627"/>
        <a:ext cx="1446535" cy="846843"/>
      </dsp:txXfrm>
    </dsp:sp>
    <dsp:sp modelId="{423CD57D-B8C1-4D68-86DF-D90A608C38A9}">
      <dsp:nvSpPr>
        <dsp:cNvPr id="0" name=""/>
        <dsp:cNvSpPr/>
      </dsp:nvSpPr>
      <dsp:spPr>
        <a:xfrm>
          <a:off x="2304866" y="357385"/>
          <a:ext cx="1986767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5AAE9-AD90-49C7-BB74-115C8C9A6178}">
      <dsp:nvSpPr>
        <dsp:cNvPr id="0" name=""/>
        <dsp:cNvSpPr/>
      </dsp:nvSpPr>
      <dsp:spPr>
        <a:xfrm>
          <a:off x="1997814" y="203858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+mn-ea"/>
            </a:rPr>
            <a:t>文化分布</a:t>
          </a:r>
          <a:endParaRPr lang="en-US" altLang="zh-TW" sz="1700" kern="1200" dirty="0" smtClean="0">
            <a:latin typeface="+mn-ea"/>
          </a:endParaRPr>
        </a:p>
      </dsp:txBody>
      <dsp:txXfrm>
        <a:off x="2024161" y="230205"/>
        <a:ext cx="1446535" cy="846843"/>
      </dsp:txXfrm>
    </dsp:sp>
    <dsp:sp modelId="{9C5F702C-3D5A-44D1-BEC1-6B7F47DD0010}">
      <dsp:nvSpPr>
        <dsp:cNvPr id="0" name=""/>
        <dsp:cNvSpPr/>
      </dsp:nvSpPr>
      <dsp:spPr>
        <a:xfrm rot="5400000">
          <a:off x="3736630" y="919595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358B4-A756-4D81-9B20-A0F337656A92}">
      <dsp:nvSpPr>
        <dsp:cNvPr id="0" name=""/>
        <dsp:cNvSpPr/>
      </dsp:nvSpPr>
      <dsp:spPr>
        <a:xfrm>
          <a:off x="3991788" y="203858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流程圖</a:t>
          </a:r>
          <a:endParaRPr lang="en-US" altLang="zh-TW" sz="1700" kern="1200" dirty="0" smtClean="0">
            <a:latin typeface="+mn-ea"/>
          </a:endParaRPr>
        </a:p>
      </dsp:txBody>
      <dsp:txXfrm>
        <a:off x="4018135" y="230205"/>
        <a:ext cx="1446535" cy="846843"/>
      </dsp:txXfrm>
    </dsp:sp>
    <dsp:sp modelId="{7A8AFA42-DFB5-4353-95F2-F84CD475574B}">
      <dsp:nvSpPr>
        <dsp:cNvPr id="0" name=""/>
        <dsp:cNvSpPr/>
      </dsp:nvSpPr>
      <dsp:spPr>
        <a:xfrm rot="5400000">
          <a:off x="3736630" y="2044017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69C78-4DEF-46F3-902E-C24BCC616941}">
      <dsp:nvSpPr>
        <dsp:cNvPr id="0" name=""/>
        <dsp:cNvSpPr/>
      </dsp:nvSpPr>
      <dsp:spPr>
        <a:xfrm>
          <a:off x="3991788" y="1328280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入園時間</a:t>
          </a:r>
          <a:endParaRPr lang="en-US" altLang="zh-TW" sz="1700" kern="1200" dirty="0" smtClean="0">
            <a:latin typeface="+mn-ea"/>
          </a:endParaRPr>
        </a:p>
      </dsp:txBody>
      <dsp:txXfrm>
        <a:off x="4018135" y="1354627"/>
        <a:ext cx="1446535" cy="846843"/>
      </dsp:txXfrm>
    </dsp:sp>
    <dsp:sp modelId="{0C089269-279E-4843-9B40-A72B292B49C8}">
      <dsp:nvSpPr>
        <dsp:cNvPr id="0" name=""/>
        <dsp:cNvSpPr/>
      </dsp:nvSpPr>
      <dsp:spPr>
        <a:xfrm rot="5400000">
          <a:off x="3736630" y="3168439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51A17-3565-404C-97CF-3346E1AFD811}">
      <dsp:nvSpPr>
        <dsp:cNvPr id="0" name=""/>
        <dsp:cNvSpPr/>
      </dsp:nvSpPr>
      <dsp:spPr>
        <a:xfrm>
          <a:off x="3991788" y="2452702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+mn-ea"/>
            </a:rPr>
            <a:t>綠活圖（電繪）</a:t>
          </a:r>
          <a:endParaRPr lang="en-US" altLang="zh-TW" sz="1700" kern="1200" dirty="0" smtClean="0">
            <a:latin typeface="+mn-ea"/>
          </a:endParaRPr>
        </a:p>
      </dsp:txBody>
      <dsp:txXfrm>
        <a:off x="4018135" y="2479049"/>
        <a:ext cx="1446535" cy="846843"/>
      </dsp:txXfrm>
    </dsp:sp>
    <dsp:sp modelId="{F2CCA26F-42CE-49C9-8D84-505B95A7070B}">
      <dsp:nvSpPr>
        <dsp:cNvPr id="0" name=""/>
        <dsp:cNvSpPr/>
      </dsp:nvSpPr>
      <dsp:spPr>
        <a:xfrm>
          <a:off x="4298841" y="3730650"/>
          <a:ext cx="1986767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8EEBA-2D79-40D3-A578-8AE650069867}">
      <dsp:nvSpPr>
        <dsp:cNvPr id="0" name=""/>
        <dsp:cNvSpPr/>
      </dsp:nvSpPr>
      <dsp:spPr>
        <a:xfrm>
          <a:off x="3991788" y="3577123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實地調查</a:t>
          </a:r>
          <a:endParaRPr lang="en-US" altLang="zh-TW" sz="1700" kern="1200" dirty="0" smtClean="0">
            <a:latin typeface="+mn-ea"/>
          </a:endParaRPr>
        </a:p>
      </dsp:txBody>
      <dsp:txXfrm>
        <a:off x="4018135" y="3603470"/>
        <a:ext cx="1446535" cy="846843"/>
      </dsp:txXfrm>
    </dsp:sp>
    <dsp:sp modelId="{BF563161-CC7E-4812-8F56-A7CB98AB6C32}">
      <dsp:nvSpPr>
        <dsp:cNvPr id="0" name=""/>
        <dsp:cNvSpPr/>
      </dsp:nvSpPr>
      <dsp:spPr>
        <a:xfrm rot="16200000">
          <a:off x="5730605" y="3168439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E80D9-CCB1-462D-B339-7C0765966B68}">
      <dsp:nvSpPr>
        <dsp:cNvPr id="0" name=""/>
        <dsp:cNvSpPr/>
      </dsp:nvSpPr>
      <dsp:spPr>
        <a:xfrm>
          <a:off x="5985763" y="3577123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海報製作</a:t>
          </a:r>
          <a:endParaRPr lang="en-US" altLang="zh-TW" sz="1700" kern="1200" dirty="0" smtClean="0">
            <a:latin typeface="+mn-ea"/>
          </a:endParaRPr>
        </a:p>
      </dsp:txBody>
      <dsp:txXfrm>
        <a:off x="6012110" y="3603470"/>
        <a:ext cx="1446535" cy="846843"/>
      </dsp:txXfrm>
    </dsp:sp>
    <dsp:sp modelId="{85B873E5-6C21-49AC-B448-216C78A78BAE}">
      <dsp:nvSpPr>
        <dsp:cNvPr id="0" name=""/>
        <dsp:cNvSpPr/>
      </dsp:nvSpPr>
      <dsp:spPr>
        <a:xfrm rot="16200000">
          <a:off x="5730605" y="2044017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64386-EA5A-4873-B8C6-3BA1F28AF3C8}">
      <dsp:nvSpPr>
        <dsp:cNvPr id="0" name=""/>
        <dsp:cNvSpPr/>
      </dsp:nvSpPr>
      <dsp:spPr>
        <a:xfrm>
          <a:off x="5985763" y="2452702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工作分配</a:t>
          </a:r>
          <a:endParaRPr lang="en-US" altLang="zh-TW" sz="1700" kern="1200" dirty="0" smtClean="0">
            <a:latin typeface="+mn-ea"/>
          </a:endParaRPr>
        </a:p>
      </dsp:txBody>
      <dsp:txXfrm>
        <a:off x="6012110" y="2479049"/>
        <a:ext cx="1446535" cy="846843"/>
      </dsp:txXfrm>
    </dsp:sp>
    <dsp:sp modelId="{10FDBFEF-2674-4851-A427-5A05C09CB901}">
      <dsp:nvSpPr>
        <dsp:cNvPr id="0" name=""/>
        <dsp:cNvSpPr/>
      </dsp:nvSpPr>
      <dsp:spPr>
        <a:xfrm rot="16200000">
          <a:off x="5730605" y="919595"/>
          <a:ext cx="1117214" cy="134930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ED6A7-AA91-490E-B339-5167B5713D1E}">
      <dsp:nvSpPr>
        <dsp:cNvPr id="0" name=""/>
        <dsp:cNvSpPr/>
      </dsp:nvSpPr>
      <dsp:spPr>
        <a:xfrm>
          <a:off x="5985763" y="1328280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latin typeface="+mn-ea"/>
            </a:rPr>
            <a:t>工作進度</a:t>
          </a:r>
          <a:endParaRPr lang="en-US" altLang="zh-TW" sz="1700" kern="1200" dirty="0" smtClean="0">
            <a:latin typeface="+mn-ea"/>
          </a:endParaRPr>
        </a:p>
      </dsp:txBody>
      <dsp:txXfrm>
        <a:off x="6012110" y="1354627"/>
        <a:ext cx="1446535" cy="846843"/>
      </dsp:txXfrm>
    </dsp:sp>
    <dsp:sp modelId="{9644219E-6029-4DB7-9337-04285287D938}">
      <dsp:nvSpPr>
        <dsp:cNvPr id="0" name=""/>
        <dsp:cNvSpPr/>
      </dsp:nvSpPr>
      <dsp:spPr>
        <a:xfrm>
          <a:off x="5985763" y="203858"/>
          <a:ext cx="1499229" cy="8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ea"/>
            </a:rPr>
            <a:t>參考文獻</a:t>
          </a:r>
          <a:endParaRPr lang="en-US" altLang="zh-TW" sz="1700" kern="1200" dirty="0" smtClean="0">
            <a:latin typeface="+mn-ea"/>
          </a:endParaRPr>
        </a:p>
      </dsp:txBody>
      <dsp:txXfrm>
        <a:off x="6012110" y="230205"/>
        <a:ext cx="1446535" cy="846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59769-C702-41BB-BBAC-1D526A048A1E}">
      <dsp:nvSpPr>
        <dsp:cNvPr id="0" name=""/>
        <dsp:cNvSpPr/>
      </dsp:nvSpPr>
      <dsp:spPr>
        <a:xfrm>
          <a:off x="1791782" y="670445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972248" y="714104"/>
        <a:ext cx="20606" cy="4121"/>
      </dsp:txXfrm>
    </dsp:sp>
    <dsp:sp modelId="{CE54FBA2-CCB9-4EA0-A810-16D3016966F5}">
      <dsp:nvSpPr>
        <dsp:cNvPr id="0" name=""/>
        <dsp:cNvSpPr/>
      </dsp:nvSpPr>
      <dsp:spPr>
        <a:xfrm>
          <a:off x="1672" y="178592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制定題目</a:t>
          </a:r>
          <a:endParaRPr lang="zh-TW" altLang="en-US" sz="1900" kern="1200" dirty="0"/>
        </a:p>
      </dsp:txBody>
      <dsp:txXfrm>
        <a:off x="1672" y="178592"/>
        <a:ext cx="1791909" cy="1075145"/>
      </dsp:txXfrm>
    </dsp:sp>
    <dsp:sp modelId="{1A183B07-AECF-42EC-828E-4EF8C93D64ED}">
      <dsp:nvSpPr>
        <dsp:cNvPr id="0" name=""/>
        <dsp:cNvSpPr/>
      </dsp:nvSpPr>
      <dsp:spPr>
        <a:xfrm>
          <a:off x="3995830" y="670445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76296" y="714104"/>
        <a:ext cx="20606" cy="4121"/>
      </dsp:txXfrm>
    </dsp:sp>
    <dsp:sp modelId="{1731B678-DCB6-4734-89F1-8C077ECF8C95}">
      <dsp:nvSpPr>
        <dsp:cNvPr id="0" name=""/>
        <dsp:cNvSpPr/>
      </dsp:nvSpPr>
      <dsp:spPr>
        <a:xfrm>
          <a:off x="2205721" y="178592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蒐集文獻資料</a:t>
          </a:r>
          <a:endParaRPr lang="zh-TW" altLang="en-US" sz="1900" kern="1200" dirty="0"/>
        </a:p>
      </dsp:txBody>
      <dsp:txXfrm>
        <a:off x="2205721" y="178592"/>
        <a:ext cx="1791909" cy="1075145"/>
      </dsp:txXfrm>
    </dsp:sp>
    <dsp:sp modelId="{278720AC-78C9-4C9A-B802-85E4727E069A}">
      <dsp:nvSpPr>
        <dsp:cNvPr id="0" name=""/>
        <dsp:cNvSpPr/>
      </dsp:nvSpPr>
      <dsp:spPr>
        <a:xfrm>
          <a:off x="6199878" y="670445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80344" y="714104"/>
        <a:ext cx="20606" cy="4121"/>
      </dsp:txXfrm>
    </dsp:sp>
    <dsp:sp modelId="{AC08ED95-EA14-474B-8FFD-3A057BEB8B68}">
      <dsp:nvSpPr>
        <dsp:cNvPr id="0" name=""/>
        <dsp:cNvSpPr/>
      </dsp:nvSpPr>
      <dsp:spPr>
        <a:xfrm>
          <a:off x="4409769" y="178592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實地調查</a:t>
          </a:r>
          <a:endParaRPr lang="zh-TW" altLang="en-US" sz="1900" kern="1200" dirty="0"/>
        </a:p>
      </dsp:txBody>
      <dsp:txXfrm>
        <a:off x="4409769" y="178592"/>
        <a:ext cx="1791909" cy="1075145"/>
      </dsp:txXfrm>
    </dsp:sp>
    <dsp:sp modelId="{643DA771-4A83-4BC2-B423-44CB4B7991C6}">
      <dsp:nvSpPr>
        <dsp:cNvPr id="0" name=""/>
        <dsp:cNvSpPr/>
      </dsp:nvSpPr>
      <dsp:spPr>
        <a:xfrm>
          <a:off x="897627" y="1251938"/>
          <a:ext cx="6612145" cy="381539"/>
        </a:xfrm>
        <a:custGeom>
          <a:avLst/>
          <a:gdLst/>
          <a:ahLst/>
          <a:cxnLst/>
          <a:rect l="0" t="0" r="0" b="0"/>
          <a:pathLst>
            <a:path>
              <a:moveTo>
                <a:pt x="6612145" y="0"/>
              </a:moveTo>
              <a:lnTo>
                <a:pt x="6612145" y="207869"/>
              </a:lnTo>
              <a:lnTo>
                <a:pt x="0" y="207869"/>
              </a:lnTo>
              <a:lnTo>
                <a:pt x="0" y="38153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38075" y="1440646"/>
        <a:ext cx="331248" cy="4121"/>
      </dsp:txXfrm>
    </dsp:sp>
    <dsp:sp modelId="{33E9B19E-0E2E-4451-9282-19E9C264A802}">
      <dsp:nvSpPr>
        <dsp:cNvPr id="0" name=""/>
        <dsp:cNvSpPr/>
      </dsp:nvSpPr>
      <dsp:spPr>
        <a:xfrm>
          <a:off x="6613817" y="178592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手繪綠活圖</a:t>
          </a:r>
          <a:endParaRPr lang="zh-TW" altLang="en-US" sz="1900" kern="1200" dirty="0"/>
        </a:p>
      </dsp:txBody>
      <dsp:txXfrm>
        <a:off x="6613817" y="178592"/>
        <a:ext cx="1791909" cy="1075145"/>
      </dsp:txXfrm>
    </dsp:sp>
    <dsp:sp modelId="{DE1C0A5C-6EF4-4A4D-AAFD-FF9F5D6B3093}">
      <dsp:nvSpPr>
        <dsp:cNvPr id="0" name=""/>
        <dsp:cNvSpPr/>
      </dsp:nvSpPr>
      <dsp:spPr>
        <a:xfrm>
          <a:off x="1791782" y="2157729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>
            <a:solidFill>
              <a:schemeClr val="tx1"/>
            </a:solidFill>
          </a:endParaRPr>
        </a:p>
      </dsp:txBody>
      <dsp:txXfrm>
        <a:off x="1972248" y="2201389"/>
        <a:ext cx="20606" cy="4121"/>
      </dsp:txXfrm>
    </dsp:sp>
    <dsp:sp modelId="{9089D747-005C-4AB5-B9A3-1448AE724F37}">
      <dsp:nvSpPr>
        <dsp:cNvPr id="0" name=""/>
        <dsp:cNvSpPr/>
      </dsp:nvSpPr>
      <dsp:spPr>
        <a:xfrm>
          <a:off x="1672" y="1665877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電繪綠活圖</a:t>
          </a:r>
          <a:endParaRPr lang="zh-TW" altLang="en-US" sz="1900" kern="1200" dirty="0"/>
        </a:p>
      </dsp:txBody>
      <dsp:txXfrm>
        <a:off x="1672" y="1665877"/>
        <a:ext cx="1791909" cy="1075145"/>
      </dsp:txXfrm>
    </dsp:sp>
    <dsp:sp modelId="{4F9BA240-DB03-497A-ACFD-F741AA08E4F4}">
      <dsp:nvSpPr>
        <dsp:cNvPr id="0" name=""/>
        <dsp:cNvSpPr/>
      </dsp:nvSpPr>
      <dsp:spPr>
        <a:xfrm>
          <a:off x="3995830" y="2157729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176296" y="2201389"/>
        <a:ext cx="20606" cy="4121"/>
      </dsp:txXfrm>
    </dsp:sp>
    <dsp:sp modelId="{2FE9F70D-A2F9-4007-A017-FF8940EF8E1B}">
      <dsp:nvSpPr>
        <dsp:cNvPr id="0" name=""/>
        <dsp:cNvSpPr/>
      </dsp:nvSpPr>
      <dsp:spPr>
        <a:xfrm>
          <a:off x="2205721" y="1665877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書面資料</a:t>
          </a:r>
          <a:endParaRPr lang="zh-TW" altLang="en-US" sz="1900" kern="1200" dirty="0"/>
        </a:p>
      </dsp:txBody>
      <dsp:txXfrm>
        <a:off x="2205721" y="1665877"/>
        <a:ext cx="1791909" cy="1075145"/>
      </dsp:txXfrm>
    </dsp:sp>
    <dsp:sp modelId="{22C92812-2ADF-4CE5-93D7-5A7189F615FD}">
      <dsp:nvSpPr>
        <dsp:cNvPr id="0" name=""/>
        <dsp:cNvSpPr/>
      </dsp:nvSpPr>
      <dsp:spPr>
        <a:xfrm>
          <a:off x="6199878" y="2157729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6380344" y="2201389"/>
        <a:ext cx="20606" cy="4121"/>
      </dsp:txXfrm>
    </dsp:sp>
    <dsp:sp modelId="{A18B7AE6-954B-4CFF-B6E3-23A90E6154C8}">
      <dsp:nvSpPr>
        <dsp:cNvPr id="0" name=""/>
        <dsp:cNvSpPr/>
      </dsp:nvSpPr>
      <dsp:spPr>
        <a:xfrm>
          <a:off x="4409769" y="1665877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購買材料</a:t>
          </a:r>
          <a:endParaRPr lang="zh-TW" altLang="en-US" sz="1900" kern="1200" dirty="0"/>
        </a:p>
      </dsp:txBody>
      <dsp:txXfrm>
        <a:off x="4409769" y="1665877"/>
        <a:ext cx="1791909" cy="1075145"/>
      </dsp:txXfrm>
    </dsp:sp>
    <dsp:sp modelId="{1385CD1C-AB64-4DA8-B685-1BB0C379F942}">
      <dsp:nvSpPr>
        <dsp:cNvPr id="0" name=""/>
        <dsp:cNvSpPr/>
      </dsp:nvSpPr>
      <dsp:spPr>
        <a:xfrm>
          <a:off x="897627" y="2739222"/>
          <a:ext cx="6612145" cy="381539"/>
        </a:xfrm>
        <a:custGeom>
          <a:avLst/>
          <a:gdLst/>
          <a:ahLst/>
          <a:cxnLst/>
          <a:rect l="0" t="0" r="0" b="0"/>
          <a:pathLst>
            <a:path>
              <a:moveTo>
                <a:pt x="6612145" y="0"/>
              </a:moveTo>
              <a:lnTo>
                <a:pt x="6612145" y="207869"/>
              </a:lnTo>
              <a:lnTo>
                <a:pt x="0" y="207869"/>
              </a:lnTo>
              <a:lnTo>
                <a:pt x="0" y="381539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4038075" y="2927931"/>
        <a:ext cx="331248" cy="4121"/>
      </dsp:txXfrm>
    </dsp:sp>
    <dsp:sp modelId="{77A28CFD-512F-430E-8266-C5FFC6B22737}">
      <dsp:nvSpPr>
        <dsp:cNvPr id="0" name=""/>
        <dsp:cNvSpPr/>
      </dsp:nvSpPr>
      <dsp:spPr>
        <a:xfrm>
          <a:off x="6613817" y="1665877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海報</a:t>
          </a:r>
          <a:endParaRPr lang="zh-TW" altLang="en-US" sz="1900" kern="1200" dirty="0"/>
        </a:p>
      </dsp:txBody>
      <dsp:txXfrm>
        <a:off x="6613817" y="1665877"/>
        <a:ext cx="1791909" cy="1075145"/>
      </dsp:txXfrm>
    </dsp:sp>
    <dsp:sp modelId="{8C86EAF3-E2B5-4A5F-BDFF-F4DBBDBF1603}">
      <dsp:nvSpPr>
        <dsp:cNvPr id="0" name=""/>
        <dsp:cNvSpPr/>
      </dsp:nvSpPr>
      <dsp:spPr>
        <a:xfrm>
          <a:off x="1791782" y="3645014"/>
          <a:ext cx="381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1539" y="45720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0" kern="1200"/>
        </a:p>
      </dsp:txBody>
      <dsp:txXfrm>
        <a:off x="1972248" y="3688673"/>
        <a:ext cx="20606" cy="4121"/>
      </dsp:txXfrm>
    </dsp:sp>
    <dsp:sp modelId="{DB49FB99-7BC6-48BD-9FF8-0C342FBE79B9}">
      <dsp:nvSpPr>
        <dsp:cNvPr id="0" name=""/>
        <dsp:cNvSpPr/>
      </dsp:nvSpPr>
      <dsp:spPr>
        <a:xfrm>
          <a:off x="1672" y="3153161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校閱、討論</a:t>
          </a:r>
          <a:endParaRPr lang="zh-TW" altLang="en-US" sz="1900" kern="1200" dirty="0"/>
        </a:p>
      </dsp:txBody>
      <dsp:txXfrm>
        <a:off x="1672" y="3153161"/>
        <a:ext cx="1791909" cy="1075145"/>
      </dsp:txXfrm>
    </dsp:sp>
    <dsp:sp modelId="{3F57B002-79FF-4D7B-86E4-F33D86EBE384}">
      <dsp:nvSpPr>
        <dsp:cNvPr id="0" name=""/>
        <dsp:cNvSpPr/>
      </dsp:nvSpPr>
      <dsp:spPr>
        <a:xfrm>
          <a:off x="2205721" y="3153161"/>
          <a:ext cx="1791909" cy="1075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正式報告</a:t>
          </a:r>
          <a:endParaRPr lang="zh-TW" altLang="en-US" sz="1900" kern="1200" dirty="0"/>
        </a:p>
      </dsp:txBody>
      <dsp:txXfrm>
        <a:off x="2205721" y="3153161"/>
        <a:ext cx="1791909" cy="1075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54AF8-E67C-4BF5-B471-4297E14CA88B}" type="datetimeFigureOut">
              <a:rPr lang="zh-TW" altLang="en-US" smtClean="0"/>
              <a:t>2016/6/20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DB7CC-7B33-45D7-8042-833D11ECCE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DB7CC-7B33-45D7-8042-833D11ECCE3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10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zh-TW" dirty="0" smtClean="0"/>
              <a:t>2016/6/19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0F9E967-3C3C-4CAC-8C30-EF19437713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___1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Excel____2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___3.xls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236296" y="4635694"/>
            <a:ext cx="2674640" cy="1944216"/>
          </a:xfrm>
        </p:spPr>
        <p:txBody>
          <a:bodyPr>
            <a:noAutofit/>
          </a:bodyPr>
          <a:lstStyle/>
          <a:p>
            <a:r>
              <a:rPr lang="zh-TW" altLang="en-US" sz="1200" dirty="0" smtClean="0">
                <a:latin typeface="+mn-ea"/>
              </a:rPr>
              <a:t>組員：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余嘉鴻　李清瑜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戴志佳　陳凱聖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林冠任　周正浩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李欣懋　賴柏霖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>
                <a:latin typeface="+mn-ea"/>
              </a:rPr>
              <a:t>李京</a:t>
            </a:r>
            <a:r>
              <a:rPr lang="zh-TW" altLang="en-US" sz="1200" dirty="0" smtClean="0">
                <a:latin typeface="+mn-ea"/>
              </a:rPr>
              <a:t>晨　林宏軒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李鴻德　楊宣禹</a:t>
            </a:r>
            <a:endParaRPr lang="en-US" altLang="zh-TW" sz="1200" dirty="0" smtClean="0">
              <a:latin typeface="+mn-ea"/>
            </a:endParaRPr>
          </a:p>
          <a:p>
            <a:r>
              <a:rPr lang="zh-TW" altLang="en-US" sz="1200" dirty="0">
                <a:latin typeface="+mn-ea"/>
              </a:rPr>
              <a:t>蔡昀熹</a:t>
            </a:r>
            <a:endParaRPr lang="en-US" altLang="zh-TW" sz="1200" dirty="0" smtClean="0">
              <a:latin typeface="+mn-ea"/>
            </a:endParaRPr>
          </a:p>
          <a:p>
            <a:endParaRPr lang="en-US" altLang="zh-TW" sz="1200" dirty="0">
              <a:latin typeface="+mn-ea"/>
            </a:endParaRPr>
          </a:p>
          <a:p>
            <a:r>
              <a:rPr lang="zh-TW" altLang="en-US" sz="1200" dirty="0" smtClean="0">
                <a:latin typeface="+mn-ea"/>
              </a:rPr>
              <a:t>指導老師：傅怡禎</a:t>
            </a:r>
            <a:endParaRPr lang="en-US" altLang="zh-TW" sz="1200" dirty="0" smtClean="0">
              <a:latin typeface="+mn-ea"/>
            </a:endParaRPr>
          </a:p>
        </p:txBody>
      </p:sp>
      <p:pic>
        <p:nvPicPr>
          <p:cNvPr id="1026" name="Picture 2" descr="F:\國文\綠活圖\標題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5" y="404664"/>
            <a:ext cx="6464703" cy="23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國文\綠活圖\寮望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2580"/>
            <a:ext cx="3504245" cy="39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707904" y="2780928"/>
            <a:ext cx="338437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綠活圖</a:t>
            </a:r>
            <a:endParaRPr lang="zh-TW" altLang="en-US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436096" y="645333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  <a:latin typeface="+mn-ea"/>
              </a:rPr>
              <a:t>製作日期：</a:t>
            </a:r>
            <a:r>
              <a:rPr lang="en-US" altLang="zh-TW" sz="1000" dirty="0" smtClean="0">
                <a:solidFill>
                  <a:schemeClr val="bg1"/>
                </a:solidFill>
                <a:latin typeface="+mn-ea"/>
              </a:rPr>
              <a:t>105</a:t>
            </a:r>
            <a:r>
              <a:rPr lang="zh-TW" altLang="en-US" sz="1000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1000" dirty="0" smtClean="0">
                <a:solidFill>
                  <a:schemeClr val="bg1"/>
                </a:solidFill>
                <a:latin typeface="+mn-ea"/>
              </a:rPr>
              <a:t>5</a:t>
            </a:r>
            <a:r>
              <a:rPr lang="zh-TW" altLang="en-US" sz="1000" dirty="0" smtClean="0">
                <a:solidFill>
                  <a:schemeClr val="bg1"/>
                </a:solidFill>
                <a:latin typeface="+mn-ea"/>
              </a:rPr>
              <a:t>月</a:t>
            </a:r>
            <a:endParaRPr lang="zh-TW" altLang="en-US" sz="1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1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988840"/>
            <a:ext cx="8407893" cy="44074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位於</a:t>
            </a:r>
            <a:r>
              <a:rPr lang="zh-TW" altLang="en-US" b="1" dirty="0">
                <a:latin typeface="+mn-ea"/>
              </a:rPr>
              <a:t>台灣台東縣卑南山</a:t>
            </a:r>
            <a:r>
              <a:rPr lang="zh-TW" altLang="en-US" dirty="0">
                <a:latin typeface="+mn-ea"/>
              </a:rPr>
              <a:t>東</a:t>
            </a:r>
            <a:r>
              <a:rPr lang="zh-TW" altLang="en-US" dirty="0" smtClean="0">
                <a:latin typeface="+mn-ea"/>
              </a:rPr>
              <a:t>南端</a:t>
            </a:r>
            <a:r>
              <a:rPr lang="zh-TW" altLang="en-US" dirty="0">
                <a:latin typeface="+mn-ea"/>
              </a:rPr>
              <a:t>的山麓，是屬於台灣東部之</a:t>
            </a:r>
            <a:r>
              <a:rPr lang="zh-TW" altLang="en-US" b="1" dirty="0">
                <a:latin typeface="+mn-ea"/>
              </a:rPr>
              <a:t>新石器時代卑南文化</a:t>
            </a:r>
            <a:r>
              <a:rPr lang="zh-TW" altLang="en-US" dirty="0">
                <a:latin typeface="+mn-ea"/>
              </a:rPr>
              <a:t>的一個代表性遺址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根據</a:t>
            </a:r>
            <a:r>
              <a:rPr lang="zh-TW" altLang="en-US" b="1" dirty="0">
                <a:latin typeface="+mn-ea"/>
              </a:rPr>
              <a:t>考古學家</a:t>
            </a:r>
            <a:r>
              <a:rPr lang="zh-TW" altLang="en-US" dirty="0">
                <a:latin typeface="+mn-ea"/>
              </a:rPr>
              <a:t>的推斷，該遺址存在的年代大約是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距今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5300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2300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年前</a:t>
            </a:r>
            <a:r>
              <a:rPr lang="zh-TW" altLang="en-US" dirty="0">
                <a:latin typeface="+mn-ea"/>
              </a:rPr>
              <a:t>，其中又以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距今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3500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2300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年前最為興盛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+mn-ea"/>
              </a:rPr>
              <a:t>卑</a:t>
            </a:r>
            <a:r>
              <a:rPr lang="zh-TW" altLang="en-US" b="1" dirty="0">
                <a:latin typeface="+mn-ea"/>
              </a:rPr>
              <a:t>南遺址</a:t>
            </a:r>
            <a:r>
              <a:rPr lang="zh-TW" altLang="en-US" dirty="0">
                <a:latin typeface="+mn-ea"/>
              </a:rPr>
              <a:t>的面積超過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30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萬平方公尺</a:t>
            </a:r>
            <a:r>
              <a:rPr lang="zh-TW" altLang="en-US" dirty="0">
                <a:latin typeface="+mn-ea"/>
              </a:rPr>
              <a:t>，是目前台灣所發現最大的史前聚落。此外，</a:t>
            </a:r>
            <a:r>
              <a:rPr lang="zh-TW" altLang="en-US" b="1" dirty="0">
                <a:latin typeface="+mn-ea"/>
              </a:rPr>
              <a:t>卑南遺址</a:t>
            </a:r>
            <a:r>
              <a:rPr lang="zh-TW" altLang="en-US" dirty="0">
                <a:latin typeface="+mn-ea"/>
              </a:rPr>
              <a:t>也出土了許多石板棺以及棺內精美的陪葬品，是環太平洋與東南亞地區規模最大的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石板棺墓葬群遺址</a:t>
            </a:r>
            <a:r>
              <a:rPr lang="zh-TW" altLang="en-US" dirty="0">
                <a:latin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目前，卑南遺址不但是</a:t>
            </a:r>
            <a:r>
              <a:rPr lang="zh-TW" altLang="en-US" b="1" dirty="0">
                <a:latin typeface="+mn-ea"/>
              </a:rPr>
              <a:t>中華民國行政院文化建設委員會</a:t>
            </a:r>
            <a:r>
              <a:rPr lang="zh-TW" altLang="en-US" dirty="0">
                <a:latin typeface="+mn-ea"/>
              </a:rPr>
              <a:t>所指定的</a:t>
            </a:r>
            <a:r>
              <a:rPr lang="zh-TW" altLang="en-US" b="1" dirty="0">
                <a:latin typeface="+mn-ea"/>
              </a:rPr>
              <a:t>國定遺址</a:t>
            </a:r>
            <a:r>
              <a:rPr lang="zh-TW" altLang="en-US" dirty="0">
                <a:latin typeface="+mn-ea"/>
              </a:rPr>
              <a:t>，同時在該處也設有</a:t>
            </a:r>
            <a:r>
              <a:rPr lang="zh-TW" altLang="en-US" b="1" dirty="0">
                <a:latin typeface="+mn-ea"/>
              </a:rPr>
              <a:t>卑南文化公園</a:t>
            </a:r>
            <a:r>
              <a:rPr lang="zh-TW" altLang="en-US" dirty="0">
                <a:latin typeface="+mn-ea"/>
              </a:rPr>
              <a:t>，是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台灣第一個考古遺址公園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卑南遺址公園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2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556792"/>
            <a:ext cx="8407893" cy="5301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latin typeface="+mn-ea"/>
              </a:rPr>
              <a:t>最早的考古紀錄是由日治初期的</a:t>
            </a:r>
            <a:r>
              <a:rPr lang="zh-TW" altLang="en-US" sz="2400" b="1" dirty="0">
                <a:latin typeface="+mn-ea"/>
              </a:rPr>
              <a:t>日本</a:t>
            </a:r>
            <a:r>
              <a:rPr lang="zh-TW" altLang="en-US" sz="2400" dirty="0">
                <a:latin typeface="+mn-ea"/>
              </a:rPr>
              <a:t>籍人類學者</a:t>
            </a:r>
            <a:r>
              <a:rPr lang="zh-TW" altLang="en-US" sz="2400" b="1" dirty="0">
                <a:latin typeface="+mn-ea"/>
              </a:rPr>
              <a:t>鳥居龍藏</a:t>
            </a:r>
            <a:r>
              <a:rPr lang="zh-TW" altLang="en-US" sz="2400" dirty="0">
                <a:latin typeface="+mn-ea"/>
              </a:rPr>
              <a:t>所開始，他曾為</a:t>
            </a:r>
            <a:r>
              <a:rPr lang="zh-TW" altLang="en-US" sz="2400" b="1" dirty="0">
                <a:latin typeface="+mn-ea"/>
              </a:rPr>
              <a:t>卑南遺址</a:t>
            </a:r>
            <a:r>
              <a:rPr lang="zh-TW" altLang="en-US" sz="2400" dirty="0">
                <a:latin typeface="+mn-ea"/>
              </a:rPr>
              <a:t>的石柱拍攝兩幀照片，其拍攝時間可能約在</a:t>
            </a:r>
            <a:r>
              <a:rPr lang="en-US" altLang="zh-TW" sz="2400" dirty="0">
                <a:latin typeface="+mn-ea"/>
              </a:rPr>
              <a:t>1896</a:t>
            </a:r>
            <a:r>
              <a:rPr lang="zh-TW" altLang="en-US" sz="2400" dirty="0">
                <a:latin typeface="+mn-ea"/>
              </a:rPr>
              <a:t>年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</a:rPr>
              <a:t>而</a:t>
            </a:r>
            <a:r>
              <a:rPr lang="zh-TW" altLang="en-US" sz="2400" b="1" dirty="0">
                <a:latin typeface="+mn-ea"/>
              </a:rPr>
              <a:t>鹿野忠雄</a:t>
            </a:r>
            <a:r>
              <a:rPr lang="zh-TW" altLang="en-US" sz="2400" dirty="0">
                <a:latin typeface="+mn-ea"/>
              </a:rPr>
              <a:t>則是第一位將</a:t>
            </a:r>
            <a:r>
              <a:rPr lang="zh-TW" altLang="en-US" sz="2400" b="1" dirty="0">
                <a:latin typeface="+mn-ea"/>
              </a:rPr>
              <a:t>卑南遺址</a:t>
            </a:r>
            <a:r>
              <a:rPr lang="zh-TW" altLang="en-US" sz="2400" dirty="0">
                <a:latin typeface="+mn-ea"/>
              </a:rPr>
              <a:t>當作考古遺址加以研究的學者，在</a:t>
            </a:r>
            <a:r>
              <a:rPr lang="zh-TW" altLang="en-US" sz="2400" b="1" dirty="0">
                <a:latin typeface="+mn-ea"/>
              </a:rPr>
              <a:t>鹿野忠雄</a:t>
            </a:r>
            <a:r>
              <a:rPr lang="en-US" altLang="zh-TW" sz="2400" dirty="0">
                <a:latin typeface="+mn-ea"/>
              </a:rPr>
              <a:t>1930</a:t>
            </a:r>
            <a:r>
              <a:rPr lang="zh-TW" altLang="en-US" sz="2400" dirty="0">
                <a:latin typeface="+mn-ea"/>
              </a:rPr>
              <a:t>年發表的文章中曾敘述在</a:t>
            </a:r>
            <a:r>
              <a:rPr lang="zh-TW" altLang="en-US" sz="2400" b="1" dirty="0">
                <a:latin typeface="+mn-ea"/>
              </a:rPr>
              <a:t>卑南遺址</a:t>
            </a:r>
            <a:r>
              <a:rPr lang="zh-TW" altLang="en-US" sz="2400" dirty="0">
                <a:latin typeface="+mn-ea"/>
              </a:rPr>
              <a:t>所在處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有數不清的板岩石柱豎立於地表上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+mn-ea"/>
              </a:rPr>
              <a:t>1945</a:t>
            </a:r>
            <a:r>
              <a:rPr lang="zh-TW" altLang="en-US" sz="2400" dirty="0">
                <a:latin typeface="+mn-ea"/>
              </a:rPr>
              <a:t>年時，</a:t>
            </a:r>
            <a:r>
              <a:rPr lang="zh-TW" altLang="en-US" sz="2400" b="1" dirty="0">
                <a:latin typeface="+mn-ea"/>
              </a:rPr>
              <a:t>金關丈夫</a:t>
            </a:r>
            <a:r>
              <a:rPr lang="zh-TW" altLang="en-US" sz="2400" dirty="0">
                <a:latin typeface="+mn-ea"/>
              </a:rPr>
              <a:t>和</a:t>
            </a:r>
            <a:r>
              <a:rPr lang="zh-TW" altLang="en-US" sz="2400" b="1" dirty="0">
                <a:latin typeface="+mn-ea"/>
              </a:rPr>
              <a:t>國分直一</a:t>
            </a:r>
            <a:r>
              <a:rPr lang="zh-TW" altLang="en-US" sz="2400" dirty="0">
                <a:latin typeface="+mn-ea"/>
              </a:rPr>
              <a:t>首次對最大立石的周圍開始進行試掘，並發現埋藏於遺跡地底的陶器以及住屋遺跡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挖掘簡史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0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12579" y="2405968"/>
            <a:ext cx="8407893" cy="44074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+mn-ea"/>
              </a:rPr>
              <a:t>1980</a:t>
            </a:r>
            <a:r>
              <a:rPr lang="zh-TW" altLang="en-US" sz="2400" dirty="0">
                <a:latin typeface="+mn-ea"/>
              </a:rPr>
              <a:t>年，</a:t>
            </a:r>
            <a:r>
              <a:rPr lang="zh-TW" altLang="en-US" sz="2400" b="1" dirty="0">
                <a:latin typeface="+mn-ea"/>
              </a:rPr>
              <a:t>南迴鐵路卑南車站</a:t>
            </a:r>
            <a:r>
              <a:rPr lang="zh-TW" altLang="en-US" sz="2400" dirty="0">
                <a:latin typeface="+mn-ea"/>
              </a:rPr>
              <a:t>（即今</a:t>
            </a:r>
            <a:r>
              <a:rPr lang="zh-TW" altLang="en-US" sz="2400" b="1" dirty="0">
                <a:latin typeface="+mn-ea"/>
              </a:rPr>
              <a:t>臺東車站</a:t>
            </a:r>
            <a:r>
              <a:rPr lang="zh-TW" altLang="en-US" sz="2400" dirty="0">
                <a:latin typeface="+mn-ea"/>
              </a:rPr>
              <a:t>）開工，將地下沉睡數千年的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遺構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遺物</a:t>
            </a:r>
            <a:r>
              <a:rPr lang="zh-TW" altLang="en-US" sz="2400" dirty="0">
                <a:latin typeface="+mn-ea"/>
              </a:rPr>
              <a:t>大量揭露，並造成嚴重破壞，而引起輿論及各方的高度關切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+mn-ea"/>
              </a:rPr>
              <a:t>台東縣</a:t>
            </a:r>
            <a:r>
              <a:rPr lang="zh-TW" altLang="en-US" sz="2400" b="1" dirty="0">
                <a:latin typeface="+mn-ea"/>
              </a:rPr>
              <a:t>政府</a:t>
            </a:r>
            <a:r>
              <a:rPr lang="zh-TW" altLang="en-US" sz="2400" dirty="0">
                <a:latin typeface="+mn-ea"/>
              </a:rPr>
              <a:t>遂委託台灣大學考古人類學系的</a:t>
            </a:r>
            <a:r>
              <a:rPr lang="zh-TW" altLang="en-US" sz="2400" b="1" dirty="0">
                <a:latin typeface="+mn-ea"/>
              </a:rPr>
              <a:t>宋文薰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b="1" dirty="0" smtClean="0">
                <a:latin typeface="+mn-ea"/>
              </a:rPr>
              <a:t>連照美</a:t>
            </a:r>
            <a:r>
              <a:rPr lang="zh-TW" altLang="en-US" sz="2400" dirty="0">
                <a:latin typeface="+mn-ea"/>
              </a:rPr>
              <a:t>教授</a:t>
            </a:r>
            <a:r>
              <a:rPr lang="zh-TW" altLang="en-US" sz="2400" dirty="0" smtClean="0">
                <a:latin typeface="+mn-ea"/>
              </a:rPr>
              <a:t>，</a:t>
            </a:r>
            <a:r>
              <a:rPr lang="zh-TW" altLang="en-US" sz="2400" dirty="0">
                <a:latin typeface="+mn-ea"/>
              </a:rPr>
              <a:t>進行搶救考古。搶救考古工作共進行</a:t>
            </a:r>
            <a:r>
              <a:rPr lang="en-US" altLang="zh-TW" sz="2400" dirty="0">
                <a:latin typeface="+mn-ea"/>
              </a:rPr>
              <a:t>13</a:t>
            </a:r>
            <a:r>
              <a:rPr lang="zh-TW" altLang="en-US" sz="2400" dirty="0">
                <a:latin typeface="+mn-ea"/>
              </a:rPr>
              <a:t>梯次，前後長達</a:t>
            </a:r>
            <a:r>
              <a:rPr lang="en-US" altLang="zh-TW" sz="2400" dirty="0">
                <a:latin typeface="+mn-ea"/>
              </a:rPr>
              <a:t>9</a:t>
            </a:r>
            <a:r>
              <a:rPr lang="zh-TW" altLang="en-US" sz="2400" dirty="0">
                <a:latin typeface="+mn-ea"/>
              </a:rPr>
              <a:t>年，成果十分豐碩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挖掘簡史</a:t>
            </a:r>
            <a:endParaRPr lang="zh-TW" altLang="en-US" sz="6600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2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9" y="1844824"/>
            <a:ext cx="8568951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latin typeface="+mn-ea"/>
              </a:rPr>
              <a:t>卑南文化</a:t>
            </a:r>
            <a:r>
              <a:rPr lang="zh-TW" altLang="en-US" sz="2800" dirty="0">
                <a:latin typeface="+mn-ea"/>
              </a:rPr>
              <a:t>主要分布於台灣東部的</a:t>
            </a:r>
            <a:r>
              <a:rPr lang="zh-TW" altLang="en-US" sz="2800" b="1" dirty="0">
                <a:latin typeface="+mn-ea"/>
              </a:rPr>
              <a:t>海岸山脈</a:t>
            </a:r>
            <a:r>
              <a:rPr lang="zh-TW" altLang="en-US" sz="2800" dirty="0">
                <a:latin typeface="+mn-ea"/>
              </a:rPr>
              <a:t>和</a:t>
            </a:r>
            <a:r>
              <a:rPr lang="zh-TW" altLang="en-US" sz="2800" b="1" dirty="0">
                <a:latin typeface="+mn-ea"/>
              </a:rPr>
              <a:t>花東縱谷</a:t>
            </a:r>
            <a:r>
              <a:rPr lang="zh-TW" altLang="en-US" sz="2800" dirty="0">
                <a:latin typeface="+mn-ea"/>
              </a:rPr>
              <a:t>南段的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河階、海階</a:t>
            </a:r>
            <a:r>
              <a:rPr lang="zh-TW" altLang="en-US" sz="2800" dirty="0">
                <a:latin typeface="+mn-ea"/>
              </a:rPr>
              <a:t>或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山區</a:t>
            </a:r>
            <a:r>
              <a:rPr lang="zh-TW" altLang="en-US" sz="2800" dirty="0">
                <a:latin typeface="+mn-ea"/>
              </a:rPr>
              <a:t>的緩坡地</a:t>
            </a:r>
            <a:r>
              <a:rPr lang="zh-TW" altLang="en-US" sz="2800" dirty="0" smtClean="0">
                <a:latin typeface="+mn-ea"/>
              </a:rPr>
              <a:t>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+mn-ea"/>
              </a:rPr>
              <a:t>重要</a:t>
            </a:r>
            <a:r>
              <a:rPr lang="zh-TW" altLang="en-US" sz="2800" dirty="0">
                <a:latin typeface="+mn-ea"/>
              </a:rPr>
              <a:t>遺址除了</a:t>
            </a:r>
            <a:r>
              <a:rPr lang="zh-TW" altLang="en-US" sz="2800" b="1" dirty="0">
                <a:latin typeface="+mn-ea"/>
              </a:rPr>
              <a:t>卑南遺址</a:t>
            </a:r>
            <a:r>
              <a:rPr lang="zh-TW" altLang="en-US" sz="2800" dirty="0">
                <a:latin typeface="+mn-ea"/>
              </a:rPr>
              <a:t>之外，還包括掃叭、富山、漁場、漁場南、東河</a:t>
            </a:r>
            <a:r>
              <a:rPr lang="en-US" altLang="zh-TW" sz="2800" dirty="0">
                <a:latin typeface="+mn-ea"/>
              </a:rPr>
              <a:t>Ⅰ</a:t>
            </a:r>
            <a:r>
              <a:rPr lang="zh-TW" altLang="en-US" sz="2800" dirty="0">
                <a:latin typeface="+mn-ea"/>
              </a:rPr>
              <a:t>、東河</a:t>
            </a:r>
            <a:r>
              <a:rPr lang="en-US" altLang="zh-TW" sz="2800" dirty="0">
                <a:latin typeface="+mn-ea"/>
              </a:rPr>
              <a:t>Ⅲ</a:t>
            </a:r>
            <a:r>
              <a:rPr lang="zh-TW" altLang="en-US" sz="2800" dirty="0">
                <a:latin typeface="+mn-ea"/>
              </a:rPr>
              <a:t>等其他地方</a:t>
            </a:r>
            <a:r>
              <a:rPr lang="zh-TW" altLang="en-US" sz="2800" dirty="0" smtClean="0">
                <a:latin typeface="+mn-ea"/>
              </a:rPr>
              <a:t>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文化分布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4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901912"/>
            <a:ext cx="8407893" cy="440740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在這些遺址都出土了大量鐮刀、石刀等農具，而且器型也有大型化的趨勢，可見農耕更形發展、也更重要了。至於海岸地區的遺址則出土豐富的網墜、尖器等漁業用具，又顯示對海洋資源的依賴。</a:t>
            </a: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目前的資料指出，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卑南文化</a:t>
            </a:r>
            <a:r>
              <a:rPr lang="zh-TW" altLang="en-US" sz="2400" dirty="0">
                <a:latin typeface="+mn-ea"/>
              </a:rPr>
              <a:t>與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長濱文化</a:t>
            </a:r>
            <a:r>
              <a:rPr lang="zh-TW" altLang="en-US" sz="2400" dirty="0">
                <a:latin typeface="+mn-ea"/>
              </a:rPr>
              <a:t>無強烈關連性，而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卑南文化人</a:t>
            </a:r>
            <a:r>
              <a:rPr lang="zh-TW" altLang="en-US" sz="2400" dirty="0">
                <a:latin typeface="+mn-ea"/>
              </a:rPr>
              <a:t>可能是</a:t>
            </a:r>
            <a:r>
              <a:rPr lang="zh-TW" altLang="en-US" sz="2400" b="1" dirty="0">
                <a:latin typeface="+mn-ea"/>
              </a:rPr>
              <a:t>排灣族</a:t>
            </a:r>
            <a:r>
              <a:rPr lang="zh-TW" altLang="en-US" sz="2400" dirty="0">
                <a:latin typeface="+mn-ea"/>
              </a:rPr>
              <a:t>與</a:t>
            </a:r>
            <a:r>
              <a:rPr lang="zh-TW" altLang="en-US" sz="2400" b="1" dirty="0">
                <a:latin typeface="+mn-ea"/>
              </a:rPr>
              <a:t>魯凱族</a:t>
            </a:r>
            <a:r>
              <a:rPr lang="zh-TW" altLang="en-US" sz="2400" dirty="0">
                <a:latin typeface="+mn-ea"/>
              </a:rPr>
              <a:t>的祖先。</a:t>
            </a:r>
            <a:endParaRPr lang="zh-TW" altLang="en-US" sz="2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zh-TW" altLang="en-US" sz="6600" b="1" dirty="0" smtClean="0"/>
              <a:t>文化分布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757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943510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流程圖</a:t>
            </a:r>
            <a:endParaRPr lang="zh-TW" altLang="en-US" sz="6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08304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圖</a:t>
            </a:r>
            <a:r>
              <a:rPr lang="zh-TW" altLang="en-US" sz="1000" dirty="0" smtClean="0"/>
              <a:t>。余嘉鴻製</a:t>
            </a:r>
            <a:endParaRPr lang="zh-TW" altLang="en-US" sz="1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1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719071"/>
            <a:ext cx="8439473" cy="2574025"/>
          </a:xfrm>
        </p:spPr>
        <p:txBody>
          <a:bodyPr>
            <a:normAutofit/>
          </a:bodyPr>
          <a:lstStyle/>
          <a:p>
            <a:pPr fontAlgn="t">
              <a:lnSpc>
                <a:spcPct val="110000"/>
              </a:lnSpc>
            </a:pPr>
            <a:r>
              <a:rPr lang="zh-TW" altLang="en-US" dirty="0" smtClean="0">
                <a:latin typeface="+mn-ea"/>
              </a:rPr>
              <a:t>開放</a:t>
            </a:r>
            <a:r>
              <a:rPr lang="zh-TW" altLang="en-US" dirty="0">
                <a:latin typeface="+mn-ea"/>
              </a:rPr>
              <a:t>時間：星期二至星期日，上午</a:t>
            </a:r>
            <a:r>
              <a:rPr lang="en-US" altLang="zh-TW" dirty="0">
                <a:latin typeface="+mn-ea"/>
              </a:rPr>
              <a:t>9:00</a:t>
            </a:r>
            <a:r>
              <a:rPr lang="zh-TW" altLang="en-US" dirty="0">
                <a:latin typeface="+mn-ea"/>
              </a:rPr>
              <a:t>至下午</a:t>
            </a:r>
            <a:r>
              <a:rPr lang="en-US" altLang="zh-TW" dirty="0">
                <a:latin typeface="+mn-ea"/>
              </a:rPr>
              <a:t>5:00</a:t>
            </a:r>
            <a:r>
              <a:rPr lang="zh-TW" altLang="en-US" dirty="0">
                <a:latin typeface="+mn-ea"/>
              </a:rPr>
              <a:t>。</a:t>
            </a:r>
            <a:br>
              <a:rPr lang="zh-TW" altLang="en-US" dirty="0">
                <a:latin typeface="+mn-ea"/>
              </a:rPr>
            </a:br>
            <a:r>
              <a:rPr lang="zh-TW" altLang="en-US" dirty="0">
                <a:latin typeface="+mn-ea"/>
              </a:rPr>
              <a:t>休館時間：每星期一（遇國定假日、補假日、選舉日則照常開放</a:t>
            </a:r>
            <a:r>
              <a:rPr lang="zh-TW" altLang="en-US" dirty="0" smtClean="0">
                <a:latin typeface="+mn-ea"/>
              </a:rPr>
              <a:t>）農曆</a:t>
            </a:r>
            <a:r>
              <a:rPr lang="zh-TW" altLang="en-US" dirty="0">
                <a:latin typeface="+mn-ea"/>
              </a:rPr>
              <a:t>除夕、年初一。必要之停止開放另行公告。</a:t>
            </a:r>
          </a:p>
          <a:p>
            <a:pPr marL="45720" indent="0" fontAlgn="t">
              <a:lnSpc>
                <a:spcPct val="110000"/>
              </a:lnSpc>
              <a:buNone/>
            </a:pPr>
            <a:endParaRPr lang="zh-TW" altLang="en-US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+mn-ea"/>
              </a:rPr>
              <a:t>門票</a:t>
            </a:r>
            <a:r>
              <a:rPr lang="zh-TW" altLang="en-US" dirty="0" smtClean="0">
                <a:latin typeface="+mn-ea"/>
              </a:rPr>
              <a:t>收費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入園時間</a:t>
            </a:r>
            <a:endParaRPr lang="zh-TW" altLang="en-US" sz="6600" b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1918"/>
              </p:ext>
            </p:extLst>
          </p:nvPr>
        </p:nvGraphicFramePr>
        <p:xfrm>
          <a:off x="467544" y="3645024"/>
          <a:ext cx="8379113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工作表" r:id="rId4" imgW="11963377" imgH="3905280" progId="Excel.Sheet.12">
                  <p:embed/>
                </p:oleObj>
              </mc:Choice>
              <mc:Fallback>
                <p:oleObj name="工作表" r:id="rId4" imgW="11963377" imgH="3905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3645024"/>
                        <a:ext cx="8379113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308304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表。余嘉鴻製</a:t>
            </a:r>
            <a:endParaRPr lang="zh-TW" altLang="en-US" sz="1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5" y="1772816"/>
            <a:ext cx="6435887" cy="455091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054394"/>
          </a:xfrm>
        </p:spPr>
        <p:txBody>
          <a:bodyPr/>
          <a:lstStyle/>
          <a:p>
            <a:r>
              <a:rPr lang="zh-TW" altLang="en-US" sz="6600" dirty="0" smtClean="0"/>
              <a:t>綠活圖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1000" dirty="0"/>
              <a:t>圖</a:t>
            </a:r>
            <a:r>
              <a:rPr lang="zh-TW" altLang="en-US" sz="1000" dirty="0" smtClean="0"/>
              <a:t>：林冠任</a:t>
            </a:r>
            <a:endParaRPr lang="zh-TW" altLang="en-US" sz="1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63691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TW" altLang="en-US" sz="9600" dirty="0" smtClean="0">
                <a:solidFill>
                  <a:schemeClr val="bg1"/>
                </a:solidFill>
                <a:latin typeface="+mj-ea"/>
                <a:ea typeface="+mj-ea"/>
              </a:rPr>
              <a:t>實地調查</a:t>
            </a:r>
            <a:r>
              <a:rPr lang="en-US" altLang="zh-TW" sz="9600" dirty="0" smtClean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TW" altLang="en-US" sz="9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18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26534"/>
            <a:ext cx="4038600" cy="3030658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2" y="2120212"/>
            <a:ext cx="4038600" cy="3030658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1118422"/>
            <a:ext cx="8381260" cy="1054394"/>
          </a:xfrm>
        </p:spPr>
        <p:txBody>
          <a:bodyPr/>
          <a:lstStyle/>
          <a:p>
            <a:r>
              <a:rPr lang="zh-TW" altLang="en-US" dirty="0" smtClean="0"/>
              <a:t>入口及航照圖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19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目錄</a:t>
            </a:r>
            <a:endParaRPr lang="zh-TW" altLang="en-US" sz="6600" b="1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146711988"/>
              </p:ext>
            </p:extLst>
          </p:nvPr>
        </p:nvGraphicFramePr>
        <p:xfrm>
          <a:off x="899592" y="1700808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7308304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/>
              <a:t>圖</a:t>
            </a:r>
            <a:r>
              <a:rPr lang="zh-TW" altLang="en-US" sz="1000" dirty="0" smtClean="0"/>
              <a:t>。余嘉鴻製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319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版面配置區 11"/>
          <p:cNvSpPr>
            <a:spLocks noGrp="1"/>
          </p:cNvSpPr>
          <p:nvPr>
            <p:ph type="body" sz="quarter" idx="3"/>
          </p:nvPr>
        </p:nvSpPr>
        <p:spPr>
          <a:xfrm>
            <a:off x="755577" y="908720"/>
            <a:ext cx="7931224" cy="87741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興建戶外表演舞台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191223"/>
            <a:ext cx="4039985" cy="3029989"/>
          </a:xfrm>
        </p:spPr>
      </p:pic>
      <p:sp>
        <p:nvSpPr>
          <p:cNvPr id="4" name="文字方塊 3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pic>
        <p:nvPicPr>
          <p:cNvPr id="15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9697"/>
            <a:ext cx="4041775" cy="303304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20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0" y="155047"/>
            <a:ext cx="4860032" cy="1224136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</a:rPr>
              <a:t>考古工作室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95207"/>
            <a:ext cx="3321433" cy="4426081"/>
          </a:xfrm>
        </p:spPr>
      </p:pic>
      <p:sp>
        <p:nvSpPr>
          <p:cNvPr id="11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4922713" y="731111"/>
            <a:ext cx="4041775" cy="639762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</a:rPr>
              <a:t>園區各設施分布圖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內容版面配置區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95207"/>
            <a:ext cx="3311911" cy="4413393"/>
          </a:xfrm>
        </p:spPr>
      </p:pic>
      <p:sp>
        <p:nvSpPr>
          <p:cNvPr id="4" name="文字方塊 3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21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原住民建築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" y="2168662"/>
            <a:ext cx="4366287" cy="327656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遊客中心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318046" cy="3240360"/>
          </a:xfrm>
        </p:spPr>
      </p:pic>
      <p:sp>
        <p:nvSpPr>
          <p:cNvPr id="9" name="文字方塊 8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22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考古現場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222087" cy="3168352"/>
          </a:xfrm>
        </p:spPr>
      </p:pic>
      <p:sp>
        <p:nvSpPr>
          <p:cNvPr id="11" name="文字版面配置區 10"/>
          <p:cNvSpPr txBox="1">
            <a:spLocks/>
          </p:cNvSpPr>
          <p:nvPr/>
        </p:nvSpPr>
        <p:spPr>
          <a:xfrm>
            <a:off x="4860032" y="1209832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2400" b="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20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8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600" b="1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chemeClr val="bg1"/>
                </a:solidFill>
              </a:rPr>
              <a:t>考古現象圖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2" name="內容版面配置區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2492896"/>
            <a:ext cx="4128458" cy="309634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23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8291264" cy="91447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園區告示牌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8763"/>
            <a:ext cx="4040188" cy="303185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68168"/>
            <a:ext cx="4041775" cy="3033040"/>
          </a:xfrm>
        </p:spPr>
      </p:pic>
      <p:sp>
        <p:nvSpPr>
          <p:cNvPr id="7" name="文字方塊 6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24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450"/>
            <a:ext cx="4040188" cy="3028774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2856"/>
            <a:ext cx="4041775" cy="302996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25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 smtClean="0"/>
              <a:t>園區內部分植栽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5418"/>
            <a:ext cx="4040188" cy="3028774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041775" cy="302996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zh-TW" altLang="en-US" sz="2400" dirty="0" smtClean="0"/>
              <a:t>園區內部分植栽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90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410"/>
            <a:ext cx="4040188" cy="3028774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72816"/>
            <a:ext cx="4041775" cy="302996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27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zh-TW" altLang="en-US" sz="2400" dirty="0" smtClean="0"/>
              <a:t>園區內部分植栽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78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410"/>
            <a:ext cx="4040188" cy="3028774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72816"/>
            <a:ext cx="4041775" cy="3029963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28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zh-TW" altLang="en-US" sz="2400" dirty="0" smtClean="0"/>
              <a:t>園區內部分植栽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3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1" y="1542380"/>
            <a:ext cx="5878518" cy="440690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29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24328" y="638132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</a:rPr>
              <a:t>調查</a:t>
            </a:r>
            <a:r>
              <a:rPr lang="zh-TW" altLang="en-US" sz="1000" dirty="0" smtClean="0">
                <a:solidFill>
                  <a:schemeClr val="bg1"/>
                </a:solidFill>
              </a:rPr>
              <a:t>組。攝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標題 6"/>
          <p:cNvSpPr>
            <a:spLocks noGrp="1"/>
          </p:cNvSpPr>
          <p:nvPr>
            <p:ph type="title"/>
          </p:nvPr>
        </p:nvSpPr>
        <p:spPr>
          <a:xfrm>
            <a:off x="381000" y="286374"/>
            <a:ext cx="8381260" cy="1054394"/>
          </a:xfrm>
        </p:spPr>
        <p:txBody>
          <a:bodyPr/>
          <a:lstStyle/>
          <a:p>
            <a:r>
              <a:rPr lang="zh-TW" altLang="en-US" sz="2400" dirty="0" smtClean="0"/>
              <a:t>園區內部分植栽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5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901912"/>
            <a:ext cx="8407893" cy="44074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+mn-ea"/>
              </a:rPr>
              <a:t>利用照片、地圖與文字敘述來介紹</a:t>
            </a:r>
            <a:r>
              <a:rPr lang="zh-TW" altLang="en-US" sz="3200" b="1" dirty="0">
                <a:latin typeface="+mn-ea"/>
              </a:rPr>
              <a:t>卑南文化</a:t>
            </a:r>
            <a:r>
              <a:rPr lang="zh-TW" altLang="en-US" sz="3200" b="1" dirty="0" smtClean="0">
                <a:latin typeface="+mn-ea"/>
              </a:rPr>
              <a:t>公園，綠活圖</a:t>
            </a:r>
            <a:r>
              <a:rPr lang="zh-TW" altLang="en-US" sz="3200" dirty="0" smtClean="0">
                <a:latin typeface="+mn-ea"/>
              </a:rPr>
              <a:t>以圖片為主、文字為輔，讓人更加了解本區域之特色與文化。</a:t>
            </a:r>
            <a:r>
              <a:rPr lang="zh-TW" altLang="en-US" sz="3200" dirty="0">
                <a:latin typeface="+mn-ea"/>
              </a:rPr>
              <a:t>藉由綠活圖介紹遺址文化重要性，和更方便了解與認識此文化</a:t>
            </a:r>
            <a:r>
              <a:rPr lang="zh-TW" altLang="en-US" sz="3200" dirty="0" smtClean="0">
                <a:latin typeface="+mn-ea"/>
              </a:rPr>
              <a:t>。並且</a:t>
            </a:r>
            <a:r>
              <a:rPr lang="zh-TW" altLang="en-US" sz="3200" dirty="0">
                <a:latin typeface="+mn-ea"/>
              </a:rPr>
              <a:t>利用自己的</a:t>
            </a:r>
            <a:r>
              <a:rPr lang="zh-TW" altLang="en-US" sz="3200" dirty="0" smtClean="0">
                <a:latin typeface="+mn-ea"/>
              </a:rPr>
              <a:t>專長運用在電繪上並製作出</a:t>
            </a:r>
            <a:r>
              <a:rPr lang="zh-TW" altLang="en-US" sz="3200" b="1" dirty="0" smtClean="0">
                <a:latin typeface="+mn-ea"/>
              </a:rPr>
              <a:t>綠</a:t>
            </a:r>
            <a:r>
              <a:rPr lang="zh-TW" altLang="en-US" sz="3200" b="1" dirty="0">
                <a:latin typeface="+mn-ea"/>
              </a:rPr>
              <a:t>活圖</a:t>
            </a:r>
            <a:r>
              <a:rPr lang="zh-TW" altLang="en-US" sz="3200" dirty="0" smtClean="0">
                <a:latin typeface="+mn-ea"/>
              </a:rPr>
              <a:t>。</a:t>
            </a:r>
            <a:endParaRPr lang="en-US" altLang="zh-TW" sz="3200" dirty="0" smtClean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摘要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636912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TW" altLang="en-US" sz="9600" dirty="0" smtClean="0">
                <a:solidFill>
                  <a:schemeClr val="bg1"/>
                </a:solidFill>
                <a:latin typeface="+mj-ea"/>
                <a:ea typeface="+mj-ea"/>
              </a:rPr>
              <a:t>海報製作</a:t>
            </a:r>
            <a:r>
              <a:rPr lang="en-US" altLang="zh-TW" sz="9600" dirty="0" smtClean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TW" altLang="en-US" sz="9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24328" y="638132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  <a:latin typeface="+mj-ea"/>
              </a:rPr>
              <a:t>海報組。製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30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4606713" cy="2592288"/>
          </a:xfrm>
        </p:spPr>
      </p:pic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349127" cy="4464496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 smtClean="0"/>
              <a:t>製作過程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24328" y="638132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  <a:latin typeface="+mj-ea"/>
              </a:rPr>
              <a:t>海報組。製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31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3079543" cy="5472608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87" y="764704"/>
            <a:ext cx="3055913" cy="5430614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>
                <a:solidFill>
                  <a:schemeClr val="bg1"/>
                </a:solidFill>
              </a:rPr>
              <a:t>32</a:t>
            </a:fld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24328" y="6381328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chemeClr val="bg1"/>
                </a:solidFill>
                <a:latin typeface="+mj-ea"/>
              </a:rPr>
              <a:t>海報組。製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工作分配</a:t>
            </a:r>
            <a:endParaRPr lang="zh-TW" altLang="en-US" sz="6600" b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0476"/>
              </p:ext>
            </p:extLst>
          </p:nvPr>
        </p:nvGraphicFramePr>
        <p:xfrm>
          <a:off x="1115616" y="1772816"/>
          <a:ext cx="681409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工作表" r:id="rId4" imgW="13630368" imgH="9067680" progId="Excel.Sheet.12">
                  <p:embed/>
                </p:oleObj>
              </mc:Choice>
              <mc:Fallback>
                <p:oleObj name="工作表" r:id="rId4" imgW="13630368" imgH="90676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772816"/>
                        <a:ext cx="6814098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380312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表。余嘉鴻製</a:t>
            </a:r>
            <a:endParaRPr lang="zh-TW" altLang="en-US" sz="1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工作進度</a:t>
            </a:r>
            <a:endParaRPr lang="zh-TW" altLang="en-US" sz="6600" b="1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364079"/>
              </p:ext>
            </p:extLst>
          </p:nvPr>
        </p:nvGraphicFramePr>
        <p:xfrm>
          <a:off x="2123728" y="1772816"/>
          <a:ext cx="4896544" cy="46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工作表" r:id="rId4" imgW="8820111" imgH="8439120" progId="Excel.Sheet.12">
                  <p:embed/>
                </p:oleObj>
              </mc:Choice>
              <mc:Fallback>
                <p:oleObj name="工作表" r:id="rId4" imgW="8820111" imgH="8439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3728" y="1772816"/>
                        <a:ext cx="4896544" cy="46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7380312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表。余嘉鴻製</a:t>
            </a:r>
            <a:endParaRPr lang="zh-TW" altLang="en-US" sz="1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/>
          <a:lstStyle/>
          <a:p>
            <a:r>
              <a:rPr lang="zh-TW" altLang="zh-TW" dirty="0"/>
              <a:t>文化公園未來要開放</a:t>
            </a:r>
            <a:r>
              <a:rPr lang="zh-TW" altLang="zh-TW" dirty="0" smtClean="0"/>
              <a:t>收費</a:t>
            </a:r>
            <a:r>
              <a:rPr lang="zh-TW" altLang="en-US" dirty="0"/>
              <a:t>，</a:t>
            </a:r>
            <a:r>
              <a:rPr lang="zh-TW" altLang="zh-TW" dirty="0" smtClean="0"/>
              <a:t>但</a:t>
            </a:r>
            <a:r>
              <a:rPr lang="zh-TW" altLang="zh-TW" dirty="0"/>
              <a:t>我覺得他的設施還不是很</a:t>
            </a:r>
            <a:r>
              <a:rPr lang="zh-TW" altLang="zh-TW" dirty="0" smtClean="0"/>
              <a:t>完善</a:t>
            </a:r>
            <a:r>
              <a:rPr lang="zh-TW" altLang="en-US" dirty="0"/>
              <a:t>，</a:t>
            </a:r>
            <a:r>
              <a:rPr lang="zh-TW" altLang="zh-TW" dirty="0" smtClean="0"/>
              <a:t>觀</a:t>
            </a:r>
            <a:r>
              <a:rPr lang="zh-TW" altLang="zh-TW" dirty="0"/>
              <a:t>景台的木棧道和架子都已經腐</a:t>
            </a:r>
            <a:r>
              <a:rPr lang="zh-TW" altLang="zh-TW" dirty="0" smtClean="0"/>
              <a:t>壞</a:t>
            </a:r>
            <a:r>
              <a:rPr lang="zh-TW" altLang="en-US" dirty="0" smtClean="0"/>
              <a:t>，</a:t>
            </a:r>
            <a:r>
              <a:rPr lang="zh-TW" altLang="zh-TW" dirty="0" smtClean="0"/>
              <a:t>走上</a:t>
            </a:r>
            <a:r>
              <a:rPr lang="zh-TW" altLang="zh-TW" dirty="0"/>
              <a:t>去都會抖抖</a:t>
            </a:r>
            <a:r>
              <a:rPr lang="zh-TW" altLang="zh-TW" dirty="0" smtClean="0"/>
              <a:t>的</a:t>
            </a:r>
            <a:r>
              <a:rPr lang="zh-TW" altLang="en-US" dirty="0" smtClean="0"/>
              <a:t>，</a:t>
            </a:r>
            <a:r>
              <a:rPr lang="zh-TW" altLang="zh-TW" dirty="0" smtClean="0"/>
              <a:t>戶外</a:t>
            </a:r>
            <a:r>
              <a:rPr lang="zh-TW" altLang="zh-TW" dirty="0"/>
              <a:t>廣場也在維修</a:t>
            </a:r>
            <a:r>
              <a:rPr lang="zh-TW" altLang="zh-TW" dirty="0" smtClean="0"/>
              <a:t>中</a:t>
            </a:r>
            <a:r>
              <a:rPr lang="zh-TW" altLang="en-US" dirty="0" smtClean="0"/>
              <a:t>，</a:t>
            </a:r>
            <a:r>
              <a:rPr lang="zh-TW" altLang="zh-TW" dirty="0" smtClean="0"/>
              <a:t>且</a:t>
            </a:r>
            <a:r>
              <a:rPr lang="zh-TW" altLang="zh-TW" dirty="0"/>
              <a:t>文化公園後方外圍與住家並無</a:t>
            </a:r>
            <a:r>
              <a:rPr lang="zh-TW" altLang="zh-TW" dirty="0" smtClean="0"/>
              <a:t>分開</a:t>
            </a:r>
            <a:r>
              <a:rPr lang="zh-TW" altLang="en-US" dirty="0"/>
              <a:t>，</a:t>
            </a:r>
            <a:r>
              <a:rPr lang="zh-TW" altLang="zh-TW" dirty="0" smtClean="0"/>
              <a:t>不知道</a:t>
            </a:r>
            <a:r>
              <a:rPr lang="zh-TW" altLang="zh-TW" dirty="0"/>
              <a:t>之後遊客多的時候是否會干擾到原本的住民</a:t>
            </a:r>
            <a:r>
              <a:rPr lang="zh-TW" altLang="zh-TW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林宏軒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運用所學的來介紹</a:t>
            </a:r>
            <a:r>
              <a:rPr lang="zh-TW" altLang="en-US" b="1" dirty="0"/>
              <a:t>卑南文化公園</a:t>
            </a:r>
            <a:r>
              <a:rPr lang="zh-TW" altLang="en-US" dirty="0"/>
              <a:t>，並且利用自己的專長電繪出綠活圖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林冠任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能為</a:t>
            </a:r>
            <a:r>
              <a:rPr lang="zh-TW" altLang="en-US" b="1" dirty="0"/>
              <a:t>臺東</a:t>
            </a:r>
            <a:r>
              <a:rPr lang="zh-TW" altLang="en-US" dirty="0"/>
              <a:t>盡一份心力我覺得很棒，製作綠活圖又與本科的專業有一定相關，可以增加實作經驗，為未來做</a:t>
            </a:r>
            <a:r>
              <a:rPr lang="zh-TW" altLang="en-US" dirty="0" smtClean="0"/>
              <a:t>準備。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周正浩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我們所製作的綠活圖與我們本身所學有關，又能將本身所學運用在生活中，著實沒有枉費我們所</a:t>
            </a:r>
            <a:r>
              <a:rPr lang="zh-TW" altLang="en-US" dirty="0" smtClean="0"/>
              <a:t>學。</a:t>
            </a:r>
            <a:r>
              <a:rPr lang="en-US" altLang="zh-TW" dirty="0" smtClean="0"/>
              <a:t>(</a:t>
            </a:r>
            <a:r>
              <a:rPr lang="zh-TW" altLang="en-US" dirty="0"/>
              <a:t>李欣懋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可以運用學校的知識，製作綠活圖，運用所學，活用技能，嘗試在學校所的</a:t>
            </a:r>
            <a:r>
              <a:rPr lang="zh-TW" altLang="en-US" dirty="0" smtClean="0"/>
              <a:t>知識。</a:t>
            </a:r>
            <a:r>
              <a:rPr lang="en-US" altLang="zh-TW" dirty="0" smtClean="0"/>
              <a:t>(</a:t>
            </a:r>
            <a:r>
              <a:rPr lang="zh-TW" altLang="en-US" dirty="0"/>
              <a:t>李清瑜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經由這次活動讓更多人認識卑南文化公園，也讓我學習到了許多，製作綠活土的點點滴滴值得</a:t>
            </a:r>
            <a:r>
              <a:rPr lang="zh-TW" altLang="en-US" dirty="0" smtClean="0"/>
              <a:t>回憶。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蔡昀熹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心得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346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/>
          <a:lstStyle/>
          <a:p>
            <a:r>
              <a:rPr lang="zh-TW" altLang="en-US" dirty="0"/>
              <a:t>可以使我們在學校學到的專業知識能夠在現實生活中使用上，有了實際使用的機會，也使我們的專業知識不在是紙上談兵，在此同時也可以為這個社會進到一份</a:t>
            </a:r>
            <a:r>
              <a:rPr lang="zh-TW" altLang="en-US" dirty="0" smtClean="0"/>
              <a:t>心力。</a:t>
            </a:r>
            <a:r>
              <a:rPr lang="en-US" altLang="zh-TW" dirty="0" smtClean="0"/>
              <a:t>(</a:t>
            </a:r>
            <a:r>
              <a:rPr lang="zh-TW" altLang="en-US" dirty="0"/>
              <a:t>楊宣禹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把卑南遺址公園做成綠活圖這是我想都沒想過的事，而這次能做出來且成果也很美這根本超乎我預料。只能說做綠活圖的各位真是太屌了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李鴻德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藉由這次製作綠活圖認識卑南遺址公園，製作過程能利用在學校學習到的專業知識，讓大家能有機會</a:t>
            </a:r>
            <a:r>
              <a:rPr lang="zh-TW" altLang="en-US" dirty="0" smtClean="0"/>
              <a:t>活用。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李京晨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實地勘察</a:t>
            </a:r>
            <a:r>
              <a:rPr lang="zh-TW" altLang="en-US" dirty="0" smtClean="0"/>
              <a:t>後了解到</a:t>
            </a:r>
            <a:r>
              <a:rPr lang="zh-TW" altLang="en-US" dirty="0"/>
              <a:t>當地的特色以及文化，將前人的文化與周遭植物做成綠活圖並</a:t>
            </a:r>
            <a:r>
              <a:rPr lang="zh-TW" altLang="en-US" dirty="0" smtClean="0"/>
              <a:t>介紹給</a:t>
            </a:r>
            <a:r>
              <a:rPr lang="zh-TW" altLang="en-US" dirty="0"/>
              <a:t>其他人認識是最棒的一件</a:t>
            </a:r>
            <a:r>
              <a:rPr lang="zh-TW" altLang="en-US" dirty="0" smtClean="0"/>
              <a:t>事。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賴柏霖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這次製作綠活圖之後才懂甚麼叫綠活圖 而因為是在製作海報方面 能夠增進自己設計美感也是不錯的</a:t>
            </a:r>
            <a:r>
              <a:rPr lang="zh-TW" altLang="en-US" dirty="0" smtClean="0"/>
              <a:t>方式。</a:t>
            </a:r>
            <a:r>
              <a:rPr lang="en-US" altLang="zh-TW" dirty="0" smtClean="0"/>
              <a:t>(</a:t>
            </a:r>
            <a:r>
              <a:rPr lang="zh-TW" altLang="en-US" dirty="0"/>
              <a:t>戴志</a:t>
            </a:r>
            <a:r>
              <a:rPr lang="zh-TW" altLang="en-US" dirty="0" smtClean="0"/>
              <a:t>佳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這次做海報才知道是一項多浩大的工程 另外也凸顯自己在美術繪畫部份的</a:t>
            </a:r>
            <a:r>
              <a:rPr lang="zh-TW" altLang="en-US" dirty="0" smtClean="0"/>
              <a:t>不足。</a:t>
            </a:r>
            <a:r>
              <a:rPr lang="en-US" altLang="zh-TW" dirty="0" smtClean="0"/>
              <a:t>(</a:t>
            </a:r>
            <a:r>
              <a:rPr lang="zh-TW" altLang="en-US" dirty="0"/>
              <a:t>陳</a:t>
            </a:r>
            <a:r>
              <a:rPr lang="zh-TW" altLang="en-US" dirty="0" smtClean="0"/>
              <a:t>凱聖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/>
              <a:t>心得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940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維基百科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國立台灣史前文化</a:t>
            </a:r>
            <a:r>
              <a:rPr lang="zh-TW" altLang="en-US" dirty="0" smtClean="0">
                <a:latin typeface="+mn-ea"/>
              </a:rPr>
              <a:t>館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>
                <a:latin typeface="+mn-ea"/>
              </a:rPr>
              <a:t>荒野保護</a:t>
            </a:r>
            <a:r>
              <a:rPr lang="zh-TW" altLang="en-US" dirty="0" smtClean="0">
                <a:latin typeface="+mn-ea"/>
              </a:rPr>
              <a:t>協會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王洪珮</a:t>
            </a:r>
            <a:r>
              <a:rPr lang="en-US" altLang="zh-TW" dirty="0" smtClean="0">
                <a:latin typeface="+mn-ea"/>
              </a:rPr>
              <a:t>(2012)</a:t>
            </a:r>
            <a:r>
              <a:rPr lang="zh-TW" altLang="en-US" b="1" dirty="0" smtClean="0">
                <a:latin typeface="+mn-ea"/>
              </a:rPr>
              <a:t>綠色生活圖繪製對社區意識之影響</a:t>
            </a:r>
            <a:r>
              <a:rPr lang="zh-TW" altLang="en-US" dirty="0" smtClean="0">
                <a:latin typeface="+mn-ea"/>
              </a:rPr>
              <a:t>。國立中山大學公共事務管理研究所。碩士論文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8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38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1678156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>
                <a:latin typeface="+mj-ea"/>
                <a:ea typeface="+mj-ea"/>
              </a:rPr>
              <a:t>THE END</a:t>
            </a:r>
          </a:p>
          <a:p>
            <a:pPr algn="ctr"/>
            <a:r>
              <a:rPr lang="zh-TW" altLang="en-US" sz="9600" dirty="0">
                <a:latin typeface="+mj-ea"/>
                <a:ea typeface="+mj-ea"/>
              </a:rPr>
              <a:t>感謝大家聆聽</a:t>
            </a:r>
          </a:p>
        </p:txBody>
      </p:sp>
    </p:spTree>
    <p:extLst>
      <p:ext uri="{BB962C8B-B14F-4D97-AF65-F5344CB8AC3E}">
        <p14:creationId xmlns:p14="http://schemas.microsoft.com/office/powerpoint/2010/main" val="25384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「繪製地圖是一種詮釋的行動，．．．反映了作者的意圖．．．時代與文化的境況與價值」。（畢恆達，</a:t>
            </a:r>
            <a:r>
              <a:rPr lang="en-US" altLang="zh-TW" dirty="0">
                <a:latin typeface="+mn-ea"/>
              </a:rPr>
              <a:t>1996</a:t>
            </a:r>
            <a:r>
              <a:rPr lang="zh-TW" altLang="en-US" dirty="0" smtClean="0">
                <a:latin typeface="+mn-ea"/>
              </a:rPr>
              <a:t>）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你，對周圍的自然景物有多少觀察？對所住社區的人文歷史，有多少 了解？對環境中的綠色資源有多少認識？試著畫一張綠色生活地 圖，從原本熟悉的環境中，發掘被忽略的綠色資源與人文意象，將屬 於自然、人文、生態、環保的景點都放在地圖上，讓自己對家園，有 更深的互動與連結。（荒野，</a:t>
            </a:r>
            <a:r>
              <a:rPr lang="en-US" altLang="zh-TW" dirty="0">
                <a:latin typeface="+mn-ea"/>
              </a:rPr>
              <a:t>2011</a:t>
            </a:r>
            <a:r>
              <a:rPr lang="zh-TW" altLang="en-US" dirty="0" smtClean="0">
                <a:latin typeface="+mn-ea"/>
              </a:rPr>
              <a:t>）。</a:t>
            </a:r>
            <a:endParaRPr lang="zh-TW" altLang="en-US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文獻探討</a:t>
            </a:r>
            <a:endParaRPr lang="zh-TW" altLang="en-US" sz="6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8184" y="6365344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關鍵字：</a:t>
            </a:r>
            <a:r>
              <a:rPr lang="zh-TW" altLang="en-US" sz="1000" dirty="0" smtClean="0">
                <a:solidFill>
                  <a:srgbClr val="FF0000"/>
                </a:solidFill>
              </a:rPr>
              <a:t>綠活圖</a:t>
            </a:r>
            <a:r>
              <a:rPr lang="zh-TW" altLang="en-US" sz="1000" dirty="0" smtClean="0"/>
              <a:t>、</a:t>
            </a:r>
            <a:r>
              <a:rPr lang="zh-TW" altLang="en-US" sz="1000" dirty="0" smtClean="0">
                <a:solidFill>
                  <a:srgbClr val="FF0000"/>
                </a:solidFill>
              </a:rPr>
              <a:t>荒野保護協會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7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在地圖上，特別標出屬於自然、人文、生態、環保的景點，並 以一套世界通用的圖示來代表，就是一張綠色生活地圖。大到一 個國家、一個首都，小到一個社區、一個校園，都可以用綠色生 活地圖來呈現」（荒野保護協會，</a:t>
            </a:r>
            <a:r>
              <a:rPr lang="en-US" altLang="zh-TW" dirty="0">
                <a:latin typeface="+mn-ea"/>
              </a:rPr>
              <a:t>2005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12</a:t>
            </a:r>
            <a:r>
              <a:rPr lang="zh-TW" altLang="en-US" dirty="0">
                <a:latin typeface="+mn-ea"/>
              </a:rPr>
              <a:t>）。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地圖也是因應人們的需要 而產生，當然在繪製的過程隱含了對環境的認知和詮釋（賴進貴，</a:t>
            </a:r>
            <a:r>
              <a:rPr lang="en-US" altLang="zh-TW" dirty="0">
                <a:latin typeface="+mn-ea"/>
              </a:rPr>
              <a:t>2007</a:t>
            </a:r>
            <a:r>
              <a:rPr lang="zh-TW" altLang="en-US" dirty="0">
                <a:latin typeface="+mn-ea"/>
              </a:rPr>
              <a:t>），地圖建構了空間和時間的認知，地圖更是一種「想像」與「認同」的具體化與視覺化呈 現（吳信政，</a:t>
            </a:r>
            <a:r>
              <a:rPr lang="en-US" altLang="zh-TW" dirty="0">
                <a:latin typeface="+mn-ea"/>
              </a:rPr>
              <a:t>2007</a:t>
            </a:r>
            <a:r>
              <a:rPr lang="zh-TW" altLang="en-US" dirty="0">
                <a:latin typeface="+mn-ea"/>
              </a:rPr>
              <a:t>）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文獻探討</a:t>
            </a:r>
            <a:endParaRPr lang="zh-TW" altLang="en-US" sz="66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6365344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關鍵字：</a:t>
            </a:r>
            <a:r>
              <a:rPr lang="zh-TW" altLang="en-US" sz="1000" dirty="0" smtClean="0">
                <a:solidFill>
                  <a:srgbClr val="FF0000"/>
                </a:solidFill>
              </a:rPr>
              <a:t>綠活圖</a:t>
            </a:r>
            <a:r>
              <a:rPr lang="zh-TW" altLang="en-US" sz="1000" dirty="0" smtClean="0"/>
              <a:t>、</a:t>
            </a:r>
            <a:r>
              <a:rPr lang="zh-TW" altLang="en-US" sz="1000" dirty="0" smtClean="0">
                <a:solidFill>
                  <a:srgbClr val="FF0000"/>
                </a:solidFill>
              </a:rPr>
              <a:t>荒野保護協會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3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2045928"/>
            <a:ext cx="8407893" cy="44074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「綠色生活地圖」（</a:t>
            </a:r>
            <a:r>
              <a:rPr lang="en-US" altLang="zh-TW" dirty="0">
                <a:latin typeface="+mn-ea"/>
              </a:rPr>
              <a:t>Green map</a:t>
            </a:r>
            <a:r>
              <a:rPr lang="zh-TW" altLang="en-US" dirty="0">
                <a:latin typeface="+mn-ea"/>
              </a:rPr>
              <a:t>），簡稱「綠活圖」，大陸地區簡稱「綠地圖」， 簡單說就是在地圖上，對人們健康和對地球友善的景點標示，繪製綠色生活地圖 就是群體經歷環境探索踏查過程，將觀察、共識所呈現的集體藝術創作。綠色生活地圖不僅是地圖而已，也是生活中人文、生態、環保、歷史的交集，更是從你 我透過敏銳的觀察力、放慢腳步的思索、繪製出我們的環境現況、紀錄我們環境 的變化、重新認識你我所在的都市，不但是牽引你我的思緒，更有參與公共政策改變現狀的積極功能（荒野保護協會，</a:t>
            </a:r>
            <a:r>
              <a:rPr lang="en-US" altLang="zh-TW" dirty="0">
                <a:latin typeface="+mn-ea"/>
              </a:rPr>
              <a:t>2011</a:t>
            </a:r>
            <a:r>
              <a:rPr lang="zh-TW" altLang="en-US" dirty="0" smtClean="0">
                <a:latin typeface="+mn-ea"/>
              </a:rPr>
              <a:t>）。</a:t>
            </a:r>
            <a:endParaRPr lang="zh-TW" altLang="en-US" dirty="0">
              <a:latin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95536" y="332656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/>
              <a:t>文獻探討</a:t>
            </a:r>
            <a:endParaRPr lang="zh-TW" altLang="en-US" sz="66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28184" y="6365344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關鍵字：</a:t>
            </a:r>
            <a:r>
              <a:rPr lang="zh-TW" altLang="en-US" sz="1000" dirty="0" smtClean="0">
                <a:solidFill>
                  <a:srgbClr val="FF0000"/>
                </a:solidFill>
              </a:rPr>
              <a:t>綠活圖</a:t>
            </a:r>
            <a:r>
              <a:rPr lang="zh-TW" altLang="en-US" sz="1000" dirty="0" smtClean="0"/>
              <a:t>、</a:t>
            </a:r>
            <a:r>
              <a:rPr lang="zh-TW" altLang="en-US" sz="1000" dirty="0" smtClean="0">
                <a:solidFill>
                  <a:srgbClr val="FF0000"/>
                </a:solidFill>
              </a:rPr>
              <a:t>荒野保護協會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844824"/>
            <a:ext cx="8511481" cy="4662257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近年來</a:t>
            </a:r>
            <a:r>
              <a:rPr lang="zh-TW" altLang="en-US" dirty="0" smtClean="0">
                <a:latin typeface="+mn-ea"/>
              </a:rPr>
              <a:t>，</a:t>
            </a:r>
            <a:r>
              <a:rPr lang="zh-TW" altLang="en-US" dirty="0">
                <a:latin typeface="+mn-ea"/>
              </a:rPr>
              <a:t>受到</a:t>
            </a:r>
            <a:r>
              <a:rPr lang="en-US" altLang="zh-TW" dirty="0" smtClean="0">
                <a:latin typeface="+mn-ea"/>
              </a:rPr>
              <a:t>NGO</a:t>
            </a:r>
            <a:r>
              <a:rPr lang="zh-TW" altLang="en-US" dirty="0">
                <a:latin typeface="+mn-ea"/>
              </a:rPr>
              <a:t>團體提倡「</a:t>
            </a:r>
            <a:r>
              <a:rPr lang="zh-TW" altLang="en-US" b="1" dirty="0">
                <a:latin typeface="+mn-ea"/>
              </a:rPr>
              <a:t>綠色生活地圖</a:t>
            </a:r>
            <a:r>
              <a:rPr lang="zh-TW" altLang="en-US" dirty="0">
                <a:latin typeface="+mn-ea"/>
              </a:rPr>
              <a:t>」</a:t>
            </a:r>
            <a:r>
              <a:rPr lang="zh-TW" altLang="en-US" dirty="0" smtClean="0">
                <a:latin typeface="+mn-ea"/>
              </a:rPr>
              <a:t>，本專題想</a:t>
            </a:r>
            <a:r>
              <a:rPr lang="zh-TW" altLang="en-US" dirty="0">
                <a:latin typeface="+mn-ea"/>
              </a:rPr>
              <a:t>讓</a:t>
            </a:r>
            <a:r>
              <a:rPr lang="zh-TW" altLang="en-US" b="1" dirty="0">
                <a:latin typeface="+mn-ea"/>
              </a:rPr>
              <a:t>台東</a:t>
            </a:r>
            <a:r>
              <a:rPr lang="zh-TW" altLang="en-US" dirty="0">
                <a:latin typeface="+mn-ea"/>
              </a:rPr>
              <a:t>的</a:t>
            </a:r>
            <a:r>
              <a:rPr lang="zh-TW" altLang="en-US" b="1" dirty="0">
                <a:latin typeface="+mn-ea"/>
              </a:rPr>
              <a:t>原住民文化</a:t>
            </a:r>
            <a:r>
              <a:rPr lang="zh-TW" altLang="en-US" dirty="0">
                <a:latin typeface="+mn-ea"/>
              </a:rPr>
              <a:t>利用</a:t>
            </a:r>
            <a:r>
              <a:rPr lang="zh-TW" altLang="en-US" b="1" dirty="0">
                <a:latin typeface="+mn-ea"/>
              </a:rPr>
              <a:t>綠活圖</a:t>
            </a:r>
            <a:r>
              <a:rPr lang="zh-TW" altLang="en-US" dirty="0">
                <a:latin typeface="+mn-ea"/>
              </a:rPr>
              <a:t>的方式呈現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主要是</a:t>
            </a:r>
            <a:r>
              <a:rPr lang="zh-TW" altLang="en-US" dirty="0" smtClean="0">
                <a:latin typeface="+mn-ea"/>
              </a:rPr>
              <a:t>希望</a:t>
            </a:r>
            <a:r>
              <a:rPr lang="zh-TW" altLang="en-US" dirty="0">
                <a:latin typeface="+mn-ea"/>
              </a:rPr>
              <a:t>透過</a:t>
            </a:r>
            <a:r>
              <a:rPr lang="zh-TW" altLang="en-US" dirty="0" smtClean="0">
                <a:latin typeface="+mn-ea"/>
              </a:rPr>
              <a:t>繪製</a:t>
            </a:r>
            <a:r>
              <a:rPr lang="zh-TW" altLang="en-US" dirty="0">
                <a:latin typeface="+mn-ea"/>
              </a:rPr>
              <a:t>地圖的過程，重新觀察生活週遭的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綠色資源</a:t>
            </a:r>
            <a:r>
              <a:rPr lang="zh-TW" altLang="en-US" dirty="0">
                <a:latin typeface="+mn-ea"/>
              </a:rPr>
              <a:t>，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進而關心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注意環境的變遷</a:t>
            </a:r>
            <a:r>
              <a:rPr lang="zh-TW" altLang="en-US" dirty="0">
                <a:latin typeface="+mn-ea"/>
              </a:rPr>
              <a:t>，以提供推廣</a:t>
            </a:r>
            <a:r>
              <a:rPr lang="zh-TW" altLang="en-US" b="1" dirty="0">
                <a:latin typeface="+mn-ea"/>
              </a:rPr>
              <a:t>遺址文化</a:t>
            </a:r>
            <a:r>
              <a:rPr lang="zh-TW" altLang="en-US" dirty="0">
                <a:latin typeface="+mn-ea"/>
              </a:rPr>
              <a:t>重要性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TW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讓製作出的</a:t>
            </a:r>
            <a:r>
              <a:rPr lang="en-US" altLang="zh-TW" dirty="0">
                <a:latin typeface="+mn-ea"/>
              </a:rPr>
              <a:t>「</a:t>
            </a:r>
            <a:r>
              <a:rPr lang="en-US" altLang="zh-TW" b="1" dirty="0" err="1">
                <a:latin typeface="+mn-ea"/>
              </a:rPr>
              <a:t>綠活圖</a:t>
            </a:r>
            <a:r>
              <a:rPr lang="en-US" altLang="zh-TW" dirty="0" err="1">
                <a:latin typeface="+mn-ea"/>
              </a:rPr>
              <a:t>」裏，</a:t>
            </a:r>
            <a:r>
              <a:rPr lang="en-US" altLang="zh-TW" dirty="0" err="1" smtClean="0">
                <a:latin typeface="+mn-ea"/>
              </a:rPr>
              <a:t>都</a:t>
            </a:r>
            <a:r>
              <a:rPr lang="zh-TW" altLang="en-US" dirty="0" smtClean="0">
                <a:latin typeface="+mn-ea"/>
              </a:rPr>
              <a:t>能</a:t>
            </a:r>
            <a:r>
              <a:rPr lang="en-US" altLang="zh-TW" dirty="0" err="1" smtClean="0">
                <a:latin typeface="+mn-ea"/>
              </a:rPr>
              <a:t>蘊藏無限的</a:t>
            </a:r>
            <a:r>
              <a:rPr lang="en-US" altLang="zh-TW" dirty="0" err="1" smtClean="0">
                <a:solidFill>
                  <a:srgbClr val="FF0000"/>
                </a:solidFill>
                <a:latin typeface="+mn-ea"/>
              </a:rPr>
              <a:t>能量</a:t>
            </a:r>
            <a:r>
              <a:rPr lang="en-US" altLang="zh-TW" dirty="0" err="1" smtClean="0">
                <a:latin typeface="+mn-ea"/>
              </a:rPr>
              <a:t>和</a:t>
            </a:r>
            <a:r>
              <a:rPr lang="en-US" altLang="zh-TW" dirty="0" err="1" smtClean="0">
                <a:solidFill>
                  <a:srgbClr val="FF0000"/>
                </a:solidFill>
                <a:latin typeface="+mn-ea"/>
              </a:rPr>
              <a:t>故事</a:t>
            </a:r>
            <a:r>
              <a:rPr lang="en-US" altLang="zh-TW" dirty="0" smtClean="0">
                <a:latin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TW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社會上</a:t>
            </a:r>
            <a:r>
              <a:rPr lang="en-US" altLang="zh-TW" dirty="0" err="1" smtClean="0">
                <a:latin typeface="+mn-ea"/>
              </a:rPr>
              <a:t>有那麼多的事物值得我們去關懷</a:t>
            </a:r>
            <a:r>
              <a:rPr lang="en-US" altLang="zh-TW" dirty="0" err="1">
                <a:latin typeface="+mn-ea"/>
              </a:rPr>
              <a:t>，</a:t>
            </a:r>
            <a:r>
              <a:rPr lang="en-US" altLang="zh-TW" dirty="0" err="1" smtClean="0">
                <a:latin typeface="+mn-ea"/>
              </a:rPr>
              <a:t>對四周人文歷史的情懷</a:t>
            </a:r>
            <a:r>
              <a:rPr lang="en-US" altLang="zh-TW" dirty="0" err="1">
                <a:latin typeface="+mn-ea"/>
              </a:rPr>
              <a:t>，</a:t>
            </a:r>
            <a:r>
              <a:rPr lang="en-US" altLang="zh-TW" dirty="0" err="1" smtClean="0">
                <a:latin typeface="+mn-ea"/>
              </a:rPr>
              <a:t>對</a:t>
            </a:r>
            <a:r>
              <a:rPr lang="zh-TW" altLang="en-US" dirty="0" smtClean="0">
                <a:latin typeface="+mn-ea"/>
              </a:rPr>
              <a:t>古老文化</a:t>
            </a:r>
            <a:r>
              <a:rPr lang="en-US" altLang="zh-TW" dirty="0" err="1" smtClean="0">
                <a:latin typeface="+mn-ea"/>
              </a:rPr>
              <a:t>更多</a:t>
            </a:r>
            <a:r>
              <a:rPr lang="zh-TW" altLang="en-US" dirty="0" smtClean="0">
                <a:latin typeface="+mn-ea"/>
              </a:rPr>
              <a:t>尊重與尊敬</a:t>
            </a:r>
            <a:r>
              <a:rPr lang="en-US" altLang="zh-TW" dirty="0" smtClean="0">
                <a:latin typeface="+mn-ea"/>
              </a:rPr>
              <a:t>。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動機、背景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5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4587" y="1916832"/>
            <a:ext cx="8407893" cy="44074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+mn-ea"/>
              </a:rPr>
              <a:t>藉由綠活圖，讓遊客更了解</a:t>
            </a:r>
            <a:r>
              <a:rPr lang="zh-TW" altLang="en-US" sz="2800" b="1" dirty="0">
                <a:latin typeface="+mn-ea"/>
              </a:rPr>
              <a:t>卑南遺址</a:t>
            </a:r>
            <a:r>
              <a:rPr lang="zh-TW" altLang="en-US" sz="2800" dirty="0">
                <a:latin typeface="+mn-ea"/>
              </a:rPr>
              <a:t>，</a:t>
            </a:r>
            <a:r>
              <a:rPr lang="zh-TW" altLang="en-US" sz="2800" b="1" dirty="0">
                <a:latin typeface="+mn-ea"/>
              </a:rPr>
              <a:t>植栽分布</a:t>
            </a:r>
            <a:r>
              <a:rPr lang="zh-TW" altLang="en-US" sz="2800" dirty="0" smtClean="0">
                <a:latin typeface="+mn-ea"/>
              </a:rPr>
              <a:t>與</a:t>
            </a:r>
            <a:r>
              <a:rPr lang="zh-TW" altLang="en-US" sz="2800" b="1" dirty="0" smtClean="0">
                <a:latin typeface="+mn-ea"/>
              </a:rPr>
              <a:t>認識</a:t>
            </a:r>
            <a:r>
              <a:rPr lang="zh-TW" altLang="en-US" sz="2800" dirty="0" smtClean="0">
                <a:latin typeface="+mn-ea"/>
              </a:rPr>
              <a:t>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+mn-ea"/>
              </a:rPr>
              <a:t>運</a:t>
            </a:r>
            <a:r>
              <a:rPr lang="zh-TW" altLang="en-US" sz="2800" dirty="0" smtClean="0">
                <a:latin typeface="+mn-ea"/>
              </a:rPr>
              <a:t>用綠活圖</a:t>
            </a:r>
            <a:r>
              <a:rPr lang="zh-TW" altLang="en-US" sz="2800" dirty="0">
                <a:latin typeface="+mn-ea"/>
              </a:rPr>
              <a:t>，</a:t>
            </a:r>
            <a:r>
              <a:rPr lang="zh-TW" altLang="en-US" sz="2800" dirty="0" smtClean="0">
                <a:latin typeface="+mn-ea"/>
              </a:rPr>
              <a:t>讓</a:t>
            </a:r>
            <a:r>
              <a:rPr lang="zh-TW" altLang="en-US" sz="2800" dirty="0">
                <a:latin typeface="+mn-ea"/>
              </a:rPr>
              <a:t>大眾能更了解</a:t>
            </a:r>
            <a:r>
              <a:rPr lang="zh-TW" altLang="en-US" sz="2800" b="1" dirty="0">
                <a:latin typeface="+mn-ea"/>
              </a:rPr>
              <a:t>原住民</a:t>
            </a:r>
            <a:r>
              <a:rPr lang="zh-TW" altLang="en-US" sz="2800" b="1" dirty="0" smtClean="0">
                <a:latin typeface="+mn-ea"/>
              </a:rPr>
              <a:t>文化</a:t>
            </a:r>
            <a:r>
              <a:rPr lang="zh-TW" altLang="en-US" sz="2800" dirty="0" smtClean="0">
                <a:latin typeface="+mn-ea"/>
              </a:rPr>
              <a:t>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+mn-ea"/>
              </a:rPr>
              <a:t>培養參考他人</a:t>
            </a:r>
            <a:r>
              <a:rPr lang="zh-TW" altLang="en-US" sz="2800" dirty="0" smtClean="0">
                <a:latin typeface="+mn-ea"/>
              </a:rPr>
              <a:t>視覺作品。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+mn-ea"/>
              </a:rPr>
              <a:t>推廣大眾對</a:t>
            </a:r>
            <a:r>
              <a:rPr lang="zh-TW" altLang="en-US" sz="2800" b="1" dirty="0">
                <a:latin typeface="+mn-ea"/>
              </a:rPr>
              <a:t>遺址文化</a:t>
            </a:r>
            <a:r>
              <a:rPr lang="zh-TW" altLang="en-US" sz="2800" dirty="0">
                <a:latin typeface="+mn-ea"/>
              </a:rPr>
              <a:t>的</a:t>
            </a:r>
            <a:r>
              <a:rPr lang="zh-TW" altLang="en-US" sz="2800" dirty="0" smtClean="0">
                <a:latin typeface="+mn-ea"/>
              </a:rPr>
              <a:t>重要性。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+mn-ea"/>
              </a:rPr>
              <a:t>結合</a:t>
            </a:r>
            <a:r>
              <a:rPr lang="zh-TW" altLang="en-US" sz="2800" dirty="0">
                <a:latin typeface="+mn-ea"/>
              </a:rPr>
              <a:t>本科系所</a:t>
            </a:r>
            <a:r>
              <a:rPr lang="zh-TW" altLang="en-US" sz="2800" dirty="0" smtClean="0">
                <a:latin typeface="+mn-ea"/>
              </a:rPr>
              <a:t>學</a:t>
            </a:r>
            <a:r>
              <a:rPr lang="zh-TW" altLang="en-US" sz="2800" dirty="0">
                <a:latin typeface="+mn-ea"/>
              </a:rPr>
              <a:t>，</a:t>
            </a:r>
            <a:r>
              <a:rPr lang="zh-TW" altLang="en-US" sz="2800" dirty="0" smtClean="0">
                <a:latin typeface="+mn-ea"/>
              </a:rPr>
              <a:t>使</a:t>
            </a:r>
            <a:r>
              <a:rPr lang="zh-TW" altLang="en-US" sz="2800" dirty="0">
                <a:latin typeface="+mn-ea"/>
              </a:rPr>
              <a:t>綠活圖</a:t>
            </a:r>
            <a:r>
              <a:rPr lang="zh-TW" altLang="en-US" sz="2800" dirty="0" smtClean="0">
                <a:latin typeface="+mn-ea"/>
              </a:rPr>
              <a:t>更加專業。</a:t>
            </a:r>
            <a:endParaRPr lang="en-US" altLang="zh-TW" sz="2800" dirty="0" smtClean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目標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0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4587" y="2117936"/>
            <a:ext cx="8407893" cy="44074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+mn-ea"/>
              </a:rPr>
              <a:t>自</a:t>
            </a:r>
            <a:r>
              <a:rPr lang="en-US" altLang="zh-TW" dirty="0">
                <a:latin typeface="+mn-ea"/>
              </a:rPr>
              <a:t>1992</a:t>
            </a:r>
            <a:r>
              <a:rPr lang="zh-TW" altLang="en-US" dirty="0">
                <a:latin typeface="+mn-ea"/>
              </a:rPr>
              <a:t>年</a:t>
            </a:r>
            <a:r>
              <a:rPr lang="zh-TW" altLang="en-US" b="1" dirty="0">
                <a:latin typeface="+mn-ea"/>
              </a:rPr>
              <a:t>溫蒂包爾</a:t>
            </a:r>
            <a:r>
              <a:rPr lang="zh-TW" altLang="en-US" dirty="0">
                <a:latin typeface="+mn-ea"/>
              </a:rPr>
              <a:t>女士創作第一張紐約市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綠色生活地圖</a:t>
            </a:r>
            <a:r>
              <a:rPr lang="en-US" altLang="zh-TW" dirty="0">
                <a:latin typeface="+mn-ea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Green Apple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Map</a:t>
            </a:r>
            <a:r>
              <a:rPr lang="en-US" altLang="zh-TW" dirty="0" smtClean="0">
                <a:latin typeface="+mn-ea"/>
              </a:rPr>
              <a:t>)</a:t>
            </a:r>
            <a:endParaRPr lang="en-US" altLang="zh-TW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+mn-ea"/>
              </a:rPr>
              <a:t>1995</a:t>
            </a:r>
            <a:r>
              <a:rPr lang="zh-TW" altLang="en-US" dirty="0">
                <a:latin typeface="+mn-ea"/>
              </a:rPr>
              <a:t>年</a:t>
            </a:r>
            <a:r>
              <a:rPr lang="zh-TW" altLang="en-US" b="1" dirty="0">
                <a:latin typeface="+mn-ea"/>
              </a:rPr>
              <a:t>溫蒂包爾</a:t>
            </a:r>
            <a:r>
              <a:rPr lang="zh-TW" altLang="en-US" dirty="0" smtClean="0">
                <a:latin typeface="+mn-ea"/>
              </a:rPr>
              <a:t>成立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Green 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Map </a:t>
            </a:r>
            <a:r>
              <a:rPr lang="en-US" altLang="zh-TW" dirty="0" smtClean="0">
                <a:solidFill>
                  <a:srgbClr val="FF0000"/>
                </a:solidFill>
                <a:latin typeface="+mn-ea"/>
              </a:rPr>
              <a:t>System</a:t>
            </a:r>
            <a:r>
              <a:rPr lang="zh-TW" altLang="en-US" dirty="0" smtClean="0">
                <a:latin typeface="+mn-ea"/>
              </a:rPr>
              <a:t>，藉由演說、文宣、網頁和所有曾經參與製作綠色地圖的朋友將關心地球的這份心意，利用地圖傳達給每一個人，將</a:t>
            </a:r>
            <a:r>
              <a:rPr lang="zh-TW" altLang="en-US" dirty="0">
                <a:latin typeface="+mn-ea"/>
              </a:rPr>
              <a:t>製圖的概念與製作方法放在網站上，將綠色生活地圖推向國際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</a:rPr>
              <a:t>在</a:t>
            </a:r>
            <a:r>
              <a:rPr lang="en-US" altLang="zh-TW" dirty="0" smtClean="0">
                <a:latin typeface="+mn-ea"/>
              </a:rPr>
              <a:t>2005</a:t>
            </a:r>
            <a:r>
              <a:rPr lang="zh-TW" altLang="en-US" dirty="0" smtClean="0">
                <a:latin typeface="+mn-ea"/>
              </a:rPr>
              <a:t>年夏天</a:t>
            </a:r>
            <a:r>
              <a:rPr lang="zh-TW" altLang="en-US" dirty="0">
                <a:latin typeface="+mn-ea"/>
              </a:rPr>
              <a:t>，已有六大洲、</a:t>
            </a:r>
            <a:r>
              <a:rPr lang="en-US" altLang="zh-TW" dirty="0">
                <a:latin typeface="+mn-ea"/>
              </a:rPr>
              <a:t>46</a:t>
            </a:r>
            <a:r>
              <a:rPr lang="zh-TW" altLang="en-US" dirty="0">
                <a:latin typeface="+mn-ea"/>
              </a:rPr>
              <a:t>個國家、</a:t>
            </a:r>
            <a:r>
              <a:rPr lang="en-US" altLang="zh-TW" dirty="0">
                <a:latin typeface="+mn-ea"/>
              </a:rPr>
              <a:t>315</a:t>
            </a:r>
            <a:r>
              <a:rPr lang="zh-TW" altLang="en-US" dirty="0">
                <a:latin typeface="+mn-ea"/>
              </a:rPr>
              <a:t>個地圖專案加入行列，其中已完成的地圖包括</a:t>
            </a:r>
            <a:r>
              <a:rPr lang="en-US" altLang="zh-TW" dirty="0">
                <a:latin typeface="+mn-ea"/>
              </a:rPr>
              <a:t>152</a:t>
            </a:r>
            <a:r>
              <a:rPr lang="zh-TW" altLang="en-US" dirty="0">
                <a:latin typeface="+mn-ea"/>
              </a:rPr>
              <a:t>份摺頁和</a:t>
            </a:r>
            <a:r>
              <a:rPr lang="en-US" altLang="zh-TW" dirty="0">
                <a:latin typeface="+mn-ea"/>
              </a:rPr>
              <a:t>65</a:t>
            </a:r>
            <a:r>
              <a:rPr lang="zh-TW" altLang="en-US" dirty="0">
                <a:latin typeface="+mn-ea"/>
              </a:rPr>
              <a:t>個網路電子地圖。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dirty="0" smtClean="0"/>
              <a:t>認識綠活圖</a:t>
            </a:r>
            <a:endParaRPr lang="zh-TW" altLang="en-US" sz="66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967-3C3C-4CAC-8C30-EF194377137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7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661</TotalTime>
  <Words>2123</Words>
  <Application>Microsoft Office PowerPoint</Application>
  <PresentationFormat>如螢幕大小 (4:3)</PresentationFormat>
  <Paragraphs>194</Paragraphs>
  <Slides>38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格線</vt:lpstr>
      <vt:lpstr>工作表</vt:lpstr>
      <vt:lpstr>PowerPoint 簡報</vt:lpstr>
      <vt:lpstr>目錄</vt:lpstr>
      <vt:lpstr>摘要</vt:lpstr>
      <vt:lpstr>文獻探討</vt:lpstr>
      <vt:lpstr>文獻探討</vt:lpstr>
      <vt:lpstr>PowerPoint 簡報</vt:lpstr>
      <vt:lpstr>動機、背景</vt:lpstr>
      <vt:lpstr>目標</vt:lpstr>
      <vt:lpstr>認識綠活圖</vt:lpstr>
      <vt:lpstr>卑南遺址公園</vt:lpstr>
      <vt:lpstr>挖掘簡史</vt:lpstr>
      <vt:lpstr>挖掘簡史</vt:lpstr>
      <vt:lpstr>文化分布</vt:lpstr>
      <vt:lpstr>文化分布</vt:lpstr>
      <vt:lpstr>流程圖</vt:lpstr>
      <vt:lpstr>入園時間</vt:lpstr>
      <vt:lpstr>綠活圖 圖：林冠任</vt:lpstr>
      <vt:lpstr>PowerPoint 簡報</vt:lpstr>
      <vt:lpstr>入口及航照圖</vt:lpstr>
      <vt:lpstr>PowerPoint 簡報</vt:lpstr>
      <vt:lpstr>PowerPoint 簡報</vt:lpstr>
      <vt:lpstr>PowerPoint 簡報</vt:lpstr>
      <vt:lpstr>PowerPoint 簡報</vt:lpstr>
      <vt:lpstr>PowerPoint 簡報</vt:lpstr>
      <vt:lpstr>園區內部分植栽</vt:lpstr>
      <vt:lpstr>園區內部分植栽</vt:lpstr>
      <vt:lpstr>園區內部分植栽</vt:lpstr>
      <vt:lpstr>園區內部分植栽</vt:lpstr>
      <vt:lpstr>園區內部分植栽</vt:lpstr>
      <vt:lpstr>PowerPoint 簡報</vt:lpstr>
      <vt:lpstr>製作過程</vt:lpstr>
      <vt:lpstr>PowerPoint 簡報</vt:lpstr>
      <vt:lpstr>工作分配</vt:lpstr>
      <vt:lpstr>工作進度</vt:lpstr>
      <vt:lpstr>心得</vt:lpstr>
      <vt:lpstr>心得</vt:lpstr>
      <vt:lpstr>參考資料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Lucifer</dc:creator>
  <cp:lastModifiedBy>Lucifer</cp:lastModifiedBy>
  <cp:revision>118</cp:revision>
  <dcterms:created xsi:type="dcterms:W3CDTF">2016-06-18T10:00:49Z</dcterms:created>
  <dcterms:modified xsi:type="dcterms:W3CDTF">2016-06-20T00:38:24Z</dcterms:modified>
</cp:coreProperties>
</file>