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7" r:id="rId5"/>
    <p:sldId id="262" r:id="rId6"/>
    <p:sldId id="263" r:id="rId7"/>
    <p:sldId id="265" r:id="rId8"/>
    <p:sldId id="266" r:id="rId9"/>
    <p:sldId id="264" r:id="rId10"/>
    <p:sldId id="259" r:id="rId11"/>
    <p:sldId id="260" r:id="rId12"/>
    <p:sldId id="261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FA7F03-CD2B-451B-870C-8436B9A9A2B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33739-3794-4442-993D-AA33F40112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-veter.ru/places/c/gainskii/raion/info/reka-kama" TargetMode="External"/><Relationship Id="rId2" Type="http://schemas.openxmlformats.org/officeDocument/2006/relationships/hyperlink" Target="http://www.zel-veter.ru/plac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://www.zel-veter.ru/places/c/sivinski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Проект</a:t>
            </a:r>
            <a:br>
              <a:rPr lang="ru-RU" sz="3600" dirty="0" smtClean="0"/>
            </a:br>
            <a:r>
              <a:rPr lang="ru-RU" sz="3600" dirty="0" smtClean="0"/>
              <a:t>«От Карагайских родников до моря »</a:t>
            </a: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42910" y="4643446"/>
            <a:ext cx="7772400" cy="15097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Автор проекта: Сабашникова Мария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Руководители:  Одинцова Р. Ф.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                                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571480"/>
            <a:ext cx="749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МБОУ «Карагайская средняя общеобразовательная школа №1»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dns1\Desktop\IMG_3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24872" cy="624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9218"/>
            <a:ext cx="8429684" cy="65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643338" cy="2000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 Ильинском побывали,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Реки края изучали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09" t="16334" r="6853"/>
          <a:stretch>
            <a:fillRect/>
          </a:stretch>
        </p:blipFill>
        <p:spPr bwMode="auto">
          <a:xfrm>
            <a:off x="4286248" y="3930653"/>
            <a:ext cx="4643470" cy="292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1\Desktop\SL376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143768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От устья реки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Егва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, правого притока, образовался </a:t>
            </a:r>
            <a:r>
              <a:rPr lang="ru-RU" sz="2800" b="1" dirty="0" err="1" smtClean="0">
                <a:solidFill>
                  <a:srgbClr val="002060"/>
                </a:solidFill>
                <a:cs typeface="Arial" pitchFamily="34" charset="0"/>
              </a:rPr>
              <a:t>Обвинский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 залив Камского водохранилища длиной около 40км и шириной до 6км. </a:t>
            </a:r>
            <a:endParaRPr lang="ru-RU" sz="28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smtClean="0"/>
              <a:t>Литература: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Карта местности Карагая</a:t>
            </a:r>
          </a:p>
          <a:p>
            <a:pPr algn="l"/>
            <a:r>
              <a:rPr lang="ru-RU" dirty="0" smtClean="0"/>
              <a:t>Фото из личного архива</a:t>
            </a:r>
          </a:p>
          <a:p>
            <a:pPr algn="l"/>
            <a:r>
              <a:rPr lang="ru-RU" dirty="0" smtClean="0"/>
              <a:t>Карта Карагайского </a:t>
            </a:r>
            <a:r>
              <a:rPr lang="ru-RU" dirty="0" smtClean="0"/>
              <a:t>района</a:t>
            </a:r>
            <a:endParaRPr lang="ru-RU" dirty="0" smtClean="0"/>
          </a:p>
          <a:p>
            <a:pPr algn="l"/>
            <a:r>
              <a:rPr lang="ru-RU" dirty="0" smtClean="0"/>
              <a:t>Фильм «Синяя вода</a:t>
            </a:r>
            <a:r>
              <a:rPr lang="ru-RU" dirty="0" smtClean="0"/>
              <a:t>»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642918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Georgia" pitchFamily="18" charset="0"/>
                <a:ea typeface="Times New Roman" pitchFamily="18" charset="0"/>
                <a:cs typeface="Arial" pitchFamily="34" charset="0"/>
              </a:rPr>
              <a:t>Цель:	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Выявить возможности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реки </a:t>
            </a:r>
            <a:r>
              <a:rPr lang="ru-RU" sz="2400" b="1" i="1" dirty="0" err="1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Обвы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и родников села Карагая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для образовательной , воспитательной и туристической деятельности. </a:t>
            </a:r>
            <a:r>
              <a:rPr lang="ru-RU" sz="2400" i="1" dirty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i="1" dirty="0">
                <a:latin typeface="Georgia" pitchFamily="18" charset="0"/>
                <a:ea typeface="Times New Roman" pitchFamily="18" charset="0"/>
                <a:cs typeface="Arial" pitchFamily="34" charset="0"/>
              </a:rPr>
              <a:t>							</a:t>
            </a:r>
            <a:r>
              <a:rPr lang="ru-RU" b="1" i="1" dirty="0" smtClean="0">
                <a:latin typeface="Georgia" pitchFamily="18" charset="0"/>
              </a:rPr>
              <a:t>																									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643182"/>
            <a:ext cx="800105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Задачи: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1) Собрать и систематизировать информацию  о количестве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родников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села Карагай.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2) Разработать экологические и образовательные экскурсии по реке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Обва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для школьников. туристов;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3) Подготовить стендовую презентацию и информационные материалы;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динцоваРФ\Desktop\Летний отдых\фото3 а\P1030036.JPG"/>
          <p:cNvPicPr>
            <a:picLocks noChangeAspect="1" noChangeArrowheads="1"/>
          </p:cNvPicPr>
          <p:nvPr/>
        </p:nvPicPr>
        <p:blipFill>
          <a:blip r:embed="rId2">
            <a:lum bright="18000" contrast="33000"/>
          </a:blip>
          <a:srcRect/>
          <a:stretch>
            <a:fillRect/>
          </a:stretch>
        </p:blipFill>
        <p:spPr bwMode="auto">
          <a:xfrm>
            <a:off x="1785918" y="2500306"/>
            <a:ext cx="5548383" cy="416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72400" cy="2540892"/>
          </a:xfrm>
        </p:spPr>
        <p:txBody>
          <a:bodyPr/>
          <a:lstStyle/>
          <a:p>
            <a:pPr algn="ctr"/>
            <a:r>
              <a:rPr lang="ru-RU" sz="2000" b="0" dirty="0" smtClean="0"/>
              <a:t> </a:t>
            </a:r>
            <a:r>
              <a:rPr lang="ru-RU" sz="2000" b="0" dirty="0" smtClean="0">
                <a:solidFill>
                  <a:srgbClr val="002060"/>
                </a:solidFill>
              </a:rPr>
              <a:t>Карагай — центр сельскохозяйственного района.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Село это </a:t>
            </a:r>
            <a:r>
              <a:rPr lang="ru-RU" sz="2000" b="0" dirty="0" smtClean="0">
                <a:solidFill>
                  <a:srgbClr val="002060"/>
                </a:solidFill>
              </a:rPr>
              <a:t>известно еще с 1623 года. С 1700 года им владели промышленники Строгановы. </a:t>
            </a:r>
            <a:r>
              <a:rPr lang="ru-RU" sz="2000" b="0" dirty="0" smtClean="0">
                <a:solidFill>
                  <a:srgbClr val="002060"/>
                </a:solidFill>
              </a:rPr>
              <a:t>В </a:t>
            </a:r>
            <a:r>
              <a:rPr lang="ru-RU" sz="2000" b="0" dirty="0" smtClean="0">
                <a:solidFill>
                  <a:srgbClr val="002060"/>
                </a:solidFill>
              </a:rPr>
              <a:t>селе действует большое количество предприятий, работает несколько школ, Дом творчества, Дом культуры. Стоит посетить Карагайский муниципальный краеведческий музей (создан в 1972 году). В коллекции музея более 9000 единиц хранения, в том числе материалы о знатных людях села и района: А. Е. Теплоухове, Ф. И. Голикове, Л. К. Ерофеевских и других. </a:t>
            </a:r>
            <a:endParaRPr lang="ru-RU" sz="20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90841"/>
            <a:ext cx="4493121" cy="376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44097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Родники Карагая –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это часть реки </a:t>
            </a:r>
            <a:r>
              <a:rPr lang="ru-RU" sz="3200" b="1" dirty="0" err="1" smtClean="0">
                <a:solidFill>
                  <a:srgbClr val="002060"/>
                </a:solidFill>
              </a:rPr>
              <a:t>Обвы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7500990" cy="386278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Река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Обва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 (</a:t>
            </a:r>
            <a:r>
              <a:rPr lang="ru-RU" sz="2400" b="0" i="1" dirty="0" err="1" smtClean="0">
                <a:solidFill>
                  <a:srgbClr val="002060"/>
                </a:solidFill>
                <a:latin typeface="+mn-lt"/>
              </a:rPr>
              <a:t>Obva</a:t>
            </a:r>
            <a:r>
              <a:rPr lang="ru-RU" sz="2400" b="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0" i="1" dirty="0" err="1" smtClean="0">
                <a:solidFill>
                  <a:srgbClr val="002060"/>
                </a:solidFill>
                <a:latin typeface="+mn-lt"/>
              </a:rPr>
              <a:t>river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) – </a:t>
            </a:r>
            <a:r>
              <a:rPr lang="ru-RU" sz="2400" b="0" dirty="0" err="1" smtClean="0">
                <a:solidFill>
                  <a:srgbClr val="002060"/>
                </a:solidFill>
                <a:latin typeface="+mn-lt"/>
              </a:rPr>
              <a:t>река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 протекает в </a:t>
            </a:r>
            <a:r>
              <a:rPr lang="ru-RU" sz="2400" b="0" u="sng" dirty="0" smtClean="0">
                <a:solidFill>
                  <a:srgbClr val="002060"/>
                </a:solidFill>
                <a:latin typeface="+mn-lt"/>
                <a:hlinkClick r:id="rId2"/>
              </a:rPr>
              <a:t>Пермском крае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. Является правым притоком </a:t>
            </a:r>
            <a:r>
              <a:rPr lang="ru-RU" sz="2400" b="0" u="sng" dirty="0" smtClean="0">
                <a:solidFill>
                  <a:srgbClr val="002060"/>
                </a:solidFill>
                <a:latin typeface="+mn-lt"/>
                <a:hlinkClick r:id="rId3"/>
              </a:rPr>
              <a:t>Камы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. Исток реки </a:t>
            </a:r>
            <a:r>
              <a:rPr lang="ru-RU" sz="2400" b="0" dirty="0" err="1" smtClean="0">
                <a:solidFill>
                  <a:srgbClr val="002060"/>
                </a:solidFill>
                <a:latin typeface="+mn-lt"/>
              </a:rPr>
              <a:t>Обвы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 находится в северо-западной часть </a:t>
            </a:r>
            <a:r>
              <a:rPr lang="ru-RU" sz="2400" b="0" u="sng" dirty="0" err="1" smtClean="0">
                <a:solidFill>
                  <a:srgbClr val="002060"/>
                </a:solidFill>
                <a:latin typeface="+mn-lt"/>
                <a:hlinkClick r:id="rId4"/>
              </a:rPr>
              <a:t>Сивинского</a:t>
            </a:r>
            <a:r>
              <a:rPr lang="ru-RU" sz="2400" b="0" u="sng" dirty="0" smtClean="0">
                <a:solidFill>
                  <a:srgbClr val="002060"/>
                </a:solidFill>
                <a:latin typeface="+mn-lt"/>
                <a:hlinkClick r:id="rId4"/>
              </a:rPr>
              <a:t> района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, у границы с Кировской областью. </a:t>
            </a:r>
            <a:br>
              <a:rPr lang="ru-RU" sz="2400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Река </a:t>
            </a:r>
            <a:r>
              <a:rPr lang="ru-RU" sz="2400" b="0" dirty="0" err="1" smtClean="0">
                <a:solidFill>
                  <a:srgbClr val="002060"/>
                </a:solidFill>
                <a:latin typeface="+mn-lt"/>
              </a:rPr>
              <a:t>Обва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 впадает в Каму в 780 километрах от устья, при этом она образует </a:t>
            </a:r>
            <a:r>
              <a:rPr lang="ru-RU" sz="2400" b="0" dirty="0" err="1" smtClean="0">
                <a:solidFill>
                  <a:srgbClr val="002060"/>
                </a:solidFill>
                <a:latin typeface="+mn-lt"/>
              </a:rPr>
              <a:t>Обвинский</a:t>
            </a:r>
            <a:r>
              <a:rPr lang="ru-RU" sz="2400" b="0" dirty="0" smtClean="0">
                <a:solidFill>
                  <a:srgbClr val="002060"/>
                </a:solidFill>
                <a:latin typeface="+mn-lt"/>
              </a:rPr>
              <a:t> залив, в Камском водохранилище. </a:t>
            </a:r>
            <a:br>
              <a:rPr lang="ru-RU" sz="2400" b="0" dirty="0" smtClean="0">
                <a:solidFill>
                  <a:srgbClr val="002060"/>
                </a:solidFill>
                <a:latin typeface="+mn-lt"/>
              </a:rPr>
            </a:br>
            <a:r>
              <a:rPr lang="ru-RU" b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0" dirty="0" smtClean="0">
                <a:solidFill>
                  <a:srgbClr val="002060"/>
                </a:solidFill>
                <a:latin typeface="+mn-lt"/>
              </a:rPr>
              <a:t>Длина реки </a:t>
            </a:r>
            <a:r>
              <a:rPr lang="ru-RU" sz="3200" b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0" dirty="0" smtClean="0">
                <a:solidFill>
                  <a:srgbClr val="002060"/>
                </a:solidFill>
                <a:latin typeface="+mn-lt"/>
              </a:rPr>
              <a:t>составляет </a:t>
            </a:r>
            <a:r>
              <a:rPr lang="ru-RU" sz="3200" b="0" dirty="0" smtClean="0">
                <a:solidFill>
                  <a:srgbClr val="002060"/>
                </a:solidFill>
                <a:latin typeface="+mn-lt"/>
              </a:rPr>
              <a:t>247 к</a:t>
            </a:r>
            <a:r>
              <a:rPr lang="ru-RU" sz="2800" b="0" dirty="0" smtClean="0">
                <a:solidFill>
                  <a:srgbClr val="002060"/>
                </a:solidFill>
                <a:latin typeface="+mn-lt"/>
              </a:rPr>
              <a:t>м. </a:t>
            </a:r>
            <a:r>
              <a:rPr lang="ru-RU" sz="2800" b="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0" dirty="0" smtClean="0">
                <a:solidFill>
                  <a:srgbClr val="C00000"/>
                </a:solidFill>
                <a:latin typeface="+mn-lt"/>
              </a:rPr>
            </a:b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7" name="Picture 3" descr="C:\Users\dns1\Desktop\7ab21418dcf285a9c4070c4ea519e7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876"/>
            <a:ext cx="4478239" cy="300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Крупнейшими притоками реки являются: </a:t>
            </a:r>
            <a:r>
              <a:rPr lang="ru-RU" sz="36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Язьва</a:t>
            </a:r>
            <a:r>
              <a:rPr lang="ru-RU" sz="3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Нердва, </a:t>
            </a:r>
            <a:r>
              <a:rPr lang="ru-RU" sz="36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Буб</a:t>
            </a:r>
            <a:r>
              <a:rPr lang="ru-RU" sz="36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, Сива, Лысьва.</a:t>
            </a:r>
            <a:endParaRPr lang="ru-RU" sz="36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482" name="Picture 2" descr="C:\Users\dns1\Desktop\14_08_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658086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C:\Users\dns1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215106" cy="454219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428604"/>
            <a:ext cx="6572296" cy="1500198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Путешествие начинается </a:t>
            </a:r>
            <a:b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от моста через </a:t>
            </a:r>
            <a:r>
              <a:rPr kumimoji="0" lang="ru-RU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Обву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 в селе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   </a:t>
            </a:r>
            <a:br>
              <a:rPr lang="ru-RU" dirty="0" smtClean="0"/>
            </a:br>
            <a:r>
              <a:rPr lang="ru-RU" dirty="0" smtClean="0"/>
              <a:t>    </a:t>
            </a:r>
            <a:endParaRPr lang="ru-RU" dirty="0"/>
          </a:p>
        </p:txBody>
      </p:sp>
      <p:pic>
        <p:nvPicPr>
          <p:cNvPr id="4" name="Picture 3" descr="C:\Users\dns1\Desktop\4934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96424" cy="615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ns1\Desktop\0_8332_2249d8c2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707" y="1857364"/>
            <a:ext cx="4495293" cy="3371470"/>
          </a:xfrm>
          <a:prstGeom prst="rect">
            <a:avLst/>
          </a:prstGeom>
          <a:noFill/>
        </p:spPr>
      </p:pic>
      <p:pic>
        <p:nvPicPr>
          <p:cNvPr id="21507" name="Picture 3" descr="C:\Users\dns1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778074" cy="340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Обва</a:t>
            </a:r>
            <a:r>
              <a:rPr lang="ru-RU" sz="2400" b="1" dirty="0" smtClean="0">
                <a:solidFill>
                  <a:srgbClr val="002060"/>
                </a:solidFill>
              </a:rPr>
              <a:t> течет на северо-восток. Населенные пункты встречаются часто. Уже в 4 км от Карагая на правом берегу деревня </a:t>
            </a:r>
            <a:r>
              <a:rPr lang="ru-RU" sz="2400" b="1" dirty="0" err="1" smtClean="0">
                <a:solidFill>
                  <a:srgbClr val="002060"/>
                </a:solidFill>
              </a:rPr>
              <a:t>Кайгородово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155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 «От Карагайских родников до моря »</vt:lpstr>
      <vt:lpstr>Слайд 2</vt:lpstr>
      <vt:lpstr> Карагай — центр сельскохозяйственного района.  Село это известно еще с 1623 года. С 1700 года им владели промышленники Строгановы. В селе действует большое количество предприятий, работает несколько школ, Дом творчества, Дом культуры. Стоит посетить Карагайский муниципальный краеведческий музей (создан в 1972 году). В коллекции музея более 9000 единиц хранения, в том числе материалы о знатных людях села и района: А. Е. Теплоухове, Ф. И. Голикове, Л. К. Ерофеевских и других. </vt:lpstr>
      <vt:lpstr>Слайд 4</vt:lpstr>
      <vt:lpstr>Река Обва (Obva river) – река протекает в Пермском крае. Является правым притоком Камы. Исток реки Обвы находится в северо-западной часть Сивинского района, у границы с Кировской областью.  Река Обва впадает в Каму в 780 километрах от устья, при этом она образует Обвинский залив, в Камском водохранилище.   Длина реки  составляет 247 км.  </vt:lpstr>
      <vt:lpstr>Крупнейшими притоками реки являются: Язьва, Нердва, Буб, Сива, Лысьва.</vt:lpstr>
      <vt:lpstr> </vt:lpstr>
      <vt:lpstr>Слайд 8</vt:lpstr>
      <vt:lpstr>Слайд 9</vt:lpstr>
      <vt:lpstr>Слайд 10</vt:lpstr>
      <vt:lpstr>Мы в Ильинском побывали, Реки края изучали  </vt:lpstr>
      <vt:lpstr>Слайд 12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«Родники и река Обва Карагая»</dc:title>
  <dc:creator>ОдинцоваРФ</dc:creator>
  <cp:lastModifiedBy>dns1</cp:lastModifiedBy>
  <cp:revision>9</cp:revision>
  <dcterms:created xsi:type="dcterms:W3CDTF">2015-11-25T08:40:28Z</dcterms:created>
  <dcterms:modified xsi:type="dcterms:W3CDTF">2015-11-29T13:15:25Z</dcterms:modified>
</cp:coreProperties>
</file>