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7.jpeg" ContentType="image/jpeg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media/image22.jpeg" ContentType="image/jpeg"/>
  <Override PartName="/ppt/media/image23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32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Type a quote here.”"/>
          <p:cNvSpPr txBox="1"/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/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sz="half" idx="13"/>
          </p:nvPr>
        </p:nvSpPr>
        <p:spPr>
          <a:xfrm>
            <a:off x="13165980" y="952500"/>
            <a:ext cx="9525001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/>
          <p:nvPr>
            <p:ph type="pic" sz="half" idx="13"/>
          </p:nvPr>
        </p:nvSpPr>
        <p:spPr>
          <a:xfrm>
            <a:off x="13169900" y="3149600"/>
            <a:ext cx="95250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/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/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"/>
          <p:cNvSpPr/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"/>
          <p:cNvSpPr/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0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jpe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4.jpe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5.jpe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6.jpe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jpe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jpe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9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0.jpe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jpe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2.jpe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3.jpe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0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1.jpg" descr="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6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7" name="10.jpg" descr="1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0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1" name="11.jpg" descr="1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4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5" name="12.jpg" descr="1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8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9" name="13.jpg" descr="1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2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3" name="14.jpg" descr="1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6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7" name="15.jpg" descr="1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0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1" name="16.jpg" descr="1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4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5" name="17.jpg" descr="1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8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9" name="18.jpg" descr="1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2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3" name="19.jpg" descr="1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4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2.jpg" descr="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6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7" name="20.jpg" descr="2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0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1" name="21.jpg" descr="2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4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5" name="22.jpg" descr="2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8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9" name="23.jpg" descr="2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2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3" name="1.jpg" descr="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6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8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3.jpg" descr="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2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4.jpg" descr="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6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5.jpg" descr="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0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.jpg" descr="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4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7.jpg" descr="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8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9" name="8.jpg" descr="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l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2" name="Body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3" name="9.jpg" descr="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