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F320-CF7C-4715-BBDA-483D5F1F13B6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FCFF-7562-414B-99EC-093C79359F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F320-CF7C-4715-BBDA-483D5F1F13B6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FCFF-7562-414B-99EC-093C79359F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F320-CF7C-4715-BBDA-483D5F1F13B6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FCFF-7562-414B-99EC-093C79359F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F320-CF7C-4715-BBDA-483D5F1F13B6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FCFF-7562-414B-99EC-093C79359F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F320-CF7C-4715-BBDA-483D5F1F13B6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FCFF-7562-414B-99EC-093C79359F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F320-CF7C-4715-BBDA-483D5F1F13B6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FCFF-7562-414B-99EC-093C79359F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F320-CF7C-4715-BBDA-483D5F1F13B6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FCFF-7562-414B-99EC-093C79359F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F320-CF7C-4715-BBDA-483D5F1F13B6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FCFF-7562-414B-99EC-093C79359F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F320-CF7C-4715-BBDA-483D5F1F13B6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FCFF-7562-414B-99EC-093C79359F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F320-CF7C-4715-BBDA-483D5F1F13B6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FCFF-7562-414B-99EC-093C79359F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F320-CF7C-4715-BBDA-483D5F1F13B6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FCFF-7562-414B-99EC-093C79359F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DF320-CF7C-4715-BBDA-483D5F1F13B6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CFCFF-7562-414B-99EC-093C79359F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90124" y="3831244"/>
            <a:ext cx="3727239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tr-T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SUBJECT PRONOUNS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0188" y="4428401"/>
            <a:ext cx="4321952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tr-T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POSSESSIVE ADJEVTIVES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92080" y="5013176"/>
            <a:ext cx="3542893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tr-T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OBJECT PRONOUNS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236240"/>
            <a:ext cx="5472608" cy="672480"/>
          </a:xfrm>
        </p:spPr>
        <p:txBody>
          <a:bodyPr/>
          <a:lstStyle/>
          <a:p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PRONOUNS &amp; ADJECTIVES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1867471"/>
            <a:ext cx="327334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tr-TR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339752" y="2132856"/>
            <a:ext cx="792088" cy="2880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30553" y="1867471"/>
            <a:ext cx="913455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my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076056" y="2132856"/>
            <a:ext cx="792088" cy="2880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96615" y="1867471"/>
            <a:ext cx="939681" cy="76944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tr-T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08991" y="2636912"/>
            <a:ext cx="1027654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tr-T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317103" y="2902297"/>
            <a:ext cx="792088" cy="2880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707904" y="2636912"/>
            <a:ext cx="1278235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your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5053407" y="2902297"/>
            <a:ext cx="792088" cy="2880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273966" y="2636912"/>
            <a:ext cx="1052211" cy="76944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tr-T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you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87768" y="3409443"/>
            <a:ext cx="761747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tr-TR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  <a:r>
              <a:rPr lang="tr-T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2295880" y="3674828"/>
            <a:ext cx="792088" cy="2880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686681" y="3409443"/>
            <a:ext cx="869149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his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5032184" y="3674828"/>
            <a:ext cx="792088" cy="2880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252743" y="3409443"/>
            <a:ext cx="1083951" cy="76944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tr-T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him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59632" y="4149080"/>
            <a:ext cx="982961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tr-TR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</a:t>
            </a:r>
            <a:r>
              <a:rPr lang="tr-T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2267744" y="4414465"/>
            <a:ext cx="792088" cy="2880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658545" y="4149080"/>
            <a:ext cx="990977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her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5004048" y="4414465"/>
            <a:ext cx="792088" cy="2880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224607" y="4149080"/>
            <a:ext cx="971741" cy="76944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tr-T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her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36983" y="4941168"/>
            <a:ext cx="503664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tr-TR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</a:t>
            </a:r>
            <a:r>
              <a:rPr lang="tr-T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2245095" y="5206553"/>
            <a:ext cx="792088" cy="2880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635896" y="4941168"/>
            <a:ext cx="896399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tr-TR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ts 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981399" y="5206553"/>
            <a:ext cx="792088" cy="2880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201958" y="4941168"/>
            <a:ext cx="518091" cy="76944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tr-T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it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27584" y="1260049"/>
            <a:ext cx="22267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tr-T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Subject pro.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84171" y="1268760"/>
            <a:ext cx="2799997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tr-T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Possessive adj.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56176" y="1268760"/>
            <a:ext cx="198144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tr-T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Object pro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236240"/>
            <a:ext cx="5472608" cy="672480"/>
          </a:xfrm>
        </p:spPr>
        <p:txBody>
          <a:bodyPr/>
          <a:lstStyle/>
          <a:p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PRONOUNS &amp; ADJECTIVES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1556792"/>
            <a:ext cx="22267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tr-T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Subject pro.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4171" y="1556792"/>
            <a:ext cx="2799997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tr-T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Possessive adj.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56176" y="1556792"/>
            <a:ext cx="198144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tr-T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Object pro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08991" y="2636912"/>
            <a:ext cx="864211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tr-T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we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317103" y="2902297"/>
            <a:ext cx="792088" cy="2880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707904" y="2636912"/>
            <a:ext cx="1010213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our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5053407" y="2902297"/>
            <a:ext cx="792088" cy="2880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273966" y="2636912"/>
            <a:ext cx="712054" cy="76944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tr-T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us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87768" y="3409443"/>
            <a:ext cx="1027654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tr-T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2295880" y="3674828"/>
            <a:ext cx="792088" cy="2880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686681" y="3409443"/>
            <a:ext cx="1278235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your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5032184" y="3674828"/>
            <a:ext cx="792088" cy="2880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252743" y="3409443"/>
            <a:ext cx="1052211" cy="76944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tr-T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you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59632" y="4149080"/>
            <a:ext cx="1202189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tr-T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they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2267744" y="4414465"/>
            <a:ext cx="792088" cy="2880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658545" y="4149080"/>
            <a:ext cx="1337226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their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5004048" y="4414465"/>
            <a:ext cx="792088" cy="2880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224607" y="4149080"/>
            <a:ext cx="1425390" cy="76944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tr-T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them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52</Words>
  <Application>Microsoft Office PowerPoint</Application>
  <PresentationFormat>On-screen Show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Nihat</dc:creator>
  <cp:lastModifiedBy>Nihat</cp:lastModifiedBy>
  <cp:revision>4</cp:revision>
  <dcterms:created xsi:type="dcterms:W3CDTF">2012-09-27T04:23:02Z</dcterms:created>
  <dcterms:modified xsi:type="dcterms:W3CDTF">2012-10-06T19:46:47Z</dcterms:modified>
</cp:coreProperties>
</file>