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Default Extension="wav" ContentType="audio/wav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33"/>
  </p:notesMasterIdLst>
  <p:sldIdLst>
    <p:sldId id="256" r:id="rId2"/>
    <p:sldId id="266" r:id="rId3"/>
    <p:sldId id="257" r:id="rId4"/>
    <p:sldId id="305" r:id="rId5"/>
    <p:sldId id="307" r:id="rId6"/>
    <p:sldId id="306" r:id="rId7"/>
    <p:sldId id="269" r:id="rId8"/>
    <p:sldId id="308" r:id="rId9"/>
    <p:sldId id="316" r:id="rId10"/>
    <p:sldId id="286" r:id="rId11"/>
    <p:sldId id="309" r:id="rId12"/>
    <p:sldId id="319" r:id="rId13"/>
    <p:sldId id="297" r:id="rId14"/>
    <p:sldId id="311" r:id="rId15"/>
    <p:sldId id="312" r:id="rId16"/>
    <p:sldId id="313" r:id="rId17"/>
    <p:sldId id="314" r:id="rId18"/>
    <p:sldId id="298" r:id="rId19"/>
    <p:sldId id="324" r:id="rId20"/>
    <p:sldId id="310" r:id="rId21"/>
    <p:sldId id="320" r:id="rId22"/>
    <p:sldId id="321" r:id="rId23"/>
    <p:sldId id="322" r:id="rId24"/>
    <p:sldId id="323" r:id="rId25"/>
    <p:sldId id="299" r:id="rId26"/>
    <p:sldId id="300" r:id="rId27"/>
    <p:sldId id="301" r:id="rId28"/>
    <p:sldId id="317" r:id="rId29"/>
    <p:sldId id="302" r:id="rId30"/>
    <p:sldId id="264" r:id="rId31"/>
    <p:sldId id="304" r:id="rId32"/>
  </p:sldIdLst>
  <p:sldSz cx="9144000" cy="6858000" type="screen4x3"/>
  <p:notesSz cx="6797675" cy="9926638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4DFE8"/>
    <a:srgbClr val="CC0000"/>
    <a:srgbClr val="000000"/>
    <a:srgbClr val="FFFF00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388" autoAdjust="0"/>
    <p:restoredTop sz="90929"/>
  </p:normalViewPr>
  <p:slideViewPr>
    <p:cSldViewPr showGuides="1">
      <p:cViewPr varScale="1">
        <p:scale>
          <a:sx n="66" d="100"/>
          <a:sy n="66" d="100"/>
        </p:scale>
        <p:origin x="-1446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4E29F77-A070-4F36-A5E7-0951ECD223F3}" type="datetimeFigureOut">
              <a:rPr lang="ru-RU" smtClean="0"/>
              <a:pPr/>
              <a:t>12.06.2015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4C468D1-A26A-436C-9D4B-5357AACA189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4717942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5D6A80-74EB-48F3-AA20-3784F1439020}" type="slidenum">
              <a:rPr lang="ru-RU" smtClean="0"/>
              <a:pPr/>
              <a:t>4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Овал 12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DB91CB58-6497-4B53-8993-C2F23848E49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A0A94B-A156-4CFB-93E0-BFC2A7E2BD7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 rot="5400000">
            <a:off x="4021836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Овал 14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915912" y="3009901"/>
            <a:ext cx="457200" cy="441325"/>
          </a:xfrm>
        </p:spPr>
        <p:txBody>
          <a:bodyPr/>
          <a:lstStyle/>
          <a:p>
            <a:fld id="{F138207C-922E-4B1F-AB09-7C3FB5FE513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4361688" y="1026372"/>
            <a:ext cx="457200" cy="441325"/>
          </a:xfrm>
        </p:spPr>
        <p:txBody>
          <a:bodyPr/>
          <a:lstStyle/>
          <a:p>
            <a:fld id="{5D6F2D07-B3A1-44C2-84C8-0F6FDD92B3B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3" name="Прямоугольник 12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Прямоугольник 13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Овал 9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Овал 10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208F9890-7D71-4595-B260-B768AC8F11F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5791200" y="6409944"/>
            <a:ext cx="3044952" cy="365760"/>
          </a:xfrm>
        </p:spPr>
        <p:txBody>
          <a:bodyPr/>
          <a:lstStyle/>
          <a:p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A01DA4-6AE9-40DD-81B0-E9E870D5A3C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 flipV="1">
            <a:off x="4563080" y="1575652"/>
            <a:ext cx="8921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Содержимое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Содержимое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Прямоугольник 19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1" name="Прямоугольник 20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2" name="Прямоугольник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оугольник 12"/>
          <p:cNvSpPr>
            <a:spLocks noChangeArrowheads="1"/>
          </p:cNvSpPr>
          <p:nvPr/>
        </p:nvSpPr>
        <p:spPr bwMode="auto"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304800" y="6409944"/>
            <a:ext cx="3581400" cy="365760"/>
          </a:xfrm>
        </p:spPr>
        <p:txBody>
          <a:bodyPr/>
          <a:lstStyle/>
          <a:p>
            <a:endParaRPr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Содержимое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6" name="Содержимое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Овал 24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Овал 26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4343400" y="1042416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fld id="{0B6836A2-D338-43AC-8162-55C88A8216F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3" name="Заголовок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4343400" y="1036020"/>
            <a:ext cx="457200" cy="441325"/>
          </a:xfrm>
        </p:spPr>
        <p:txBody>
          <a:bodyPr/>
          <a:lstStyle/>
          <a:p>
            <a:fld id="{7688DFB8-2F97-4C7C-AAD7-4BEDB5A80B1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Прямоугольник 4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6" name="Прямоугольник 5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50FFAC68-2E1D-4733-89C8-F014355C695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3" name="Прямоугольник 12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Содержимое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Овал 9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Овал 10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A5CD3CCD-3C14-4D29-A0B3-6433438AC81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1" name="Прямоугольник 20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383280" cy="365760"/>
          </a:xfrm>
        </p:spPr>
        <p:txBody>
          <a:bodyPr/>
          <a:lstStyle/>
          <a:p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Прямая соединительная линия 20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Прямоугольник 19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Овал 11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/>
          <a:p>
            <a:fld id="{B66139DC-0743-478B-AFBB-53D2530644D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2" name="Прямоугольник 21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5788152" y="6404984"/>
            <a:ext cx="3044952" cy="365760"/>
          </a:xfrm>
        </p:spPr>
        <p:txBody>
          <a:bodyPr/>
          <a:lstStyle/>
          <a:p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584448" cy="365760"/>
          </a:xfr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Овал 14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E1C70977-7D9C-4B71-834C-8C78BCA77AD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slideLayout" Target="../slideLayouts/slideLayout7.xml"/><Relationship Id="rId1" Type="http://schemas.openxmlformats.org/officeDocument/2006/relationships/video" Target="NULL" TargetMode="External"/><Relationship Id="rId6" Type="http://schemas.openxmlformats.org/officeDocument/2006/relationships/image" Target="../media/image11.png"/><Relationship Id="rId5" Type="http://schemas.microsoft.com/office/2007/relationships/media" Target="../media/media1.wav"/><Relationship Id="rId4" Type="http://schemas.openxmlformats.org/officeDocument/2006/relationships/image" Target="../media/image1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slideLayout" Target="../slideLayouts/slideLayout7.xml"/><Relationship Id="rId1" Type="http://schemas.openxmlformats.org/officeDocument/2006/relationships/video" Target="NULL" TargetMode="External"/><Relationship Id="rId6" Type="http://schemas.openxmlformats.org/officeDocument/2006/relationships/image" Target="../media/image11.png"/><Relationship Id="rId5" Type="http://schemas.microsoft.com/office/2007/relationships/media" Target="../media/media1.wav"/><Relationship Id="rId4" Type="http://schemas.openxmlformats.org/officeDocument/2006/relationships/image" Target="../media/image10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slideLayout" Target="../slideLayouts/slideLayout7.xml"/><Relationship Id="rId1" Type="http://schemas.openxmlformats.org/officeDocument/2006/relationships/video" Target="NULL" TargetMode="External"/><Relationship Id="rId6" Type="http://schemas.openxmlformats.org/officeDocument/2006/relationships/image" Target="../media/image11.png"/><Relationship Id="rId5" Type="http://schemas.microsoft.com/office/2007/relationships/media" Target="../media/media1.wav"/><Relationship Id="rId4" Type="http://schemas.openxmlformats.org/officeDocument/2006/relationships/image" Target="../media/image10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slideLayout" Target="../slideLayouts/slideLayout7.xml"/><Relationship Id="rId1" Type="http://schemas.openxmlformats.org/officeDocument/2006/relationships/video" Target="NULL" TargetMode="External"/><Relationship Id="rId6" Type="http://schemas.openxmlformats.org/officeDocument/2006/relationships/image" Target="../media/image11.png"/><Relationship Id="rId5" Type="http://schemas.microsoft.com/office/2007/relationships/media" Target="../media/media1.wav"/><Relationship Id="rId4" Type="http://schemas.openxmlformats.org/officeDocument/2006/relationships/image" Target="../media/image10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slideLayout" Target="../slideLayouts/slideLayout7.xml"/><Relationship Id="rId1" Type="http://schemas.openxmlformats.org/officeDocument/2006/relationships/video" Target="NULL" TargetMode="External"/><Relationship Id="rId6" Type="http://schemas.openxmlformats.org/officeDocument/2006/relationships/image" Target="../media/image11.png"/><Relationship Id="rId5" Type="http://schemas.microsoft.com/office/2007/relationships/media" Target="../media/media1.wav"/><Relationship Id="rId4" Type="http://schemas.openxmlformats.org/officeDocument/2006/relationships/image" Target="../media/image10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slideLayout" Target="../slideLayouts/slideLayout7.xml"/><Relationship Id="rId1" Type="http://schemas.openxmlformats.org/officeDocument/2006/relationships/video" Target="NULL" TargetMode="External"/><Relationship Id="rId6" Type="http://schemas.openxmlformats.org/officeDocument/2006/relationships/image" Target="../media/image11.png"/><Relationship Id="rId5" Type="http://schemas.microsoft.com/office/2007/relationships/media" Target="../media/media1.wav"/><Relationship Id="rId4" Type="http://schemas.openxmlformats.org/officeDocument/2006/relationships/image" Target="../media/image10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slideLayout" Target="../slideLayouts/slideLayout7.xml"/><Relationship Id="rId1" Type="http://schemas.openxmlformats.org/officeDocument/2006/relationships/video" Target="NULL" TargetMode="External"/><Relationship Id="rId6" Type="http://schemas.openxmlformats.org/officeDocument/2006/relationships/image" Target="../media/image11.png"/><Relationship Id="rId5" Type="http://schemas.microsoft.com/office/2007/relationships/media" Target="../media/media1.wav"/><Relationship Id="rId4" Type="http://schemas.openxmlformats.org/officeDocument/2006/relationships/image" Target="../media/image10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gif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gif"/><Relationship Id="rId3" Type="http://schemas.openxmlformats.org/officeDocument/2006/relationships/slide" Target="slide25.xml"/><Relationship Id="rId7" Type="http://schemas.openxmlformats.org/officeDocument/2006/relationships/slide" Target="slide28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gif"/><Relationship Id="rId5" Type="http://schemas.openxmlformats.org/officeDocument/2006/relationships/slide" Target="slide27.xml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slideLayout" Target="../slideLayouts/slideLayout7.xml"/><Relationship Id="rId1" Type="http://schemas.openxmlformats.org/officeDocument/2006/relationships/video" Target="NULL" TargetMode="External"/><Relationship Id="rId6" Type="http://schemas.openxmlformats.org/officeDocument/2006/relationships/image" Target="../media/image11.png"/><Relationship Id="rId5" Type="http://schemas.microsoft.com/office/2007/relationships/media" Target="../media/media1.wav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slideLayout" Target="../slideLayouts/slideLayout7.xml"/><Relationship Id="rId1" Type="http://schemas.openxmlformats.org/officeDocument/2006/relationships/video" Target="NULL" TargetMode="External"/><Relationship Id="rId6" Type="http://schemas.openxmlformats.org/officeDocument/2006/relationships/image" Target="../media/image11.png"/><Relationship Id="rId5" Type="http://schemas.microsoft.com/office/2007/relationships/media" Target="../media/media1.wav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915816" y="5373216"/>
            <a:ext cx="5976664" cy="1152128"/>
          </a:xfrm>
        </p:spPr>
        <p:txBody>
          <a:bodyPr>
            <a:normAutofit/>
          </a:bodyPr>
          <a:lstStyle/>
          <a:p>
            <a:r>
              <a:rPr lang="ru-RU" dirty="0" err="1" smtClean="0"/>
              <a:t>Окутина</a:t>
            </a:r>
            <a:r>
              <a:rPr lang="ru-RU" dirty="0" smtClean="0"/>
              <a:t> И.А., учитель обществознания МБОУ СОШ с УИОП № 80, </a:t>
            </a:r>
          </a:p>
          <a:p>
            <a:r>
              <a:rPr lang="ru-RU" dirty="0" smtClean="0"/>
              <a:t>г.Хабаровск</a:t>
            </a:r>
            <a:endParaRPr lang="en-US" dirty="0"/>
          </a:p>
        </p:txBody>
      </p:sp>
      <p:pic>
        <p:nvPicPr>
          <p:cNvPr id="4" name="Picture 4" descr="Z:\newtek\_backgrounds_1.02\Greg\First Day of School\teacher_kids_waving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43174" y="285728"/>
            <a:ext cx="2786082" cy="297182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27584" y="3117974"/>
            <a:ext cx="7772400" cy="1752600"/>
          </a:xfrm>
        </p:spPr>
        <p:txBody>
          <a:bodyPr/>
          <a:lstStyle/>
          <a:p>
            <a:r>
              <a:rPr lang="ru-RU" b="1" dirty="0" smtClean="0"/>
              <a:t>Урок обществознания</a:t>
            </a:r>
            <a:endParaRPr lang="ru-RU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699404" cy="700070"/>
          </a:xfrm>
        </p:spPr>
        <p:txBody>
          <a:bodyPr>
            <a:noAutofit/>
          </a:bodyPr>
          <a:lstStyle/>
          <a:p>
            <a:r>
              <a:rPr lang="ru-RU" sz="3600" b="1" i="1" dirty="0" smtClean="0">
                <a:solidFill>
                  <a:schemeClr val="accent6">
                    <a:lumMod val="75000"/>
                  </a:schemeClr>
                </a:solidFill>
                <a:latin typeface="Calibri" pitchFamily="34" charset="0"/>
              </a:rPr>
              <a:t>«Найди интересную тему» </a:t>
            </a:r>
            <a:endParaRPr lang="ru-RU" sz="3600" b="1" i="1" dirty="0">
              <a:solidFill>
                <a:schemeClr val="accent6">
                  <a:lumMod val="75000"/>
                </a:schemeClr>
              </a:solidFill>
              <a:latin typeface="Calibri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None/>
            </a:pPr>
            <a:r>
              <a:rPr lang="ru-RU" sz="3600" dirty="0" smtClean="0"/>
              <a:t>В течении 2 минут вы должны обсудить картинки: </a:t>
            </a:r>
          </a:p>
          <a:p>
            <a:pPr marL="742950" indent="-742950">
              <a:buFont typeface="+mj-lt"/>
              <a:buAutoNum type="arabicPeriod"/>
            </a:pPr>
            <a:r>
              <a:rPr lang="ru-RU" sz="3600" dirty="0" smtClean="0"/>
              <a:t>Определить   тему или темы объединяющие все 4 картинки</a:t>
            </a:r>
          </a:p>
          <a:p>
            <a:pPr marL="742950" indent="-742950">
              <a:buFont typeface="+mj-lt"/>
              <a:buAutoNum type="arabicPeriod"/>
            </a:pPr>
            <a:r>
              <a:rPr lang="ru-RU" sz="3600" dirty="0" smtClean="0"/>
              <a:t>Написать общую тему на листе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5" name="Text Box 3"/>
          <p:cNvSpPr txBox="1">
            <a:spLocks noChangeArrowheads="1"/>
          </p:cNvSpPr>
          <p:nvPr/>
        </p:nvSpPr>
        <p:spPr bwMode="auto">
          <a:xfrm>
            <a:off x="6732588" y="3141663"/>
            <a:ext cx="628650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sz="3200"/>
              <a:t>15</a:t>
            </a:r>
          </a:p>
        </p:txBody>
      </p:sp>
      <p:sp>
        <p:nvSpPr>
          <p:cNvPr id="23556" name="Text Box 4"/>
          <p:cNvSpPr txBox="1">
            <a:spLocks noChangeArrowheads="1"/>
          </p:cNvSpPr>
          <p:nvPr/>
        </p:nvSpPr>
        <p:spPr bwMode="auto">
          <a:xfrm>
            <a:off x="4284663" y="5589588"/>
            <a:ext cx="628650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sz="3200"/>
              <a:t>30</a:t>
            </a:r>
          </a:p>
        </p:txBody>
      </p:sp>
      <p:sp>
        <p:nvSpPr>
          <p:cNvPr id="23557" name="Text Box 5"/>
          <p:cNvSpPr txBox="1">
            <a:spLocks noChangeArrowheads="1"/>
          </p:cNvSpPr>
          <p:nvPr/>
        </p:nvSpPr>
        <p:spPr bwMode="auto">
          <a:xfrm>
            <a:off x="1835150" y="3141663"/>
            <a:ext cx="628650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sz="3200"/>
              <a:t>45</a:t>
            </a:r>
          </a:p>
        </p:txBody>
      </p:sp>
      <p:sp>
        <p:nvSpPr>
          <p:cNvPr id="23560" name="Text Box 8"/>
          <p:cNvSpPr txBox="1">
            <a:spLocks noChangeArrowheads="1"/>
          </p:cNvSpPr>
          <p:nvPr/>
        </p:nvSpPr>
        <p:spPr bwMode="auto">
          <a:xfrm>
            <a:off x="5580063" y="981075"/>
            <a:ext cx="4064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sz="3200"/>
              <a:t>5</a:t>
            </a:r>
          </a:p>
        </p:txBody>
      </p:sp>
      <p:sp>
        <p:nvSpPr>
          <p:cNvPr id="23561" name="Text Box 9"/>
          <p:cNvSpPr txBox="1">
            <a:spLocks noChangeArrowheads="1"/>
          </p:cNvSpPr>
          <p:nvPr/>
        </p:nvSpPr>
        <p:spPr bwMode="auto">
          <a:xfrm>
            <a:off x="6372225" y="1773238"/>
            <a:ext cx="628650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sz="3200"/>
              <a:t>10</a:t>
            </a:r>
          </a:p>
        </p:txBody>
      </p:sp>
      <p:sp>
        <p:nvSpPr>
          <p:cNvPr id="23562" name="Text Box 10"/>
          <p:cNvSpPr txBox="1">
            <a:spLocks noChangeArrowheads="1"/>
          </p:cNvSpPr>
          <p:nvPr/>
        </p:nvSpPr>
        <p:spPr bwMode="auto">
          <a:xfrm>
            <a:off x="6300788" y="4508500"/>
            <a:ext cx="62865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sz="3200"/>
              <a:t>20</a:t>
            </a:r>
          </a:p>
        </p:txBody>
      </p:sp>
      <p:sp>
        <p:nvSpPr>
          <p:cNvPr id="23563" name="Text Box 11"/>
          <p:cNvSpPr txBox="1">
            <a:spLocks noChangeArrowheads="1"/>
          </p:cNvSpPr>
          <p:nvPr/>
        </p:nvSpPr>
        <p:spPr bwMode="auto">
          <a:xfrm>
            <a:off x="5364163" y="5229225"/>
            <a:ext cx="62865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sz="3200"/>
              <a:t>25</a:t>
            </a:r>
          </a:p>
        </p:txBody>
      </p:sp>
      <p:sp>
        <p:nvSpPr>
          <p:cNvPr id="23564" name="Text Box 12"/>
          <p:cNvSpPr txBox="1">
            <a:spLocks noChangeArrowheads="1"/>
          </p:cNvSpPr>
          <p:nvPr/>
        </p:nvSpPr>
        <p:spPr bwMode="auto">
          <a:xfrm>
            <a:off x="3203575" y="5229225"/>
            <a:ext cx="62865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sz="3200"/>
              <a:t>35</a:t>
            </a:r>
          </a:p>
        </p:txBody>
      </p:sp>
      <p:sp>
        <p:nvSpPr>
          <p:cNvPr id="23565" name="Text Box 13"/>
          <p:cNvSpPr txBox="1">
            <a:spLocks noChangeArrowheads="1"/>
          </p:cNvSpPr>
          <p:nvPr/>
        </p:nvSpPr>
        <p:spPr bwMode="auto">
          <a:xfrm>
            <a:off x="2195513" y="4508500"/>
            <a:ext cx="62865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sz="3200"/>
              <a:t>40</a:t>
            </a:r>
          </a:p>
        </p:txBody>
      </p:sp>
      <p:sp>
        <p:nvSpPr>
          <p:cNvPr id="23566" name="Text Box 14"/>
          <p:cNvSpPr txBox="1">
            <a:spLocks noChangeArrowheads="1"/>
          </p:cNvSpPr>
          <p:nvPr/>
        </p:nvSpPr>
        <p:spPr bwMode="auto">
          <a:xfrm>
            <a:off x="2195513" y="1773238"/>
            <a:ext cx="628650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sz="3200"/>
              <a:t>50</a:t>
            </a:r>
          </a:p>
        </p:txBody>
      </p:sp>
      <p:sp>
        <p:nvSpPr>
          <p:cNvPr id="23567" name="Text Box 15"/>
          <p:cNvSpPr txBox="1">
            <a:spLocks noChangeArrowheads="1"/>
          </p:cNvSpPr>
          <p:nvPr/>
        </p:nvSpPr>
        <p:spPr bwMode="auto">
          <a:xfrm>
            <a:off x="3203575" y="981075"/>
            <a:ext cx="62865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sz="3200"/>
              <a:t>55</a:t>
            </a:r>
          </a:p>
        </p:txBody>
      </p:sp>
      <p:sp>
        <p:nvSpPr>
          <p:cNvPr id="23554" name="Text Box 2"/>
          <p:cNvSpPr txBox="1">
            <a:spLocks noChangeArrowheads="1"/>
          </p:cNvSpPr>
          <p:nvPr/>
        </p:nvSpPr>
        <p:spPr bwMode="auto">
          <a:xfrm>
            <a:off x="4356100" y="692150"/>
            <a:ext cx="503238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ru-RU" sz="3200"/>
              <a:t>0</a:t>
            </a:r>
          </a:p>
        </p:txBody>
      </p:sp>
      <p:pic>
        <p:nvPicPr>
          <p:cNvPr id="23558" name="Picture 6" descr="Рисунок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559" name="Picture 7" descr="Рисунок4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2250" y="269875"/>
            <a:ext cx="6211888" cy="6291263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ELPHRG01.wav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="" xmlns:p14="http://schemas.microsoft.com/office/powerpoint/2010/main" r:embed="rId5"/>
              </p:ext>
            </p:extLst>
          </p:nvPr>
        </p:nvPicPr>
        <p:blipFill>
          <a:blip r:embed="rId6" cstate="print"/>
          <a:stretch>
            <a:fillRect/>
          </a:stretch>
        </p:blipFill>
        <p:spPr>
          <a:xfrm>
            <a:off x="7780338" y="-67945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630899383"/>
      </p:ext>
    </p:extLst>
  </p:cSld>
  <p:clrMapOvr>
    <a:masterClrMapping/>
  </p:clrMapOvr>
  <p:transition advClick="0" advTm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360000">
                                      <p:cBhvr>
                                        <p:cTn id="6" dur="10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8" presetID="8" presetClass="emp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360000">
                                      <p:cBhvr>
                                        <p:cTn id="9" dur="10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1" presetID="8" presetClass="emp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360000">
                                      <p:cBhvr>
                                        <p:cTn id="12" dur="10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4" presetID="8" presetClass="emp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360000">
                                      <p:cBhvr>
                                        <p:cTn id="15" dur="10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17" presetID="8" presetClass="emp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360000">
                                      <p:cBhvr>
                                        <p:cTn id="18" dur="10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20" presetID="8" presetClass="emp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360000">
                                      <p:cBhvr>
                                        <p:cTn id="21" dur="10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23" presetID="8" presetClass="emp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360000">
                                      <p:cBhvr>
                                        <p:cTn id="24" dur="10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7000"/>
                            </p:stCondLst>
                            <p:childTnLst>
                              <p:par>
                                <p:cTn id="26" presetID="8" presetClass="emp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360000">
                                      <p:cBhvr>
                                        <p:cTn id="27" dur="10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29" presetID="8" presetClass="emp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360000">
                                      <p:cBhvr>
                                        <p:cTn id="30" dur="10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 nodeType="afterGroup">
                            <p:stCondLst>
                              <p:cond delay="9000"/>
                            </p:stCondLst>
                            <p:childTnLst>
                              <p:par>
                                <p:cTn id="32" presetID="8" presetClass="emp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360000">
                                      <p:cBhvr>
                                        <p:cTn id="33" dur="10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10000"/>
                            </p:stCondLst>
                            <p:childTnLst>
                              <p:par>
                                <p:cTn id="35" presetID="8" presetClass="emp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360000">
                                      <p:cBhvr>
                                        <p:cTn id="36" dur="10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 nodeType="afterGroup">
                            <p:stCondLst>
                              <p:cond delay="11000"/>
                            </p:stCondLst>
                            <p:childTnLst>
                              <p:par>
                                <p:cTn id="38" presetID="8" presetClass="emp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360000">
                                      <p:cBhvr>
                                        <p:cTn id="39" dur="10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 nodeType="afterGroup">
                            <p:stCondLst>
                              <p:cond delay="12000"/>
                            </p:stCondLst>
                            <p:childTnLst>
                              <p:par>
                                <p:cTn id="41" presetID="8" presetClass="emp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360000">
                                      <p:cBhvr>
                                        <p:cTn id="42" dur="10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 nodeType="afterGroup">
                            <p:stCondLst>
                              <p:cond delay="13000"/>
                            </p:stCondLst>
                            <p:childTnLst>
                              <p:par>
                                <p:cTn id="44" presetID="8" presetClass="emp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360000">
                                      <p:cBhvr>
                                        <p:cTn id="45" dur="10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 nodeType="afterGroup">
                            <p:stCondLst>
                              <p:cond delay="14000"/>
                            </p:stCondLst>
                            <p:childTnLst>
                              <p:par>
                                <p:cTn id="47" presetID="8" presetClass="emp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360000">
                                      <p:cBhvr>
                                        <p:cTn id="48" dur="10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 nodeType="afterGroup">
                            <p:stCondLst>
                              <p:cond delay="15000"/>
                            </p:stCondLst>
                            <p:childTnLst>
                              <p:par>
                                <p:cTn id="50" presetID="8" presetClass="emp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360000">
                                      <p:cBhvr>
                                        <p:cTn id="51" dur="10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 nodeType="afterGroup">
                            <p:stCondLst>
                              <p:cond delay="16000"/>
                            </p:stCondLst>
                            <p:childTnLst>
                              <p:par>
                                <p:cTn id="53" presetID="8" presetClass="emp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360000">
                                      <p:cBhvr>
                                        <p:cTn id="54" dur="10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 nodeType="afterGroup">
                            <p:stCondLst>
                              <p:cond delay="17000"/>
                            </p:stCondLst>
                            <p:childTnLst>
                              <p:par>
                                <p:cTn id="56" presetID="8" presetClass="emp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360000">
                                      <p:cBhvr>
                                        <p:cTn id="57" dur="10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 nodeType="afterGroup">
                            <p:stCondLst>
                              <p:cond delay="18000"/>
                            </p:stCondLst>
                            <p:childTnLst>
                              <p:par>
                                <p:cTn id="59" presetID="8" presetClass="emp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360000">
                                      <p:cBhvr>
                                        <p:cTn id="60" dur="10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 nodeType="afterGroup">
                            <p:stCondLst>
                              <p:cond delay="19000"/>
                            </p:stCondLst>
                            <p:childTnLst>
                              <p:par>
                                <p:cTn id="62" presetID="8" presetClass="emp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360000">
                                      <p:cBhvr>
                                        <p:cTn id="63" dur="10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 nodeType="afterGroup">
                            <p:stCondLst>
                              <p:cond delay="20000"/>
                            </p:stCondLst>
                            <p:childTnLst>
                              <p:par>
                                <p:cTn id="65" presetID="8" presetClass="emp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360000">
                                      <p:cBhvr>
                                        <p:cTn id="66" dur="10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 nodeType="afterGroup">
                            <p:stCondLst>
                              <p:cond delay="21000"/>
                            </p:stCondLst>
                            <p:childTnLst>
                              <p:par>
                                <p:cTn id="68" presetID="8" presetClass="emp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360000">
                                      <p:cBhvr>
                                        <p:cTn id="69" dur="10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 nodeType="afterGroup">
                            <p:stCondLst>
                              <p:cond delay="22000"/>
                            </p:stCondLst>
                            <p:childTnLst>
                              <p:par>
                                <p:cTn id="71" presetID="8" presetClass="emp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360000">
                                      <p:cBhvr>
                                        <p:cTn id="72" dur="10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 nodeType="afterGroup">
                            <p:stCondLst>
                              <p:cond delay="23000"/>
                            </p:stCondLst>
                            <p:childTnLst>
                              <p:par>
                                <p:cTn id="74" presetID="8" presetClass="emp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360000">
                                      <p:cBhvr>
                                        <p:cTn id="75" dur="10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 nodeType="afterGroup">
                            <p:stCondLst>
                              <p:cond delay="24000"/>
                            </p:stCondLst>
                            <p:childTnLst>
                              <p:par>
                                <p:cTn id="77" presetID="8" presetClass="emp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360000">
                                      <p:cBhvr>
                                        <p:cTn id="78" dur="10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 nodeType="afterGroup">
                            <p:stCondLst>
                              <p:cond delay="25000"/>
                            </p:stCondLst>
                            <p:childTnLst>
                              <p:par>
                                <p:cTn id="80" presetID="8" presetClass="emp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360000">
                                      <p:cBhvr>
                                        <p:cTn id="81" dur="10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 nodeType="afterGroup">
                            <p:stCondLst>
                              <p:cond delay="26000"/>
                            </p:stCondLst>
                            <p:childTnLst>
                              <p:par>
                                <p:cTn id="83" presetID="8" presetClass="emp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360000">
                                      <p:cBhvr>
                                        <p:cTn id="84" dur="10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 nodeType="afterGroup">
                            <p:stCondLst>
                              <p:cond delay="27000"/>
                            </p:stCondLst>
                            <p:childTnLst>
                              <p:par>
                                <p:cTn id="86" presetID="8" presetClass="emp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360000">
                                      <p:cBhvr>
                                        <p:cTn id="87" dur="10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 nodeType="afterGroup">
                            <p:stCondLst>
                              <p:cond delay="28000"/>
                            </p:stCondLst>
                            <p:childTnLst>
                              <p:par>
                                <p:cTn id="89" presetID="8" presetClass="emp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360000">
                                      <p:cBhvr>
                                        <p:cTn id="90" dur="10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 nodeType="afterGroup">
                            <p:stCondLst>
                              <p:cond delay="29000"/>
                            </p:stCondLst>
                            <p:childTnLst>
                              <p:par>
                                <p:cTn id="92" presetID="8" presetClass="emp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360000">
                                      <p:cBhvr>
                                        <p:cTn id="93" dur="10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 nodeType="afterGroup">
                            <p:stCondLst>
                              <p:cond delay="30000"/>
                            </p:stCondLst>
                            <p:childTnLst>
                              <p:par>
                                <p:cTn id="95" presetID="8" presetClass="emp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360000">
                                      <p:cBhvr>
                                        <p:cTn id="96" dur="10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 nodeType="afterGroup">
                            <p:stCondLst>
                              <p:cond delay="31000"/>
                            </p:stCondLst>
                            <p:childTnLst>
                              <p:par>
                                <p:cTn id="98" presetID="8" presetClass="emp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360000">
                                      <p:cBhvr>
                                        <p:cTn id="99" dur="10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 nodeType="afterGroup">
                            <p:stCondLst>
                              <p:cond delay="32000"/>
                            </p:stCondLst>
                            <p:childTnLst>
                              <p:par>
                                <p:cTn id="101" presetID="8" presetClass="emp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360000">
                                      <p:cBhvr>
                                        <p:cTn id="102" dur="10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 nodeType="afterGroup">
                            <p:stCondLst>
                              <p:cond delay="33000"/>
                            </p:stCondLst>
                            <p:childTnLst>
                              <p:par>
                                <p:cTn id="104" presetID="8" presetClass="emp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360000">
                                      <p:cBhvr>
                                        <p:cTn id="105" dur="10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 nodeType="afterGroup">
                            <p:stCondLst>
                              <p:cond delay="34000"/>
                            </p:stCondLst>
                            <p:childTnLst>
                              <p:par>
                                <p:cTn id="107" presetID="8" presetClass="emp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360000">
                                      <p:cBhvr>
                                        <p:cTn id="108" dur="10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 nodeType="afterGroup">
                            <p:stCondLst>
                              <p:cond delay="35000"/>
                            </p:stCondLst>
                            <p:childTnLst>
                              <p:par>
                                <p:cTn id="110" presetID="8" presetClass="emp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360000">
                                      <p:cBhvr>
                                        <p:cTn id="111" dur="10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 nodeType="afterGroup">
                            <p:stCondLst>
                              <p:cond delay="36000"/>
                            </p:stCondLst>
                            <p:childTnLst>
                              <p:par>
                                <p:cTn id="113" presetID="8" presetClass="emp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360000">
                                      <p:cBhvr>
                                        <p:cTn id="114" dur="10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 nodeType="afterGroup">
                            <p:stCondLst>
                              <p:cond delay="37000"/>
                            </p:stCondLst>
                            <p:childTnLst>
                              <p:par>
                                <p:cTn id="116" presetID="8" presetClass="emp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360000">
                                      <p:cBhvr>
                                        <p:cTn id="117" dur="10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8" fill="hold" nodeType="afterGroup">
                            <p:stCondLst>
                              <p:cond delay="38000"/>
                            </p:stCondLst>
                            <p:childTnLst>
                              <p:par>
                                <p:cTn id="119" presetID="8" presetClass="emp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360000">
                                      <p:cBhvr>
                                        <p:cTn id="120" dur="10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 nodeType="afterGroup">
                            <p:stCondLst>
                              <p:cond delay="39000"/>
                            </p:stCondLst>
                            <p:childTnLst>
                              <p:par>
                                <p:cTn id="122" presetID="8" presetClass="emp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360000">
                                      <p:cBhvr>
                                        <p:cTn id="123" dur="10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4" fill="hold" nodeType="afterGroup">
                            <p:stCondLst>
                              <p:cond delay="40000"/>
                            </p:stCondLst>
                            <p:childTnLst>
                              <p:par>
                                <p:cTn id="125" presetID="8" presetClass="emp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360000">
                                      <p:cBhvr>
                                        <p:cTn id="126" dur="10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7" fill="hold" nodeType="afterGroup">
                            <p:stCondLst>
                              <p:cond delay="41000"/>
                            </p:stCondLst>
                            <p:childTnLst>
                              <p:par>
                                <p:cTn id="128" presetID="8" presetClass="emp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360000">
                                      <p:cBhvr>
                                        <p:cTn id="129" dur="10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0" fill="hold" nodeType="afterGroup">
                            <p:stCondLst>
                              <p:cond delay="42000"/>
                            </p:stCondLst>
                            <p:childTnLst>
                              <p:par>
                                <p:cTn id="131" presetID="8" presetClass="emp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360000">
                                      <p:cBhvr>
                                        <p:cTn id="132" dur="10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3" fill="hold" nodeType="afterGroup">
                            <p:stCondLst>
                              <p:cond delay="43000"/>
                            </p:stCondLst>
                            <p:childTnLst>
                              <p:par>
                                <p:cTn id="134" presetID="8" presetClass="emp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360000">
                                      <p:cBhvr>
                                        <p:cTn id="135" dur="10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6" fill="hold" nodeType="afterGroup">
                            <p:stCondLst>
                              <p:cond delay="44000"/>
                            </p:stCondLst>
                            <p:childTnLst>
                              <p:par>
                                <p:cTn id="137" presetID="8" presetClass="emp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360000">
                                      <p:cBhvr>
                                        <p:cTn id="138" dur="10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9" fill="hold" nodeType="afterGroup">
                            <p:stCondLst>
                              <p:cond delay="45000"/>
                            </p:stCondLst>
                            <p:childTnLst>
                              <p:par>
                                <p:cTn id="140" presetID="8" presetClass="emp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360000">
                                      <p:cBhvr>
                                        <p:cTn id="141" dur="10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2" fill="hold" nodeType="afterGroup">
                            <p:stCondLst>
                              <p:cond delay="46000"/>
                            </p:stCondLst>
                            <p:childTnLst>
                              <p:par>
                                <p:cTn id="143" presetID="8" presetClass="emp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360000">
                                      <p:cBhvr>
                                        <p:cTn id="144" dur="10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5" fill="hold" nodeType="afterGroup">
                            <p:stCondLst>
                              <p:cond delay="47000"/>
                            </p:stCondLst>
                            <p:childTnLst>
                              <p:par>
                                <p:cTn id="146" presetID="8" presetClass="emp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360000">
                                      <p:cBhvr>
                                        <p:cTn id="147" dur="10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8" fill="hold" nodeType="afterGroup">
                            <p:stCondLst>
                              <p:cond delay="48000"/>
                            </p:stCondLst>
                            <p:childTnLst>
                              <p:par>
                                <p:cTn id="149" presetID="8" presetClass="emp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360000">
                                      <p:cBhvr>
                                        <p:cTn id="150" dur="10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1" fill="hold" nodeType="afterGroup">
                            <p:stCondLst>
                              <p:cond delay="49000"/>
                            </p:stCondLst>
                            <p:childTnLst>
                              <p:par>
                                <p:cTn id="152" presetID="8" presetClass="emp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360000">
                                      <p:cBhvr>
                                        <p:cTn id="153" dur="10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4" fill="hold" nodeType="afterGroup">
                            <p:stCondLst>
                              <p:cond delay="50000"/>
                            </p:stCondLst>
                            <p:childTnLst>
                              <p:par>
                                <p:cTn id="155" presetID="8" presetClass="emp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360000">
                                      <p:cBhvr>
                                        <p:cTn id="156" dur="10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7" fill="hold" nodeType="afterGroup">
                            <p:stCondLst>
                              <p:cond delay="51000"/>
                            </p:stCondLst>
                            <p:childTnLst>
                              <p:par>
                                <p:cTn id="158" presetID="8" presetClass="emp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360000">
                                      <p:cBhvr>
                                        <p:cTn id="159" dur="10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0" fill="hold" nodeType="afterGroup">
                            <p:stCondLst>
                              <p:cond delay="52000"/>
                            </p:stCondLst>
                            <p:childTnLst>
                              <p:par>
                                <p:cTn id="161" presetID="8" presetClass="emp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360000">
                                      <p:cBhvr>
                                        <p:cTn id="162" dur="10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3" fill="hold" nodeType="afterGroup">
                            <p:stCondLst>
                              <p:cond delay="53000"/>
                            </p:stCondLst>
                            <p:childTnLst>
                              <p:par>
                                <p:cTn id="164" presetID="8" presetClass="emp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360000">
                                      <p:cBhvr>
                                        <p:cTn id="165" dur="10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6" fill="hold" nodeType="afterGroup">
                            <p:stCondLst>
                              <p:cond delay="54000"/>
                            </p:stCondLst>
                            <p:childTnLst>
                              <p:par>
                                <p:cTn id="167" presetID="8" presetClass="emp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360000">
                                      <p:cBhvr>
                                        <p:cTn id="168" dur="10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9" fill="hold" nodeType="afterGroup">
                            <p:stCondLst>
                              <p:cond delay="55000"/>
                            </p:stCondLst>
                            <p:childTnLst>
                              <p:par>
                                <p:cTn id="170" presetID="8" presetClass="emp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360000">
                                      <p:cBhvr>
                                        <p:cTn id="171" dur="10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2" fill="hold" nodeType="afterGroup">
                            <p:stCondLst>
                              <p:cond delay="56000"/>
                            </p:stCondLst>
                            <p:childTnLst>
                              <p:par>
                                <p:cTn id="173" presetID="8" presetClass="emp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360000">
                                      <p:cBhvr>
                                        <p:cTn id="174" dur="10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5" fill="hold" nodeType="afterGroup">
                            <p:stCondLst>
                              <p:cond delay="57000"/>
                            </p:stCondLst>
                            <p:childTnLst>
                              <p:par>
                                <p:cTn id="176" presetID="8" presetClass="emp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360000">
                                      <p:cBhvr>
                                        <p:cTn id="177" dur="10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8" fill="hold" nodeType="afterGroup">
                            <p:stCondLst>
                              <p:cond delay="58000"/>
                            </p:stCondLst>
                            <p:childTnLst>
                              <p:par>
                                <p:cTn id="179" presetID="8" presetClass="emp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360000">
                                      <p:cBhvr>
                                        <p:cTn id="180" dur="10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1" fill="hold" nodeType="afterGroup">
                            <p:stCondLst>
                              <p:cond delay="59000"/>
                            </p:stCondLst>
                            <p:childTnLst>
                              <p:par>
                                <p:cTn id="182" presetID="8" presetClass="emp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360000">
                                      <p:cBhvr>
                                        <p:cTn id="183" dur="10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84" repeatCount="300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5" name="Text Box 3"/>
          <p:cNvSpPr txBox="1">
            <a:spLocks noChangeArrowheads="1"/>
          </p:cNvSpPr>
          <p:nvPr/>
        </p:nvSpPr>
        <p:spPr bwMode="auto">
          <a:xfrm>
            <a:off x="6732588" y="3141663"/>
            <a:ext cx="628650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sz="3200"/>
              <a:t>15</a:t>
            </a:r>
          </a:p>
        </p:txBody>
      </p:sp>
      <p:sp>
        <p:nvSpPr>
          <p:cNvPr id="23556" name="Text Box 4"/>
          <p:cNvSpPr txBox="1">
            <a:spLocks noChangeArrowheads="1"/>
          </p:cNvSpPr>
          <p:nvPr/>
        </p:nvSpPr>
        <p:spPr bwMode="auto">
          <a:xfrm>
            <a:off x="4284663" y="5589588"/>
            <a:ext cx="628650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sz="3200"/>
              <a:t>30</a:t>
            </a:r>
          </a:p>
        </p:txBody>
      </p:sp>
      <p:sp>
        <p:nvSpPr>
          <p:cNvPr id="23557" name="Text Box 5"/>
          <p:cNvSpPr txBox="1">
            <a:spLocks noChangeArrowheads="1"/>
          </p:cNvSpPr>
          <p:nvPr/>
        </p:nvSpPr>
        <p:spPr bwMode="auto">
          <a:xfrm>
            <a:off x="1835150" y="3141663"/>
            <a:ext cx="628650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sz="3200"/>
              <a:t>45</a:t>
            </a:r>
          </a:p>
        </p:txBody>
      </p:sp>
      <p:sp>
        <p:nvSpPr>
          <p:cNvPr id="23560" name="Text Box 8"/>
          <p:cNvSpPr txBox="1">
            <a:spLocks noChangeArrowheads="1"/>
          </p:cNvSpPr>
          <p:nvPr/>
        </p:nvSpPr>
        <p:spPr bwMode="auto">
          <a:xfrm>
            <a:off x="5580063" y="981075"/>
            <a:ext cx="4064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sz="3200"/>
              <a:t>5</a:t>
            </a:r>
          </a:p>
        </p:txBody>
      </p:sp>
      <p:sp>
        <p:nvSpPr>
          <p:cNvPr id="23561" name="Text Box 9"/>
          <p:cNvSpPr txBox="1">
            <a:spLocks noChangeArrowheads="1"/>
          </p:cNvSpPr>
          <p:nvPr/>
        </p:nvSpPr>
        <p:spPr bwMode="auto">
          <a:xfrm>
            <a:off x="6372225" y="1773238"/>
            <a:ext cx="628650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sz="3200"/>
              <a:t>10</a:t>
            </a:r>
          </a:p>
        </p:txBody>
      </p:sp>
      <p:sp>
        <p:nvSpPr>
          <p:cNvPr id="23562" name="Text Box 10"/>
          <p:cNvSpPr txBox="1">
            <a:spLocks noChangeArrowheads="1"/>
          </p:cNvSpPr>
          <p:nvPr/>
        </p:nvSpPr>
        <p:spPr bwMode="auto">
          <a:xfrm>
            <a:off x="6300788" y="4508500"/>
            <a:ext cx="62865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sz="3200"/>
              <a:t>20</a:t>
            </a:r>
          </a:p>
        </p:txBody>
      </p:sp>
      <p:sp>
        <p:nvSpPr>
          <p:cNvPr id="23563" name="Text Box 11"/>
          <p:cNvSpPr txBox="1">
            <a:spLocks noChangeArrowheads="1"/>
          </p:cNvSpPr>
          <p:nvPr/>
        </p:nvSpPr>
        <p:spPr bwMode="auto">
          <a:xfrm>
            <a:off x="5364163" y="5229225"/>
            <a:ext cx="62865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sz="3200"/>
              <a:t>25</a:t>
            </a:r>
          </a:p>
        </p:txBody>
      </p:sp>
      <p:sp>
        <p:nvSpPr>
          <p:cNvPr id="23564" name="Text Box 12"/>
          <p:cNvSpPr txBox="1">
            <a:spLocks noChangeArrowheads="1"/>
          </p:cNvSpPr>
          <p:nvPr/>
        </p:nvSpPr>
        <p:spPr bwMode="auto">
          <a:xfrm>
            <a:off x="3203575" y="5229225"/>
            <a:ext cx="62865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sz="3200"/>
              <a:t>35</a:t>
            </a:r>
          </a:p>
        </p:txBody>
      </p:sp>
      <p:sp>
        <p:nvSpPr>
          <p:cNvPr id="23565" name="Text Box 13"/>
          <p:cNvSpPr txBox="1">
            <a:spLocks noChangeArrowheads="1"/>
          </p:cNvSpPr>
          <p:nvPr/>
        </p:nvSpPr>
        <p:spPr bwMode="auto">
          <a:xfrm>
            <a:off x="2195513" y="4508500"/>
            <a:ext cx="62865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sz="3200"/>
              <a:t>40</a:t>
            </a:r>
          </a:p>
        </p:txBody>
      </p:sp>
      <p:sp>
        <p:nvSpPr>
          <p:cNvPr id="23566" name="Text Box 14"/>
          <p:cNvSpPr txBox="1">
            <a:spLocks noChangeArrowheads="1"/>
          </p:cNvSpPr>
          <p:nvPr/>
        </p:nvSpPr>
        <p:spPr bwMode="auto">
          <a:xfrm>
            <a:off x="2195513" y="1773238"/>
            <a:ext cx="628650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sz="3200"/>
              <a:t>50</a:t>
            </a:r>
          </a:p>
        </p:txBody>
      </p:sp>
      <p:sp>
        <p:nvSpPr>
          <p:cNvPr id="23567" name="Text Box 15"/>
          <p:cNvSpPr txBox="1">
            <a:spLocks noChangeArrowheads="1"/>
          </p:cNvSpPr>
          <p:nvPr/>
        </p:nvSpPr>
        <p:spPr bwMode="auto">
          <a:xfrm>
            <a:off x="3203575" y="981075"/>
            <a:ext cx="62865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sz="3200"/>
              <a:t>55</a:t>
            </a:r>
          </a:p>
        </p:txBody>
      </p:sp>
      <p:sp>
        <p:nvSpPr>
          <p:cNvPr id="23554" name="Text Box 2"/>
          <p:cNvSpPr txBox="1">
            <a:spLocks noChangeArrowheads="1"/>
          </p:cNvSpPr>
          <p:nvPr/>
        </p:nvSpPr>
        <p:spPr bwMode="auto">
          <a:xfrm>
            <a:off x="4356100" y="692150"/>
            <a:ext cx="503238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ru-RU" sz="3200"/>
              <a:t>0</a:t>
            </a:r>
          </a:p>
        </p:txBody>
      </p:sp>
      <p:pic>
        <p:nvPicPr>
          <p:cNvPr id="23558" name="Picture 6" descr="Рисунок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559" name="Picture 7" descr="Рисунок4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2250" y="269875"/>
            <a:ext cx="6211888" cy="6291263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ELPHRG01.wav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="" xmlns:p14="http://schemas.microsoft.com/office/powerpoint/2010/main" r:embed="rId5"/>
              </p:ext>
            </p:extLst>
          </p:nvPr>
        </p:nvPicPr>
        <p:blipFill>
          <a:blip r:embed="rId6" cstate="print"/>
          <a:stretch>
            <a:fillRect/>
          </a:stretch>
        </p:blipFill>
        <p:spPr>
          <a:xfrm>
            <a:off x="7780338" y="-67945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630899383"/>
      </p:ext>
    </p:extLst>
  </p:cSld>
  <p:clrMapOvr>
    <a:masterClrMapping/>
  </p:clrMapOvr>
  <p:transition advClick="0" advTm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360000">
                                      <p:cBhvr>
                                        <p:cTn id="6" dur="10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8" presetID="8" presetClass="emp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360000">
                                      <p:cBhvr>
                                        <p:cTn id="9" dur="10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1" presetID="8" presetClass="emp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360000">
                                      <p:cBhvr>
                                        <p:cTn id="12" dur="10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4" presetID="8" presetClass="emp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360000">
                                      <p:cBhvr>
                                        <p:cTn id="15" dur="10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17" presetID="8" presetClass="emp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360000">
                                      <p:cBhvr>
                                        <p:cTn id="18" dur="10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20" presetID="8" presetClass="emp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360000">
                                      <p:cBhvr>
                                        <p:cTn id="21" dur="10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23" presetID="8" presetClass="emp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360000">
                                      <p:cBhvr>
                                        <p:cTn id="24" dur="10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7000"/>
                            </p:stCondLst>
                            <p:childTnLst>
                              <p:par>
                                <p:cTn id="26" presetID="8" presetClass="emp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360000">
                                      <p:cBhvr>
                                        <p:cTn id="27" dur="10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29" presetID="8" presetClass="emp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360000">
                                      <p:cBhvr>
                                        <p:cTn id="30" dur="10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 nodeType="afterGroup">
                            <p:stCondLst>
                              <p:cond delay="9000"/>
                            </p:stCondLst>
                            <p:childTnLst>
                              <p:par>
                                <p:cTn id="32" presetID="8" presetClass="emp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360000">
                                      <p:cBhvr>
                                        <p:cTn id="33" dur="10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10000"/>
                            </p:stCondLst>
                            <p:childTnLst>
                              <p:par>
                                <p:cTn id="35" presetID="8" presetClass="emp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360000">
                                      <p:cBhvr>
                                        <p:cTn id="36" dur="10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 nodeType="afterGroup">
                            <p:stCondLst>
                              <p:cond delay="11000"/>
                            </p:stCondLst>
                            <p:childTnLst>
                              <p:par>
                                <p:cTn id="38" presetID="8" presetClass="emp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360000">
                                      <p:cBhvr>
                                        <p:cTn id="39" dur="10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 nodeType="afterGroup">
                            <p:stCondLst>
                              <p:cond delay="12000"/>
                            </p:stCondLst>
                            <p:childTnLst>
                              <p:par>
                                <p:cTn id="41" presetID="8" presetClass="emp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360000">
                                      <p:cBhvr>
                                        <p:cTn id="42" dur="10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 nodeType="afterGroup">
                            <p:stCondLst>
                              <p:cond delay="13000"/>
                            </p:stCondLst>
                            <p:childTnLst>
                              <p:par>
                                <p:cTn id="44" presetID="8" presetClass="emp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360000">
                                      <p:cBhvr>
                                        <p:cTn id="45" dur="10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 nodeType="afterGroup">
                            <p:stCondLst>
                              <p:cond delay="14000"/>
                            </p:stCondLst>
                            <p:childTnLst>
                              <p:par>
                                <p:cTn id="47" presetID="8" presetClass="emp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360000">
                                      <p:cBhvr>
                                        <p:cTn id="48" dur="10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 nodeType="afterGroup">
                            <p:stCondLst>
                              <p:cond delay="15000"/>
                            </p:stCondLst>
                            <p:childTnLst>
                              <p:par>
                                <p:cTn id="50" presetID="8" presetClass="emp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360000">
                                      <p:cBhvr>
                                        <p:cTn id="51" dur="10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 nodeType="afterGroup">
                            <p:stCondLst>
                              <p:cond delay="16000"/>
                            </p:stCondLst>
                            <p:childTnLst>
                              <p:par>
                                <p:cTn id="53" presetID="8" presetClass="emp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360000">
                                      <p:cBhvr>
                                        <p:cTn id="54" dur="10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 nodeType="afterGroup">
                            <p:stCondLst>
                              <p:cond delay="17000"/>
                            </p:stCondLst>
                            <p:childTnLst>
                              <p:par>
                                <p:cTn id="56" presetID="8" presetClass="emp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360000">
                                      <p:cBhvr>
                                        <p:cTn id="57" dur="10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 nodeType="afterGroup">
                            <p:stCondLst>
                              <p:cond delay="18000"/>
                            </p:stCondLst>
                            <p:childTnLst>
                              <p:par>
                                <p:cTn id="59" presetID="8" presetClass="emp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360000">
                                      <p:cBhvr>
                                        <p:cTn id="60" dur="10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 nodeType="afterGroup">
                            <p:stCondLst>
                              <p:cond delay="19000"/>
                            </p:stCondLst>
                            <p:childTnLst>
                              <p:par>
                                <p:cTn id="62" presetID="8" presetClass="emp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360000">
                                      <p:cBhvr>
                                        <p:cTn id="63" dur="10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 nodeType="afterGroup">
                            <p:stCondLst>
                              <p:cond delay="20000"/>
                            </p:stCondLst>
                            <p:childTnLst>
                              <p:par>
                                <p:cTn id="65" presetID="8" presetClass="emp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360000">
                                      <p:cBhvr>
                                        <p:cTn id="66" dur="10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 nodeType="afterGroup">
                            <p:stCondLst>
                              <p:cond delay="21000"/>
                            </p:stCondLst>
                            <p:childTnLst>
                              <p:par>
                                <p:cTn id="68" presetID="8" presetClass="emp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360000">
                                      <p:cBhvr>
                                        <p:cTn id="69" dur="10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 nodeType="afterGroup">
                            <p:stCondLst>
                              <p:cond delay="22000"/>
                            </p:stCondLst>
                            <p:childTnLst>
                              <p:par>
                                <p:cTn id="71" presetID="8" presetClass="emp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360000">
                                      <p:cBhvr>
                                        <p:cTn id="72" dur="10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 nodeType="afterGroup">
                            <p:stCondLst>
                              <p:cond delay="23000"/>
                            </p:stCondLst>
                            <p:childTnLst>
                              <p:par>
                                <p:cTn id="74" presetID="8" presetClass="emp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360000">
                                      <p:cBhvr>
                                        <p:cTn id="75" dur="10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 nodeType="afterGroup">
                            <p:stCondLst>
                              <p:cond delay="24000"/>
                            </p:stCondLst>
                            <p:childTnLst>
                              <p:par>
                                <p:cTn id="77" presetID="8" presetClass="emp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360000">
                                      <p:cBhvr>
                                        <p:cTn id="78" dur="10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 nodeType="afterGroup">
                            <p:stCondLst>
                              <p:cond delay="25000"/>
                            </p:stCondLst>
                            <p:childTnLst>
                              <p:par>
                                <p:cTn id="80" presetID="8" presetClass="emp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360000">
                                      <p:cBhvr>
                                        <p:cTn id="81" dur="10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 nodeType="afterGroup">
                            <p:stCondLst>
                              <p:cond delay="26000"/>
                            </p:stCondLst>
                            <p:childTnLst>
                              <p:par>
                                <p:cTn id="83" presetID="8" presetClass="emp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360000">
                                      <p:cBhvr>
                                        <p:cTn id="84" dur="10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 nodeType="afterGroup">
                            <p:stCondLst>
                              <p:cond delay="27000"/>
                            </p:stCondLst>
                            <p:childTnLst>
                              <p:par>
                                <p:cTn id="86" presetID="8" presetClass="emp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360000">
                                      <p:cBhvr>
                                        <p:cTn id="87" dur="10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 nodeType="afterGroup">
                            <p:stCondLst>
                              <p:cond delay="28000"/>
                            </p:stCondLst>
                            <p:childTnLst>
                              <p:par>
                                <p:cTn id="89" presetID="8" presetClass="emp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360000">
                                      <p:cBhvr>
                                        <p:cTn id="90" dur="10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 nodeType="afterGroup">
                            <p:stCondLst>
                              <p:cond delay="29000"/>
                            </p:stCondLst>
                            <p:childTnLst>
                              <p:par>
                                <p:cTn id="92" presetID="8" presetClass="emp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360000">
                                      <p:cBhvr>
                                        <p:cTn id="93" dur="10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 nodeType="afterGroup">
                            <p:stCondLst>
                              <p:cond delay="30000"/>
                            </p:stCondLst>
                            <p:childTnLst>
                              <p:par>
                                <p:cTn id="95" presetID="8" presetClass="emp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360000">
                                      <p:cBhvr>
                                        <p:cTn id="96" dur="10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 nodeType="afterGroup">
                            <p:stCondLst>
                              <p:cond delay="31000"/>
                            </p:stCondLst>
                            <p:childTnLst>
                              <p:par>
                                <p:cTn id="98" presetID="8" presetClass="emp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360000">
                                      <p:cBhvr>
                                        <p:cTn id="99" dur="10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 nodeType="afterGroup">
                            <p:stCondLst>
                              <p:cond delay="32000"/>
                            </p:stCondLst>
                            <p:childTnLst>
                              <p:par>
                                <p:cTn id="101" presetID="8" presetClass="emp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360000">
                                      <p:cBhvr>
                                        <p:cTn id="102" dur="10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 nodeType="afterGroup">
                            <p:stCondLst>
                              <p:cond delay="33000"/>
                            </p:stCondLst>
                            <p:childTnLst>
                              <p:par>
                                <p:cTn id="104" presetID="8" presetClass="emp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360000">
                                      <p:cBhvr>
                                        <p:cTn id="105" dur="10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 nodeType="afterGroup">
                            <p:stCondLst>
                              <p:cond delay="34000"/>
                            </p:stCondLst>
                            <p:childTnLst>
                              <p:par>
                                <p:cTn id="107" presetID="8" presetClass="emp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360000">
                                      <p:cBhvr>
                                        <p:cTn id="108" dur="10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 nodeType="afterGroup">
                            <p:stCondLst>
                              <p:cond delay="35000"/>
                            </p:stCondLst>
                            <p:childTnLst>
                              <p:par>
                                <p:cTn id="110" presetID="8" presetClass="emp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360000">
                                      <p:cBhvr>
                                        <p:cTn id="111" dur="10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 nodeType="afterGroup">
                            <p:stCondLst>
                              <p:cond delay="36000"/>
                            </p:stCondLst>
                            <p:childTnLst>
                              <p:par>
                                <p:cTn id="113" presetID="8" presetClass="emp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360000">
                                      <p:cBhvr>
                                        <p:cTn id="114" dur="10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 nodeType="afterGroup">
                            <p:stCondLst>
                              <p:cond delay="37000"/>
                            </p:stCondLst>
                            <p:childTnLst>
                              <p:par>
                                <p:cTn id="116" presetID="8" presetClass="emp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360000">
                                      <p:cBhvr>
                                        <p:cTn id="117" dur="10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8" fill="hold" nodeType="afterGroup">
                            <p:stCondLst>
                              <p:cond delay="38000"/>
                            </p:stCondLst>
                            <p:childTnLst>
                              <p:par>
                                <p:cTn id="119" presetID="8" presetClass="emp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360000">
                                      <p:cBhvr>
                                        <p:cTn id="120" dur="10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 nodeType="afterGroup">
                            <p:stCondLst>
                              <p:cond delay="39000"/>
                            </p:stCondLst>
                            <p:childTnLst>
                              <p:par>
                                <p:cTn id="122" presetID="8" presetClass="emp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360000">
                                      <p:cBhvr>
                                        <p:cTn id="123" dur="10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4" fill="hold" nodeType="afterGroup">
                            <p:stCondLst>
                              <p:cond delay="40000"/>
                            </p:stCondLst>
                            <p:childTnLst>
                              <p:par>
                                <p:cTn id="125" presetID="8" presetClass="emp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360000">
                                      <p:cBhvr>
                                        <p:cTn id="126" dur="10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7" fill="hold" nodeType="afterGroup">
                            <p:stCondLst>
                              <p:cond delay="41000"/>
                            </p:stCondLst>
                            <p:childTnLst>
                              <p:par>
                                <p:cTn id="128" presetID="8" presetClass="emp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360000">
                                      <p:cBhvr>
                                        <p:cTn id="129" dur="10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0" fill="hold" nodeType="afterGroup">
                            <p:stCondLst>
                              <p:cond delay="42000"/>
                            </p:stCondLst>
                            <p:childTnLst>
                              <p:par>
                                <p:cTn id="131" presetID="8" presetClass="emp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360000">
                                      <p:cBhvr>
                                        <p:cTn id="132" dur="10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3" fill="hold" nodeType="afterGroup">
                            <p:stCondLst>
                              <p:cond delay="43000"/>
                            </p:stCondLst>
                            <p:childTnLst>
                              <p:par>
                                <p:cTn id="134" presetID="8" presetClass="emp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360000">
                                      <p:cBhvr>
                                        <p:cTn id="135" dur="10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6" fill="hold" nodeType="afterGroup">
                            <p:stCondLst>
                              <p:cond delay="44000"/>
                            </p:stCondLst>
                            <p:childTnLst>
                              <p:par>
                                <p:cTn id="137" presetID="8" presetClass="emp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360000">
                                      <p:cBhvr>
                                        <p:cTn id="138" dur="10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9" fill="hold" nodeType="afterGroup">
                            <p:stCondLst>
                              <p:cond delay="45000"/>
                            </p:stCondLst>
                            <p:childTnLst>
                              <p:par>
                                <p:cTn id="140" presetID="8" presetClass="emp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360000">
                                      <p:cBhvr>
                                        <p:cTn id="141" dur="10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2" fill="hold" nodeType="afterGroup">
                            <p:stCondLst>
                              <p:cond delay="46000"/>
                            </p:stCondLst>
                            <p:childTnLst>
                              <p:par>
                                <p:cTn id="143" presetID="8" presetClass="emp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360000">
                                      <p:cBhvr>
                                        <p:cTn id="144" dur="10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5" fill="hold" nodeType="afterGroup">
                            <p:stCondLst>
                              <p:cond delay="47000"/>
                            </p:stCondLst>
                            <p:childTnLst>
                              <p:par>
                                <p:cTn id="146" presetID="8" presetClass="emp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360000">
                                      <p:cBhvr>
                                        <p:cTn id="147" dur="10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8" fill="hold" nodeType="afterGroup">
                            <p:stCondLst>
                              <p:cond delay="48000"/>
                            </p:stCondLst>
                            <p:childTnLst>
                              <p:par>
                                <p:cTn id="149" presetID="8" presetClass="emp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360000">
                                      <p:cBhvr>
                                        <p:cTn id="150" dur="10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1" fill="hold" nodeType="afterGroup">
                            <p:stCondLst>
                              <p:cond delay="49000"/>
                            </p:stCondLst>
                            <p:childTnLst>
                              <p:par>
                                <p:cTn id="152" presetID="8" presetClass="emp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360000">
                                      <p:cBhvr>
                                        <p:cTn id="153" dur="10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4" fill="hold" nodeType="afterGroup">
                            <p:stCondLst>
                              <p:cond delay="50000"/>
                            </p:stCondLst>
                            <p:childTnLst>
                              <p:par>
                                <p:cTn id="155" presetID="8" presetClass="emp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360000">
                                      <p:cBhvr>
                                        <p:cTn id="156" dur="10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7" fill="hold" nodeType="afterGroup">
                            <p:stCondLst>
                              <p:cond delay="51000"/>
                            </p:stCondLst>
                            <p:childTnLst>
                              <p:par>
                                <p:cTn id="158" presetID="8" presetClass="emp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360000">
                                      <p:cBhvr>
                                        <p:cTn id="159" dur="10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0" fill="hold" nodeType="afterGroup">
                            <p:stCondLst>
                              <p:cond delay="52000"/>
                            </p:stCondLst>
                            <p:childTnLst>
                              <p:par>
                                <p:cTn id="161" presetID="8" presetClass="emp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360000">
                                      <p:cBhvr>
                                        <p:cTn id="162" dur="10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3" fill="hold" nodeType="afterGroup">
                            <p:stCondLst>
                              <p:cond delay="53000"/>
                            </p:stCondLst>
                            <p:childTnLst>
                              <p:par>
                                <p:cTn id="164" presetID="8" presetClass="emp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360000">
                                      <p:cBhvr>
                                        <p:cTn id="165" dur="10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6" fill="hold" nodeType="afterGroup">
                            <p:stCondLst>
                              <p:cond delay="54000"/>
                            </p:stCondLst>
                            <p:childTnLst>
                              <p:par>
                                <p:cTn id="167" presetID="8" presetClass="emp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360000">
                                      <p:cBhvr>
                                        <p:cTn id="168" dur="10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9" fill="hold" nodeType="afterGroup">
                            <p:stCondLst>
                              <p:cond delay="55000"/>
                            </p:stCondLst>
                            <p:childTnLst>
                              <p:par>
                                <p:cTn id="170" presetID="8" presetClass="emp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360000">
                                      <p:cBhvr>
                                        <p:cTn id="171" dur="10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2" fill="hold" nodeType="afterGroup">
                            <p:stCondLst>
                              <p:cond delay="56000"/>
                            </p:stCondLst>
                            <p:childTnLst>
                              <p:par>
                                <p:cTn id="173" presetID="8" presetClass="emp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360000">
                                      <p:cBhvr>
                                        <p:cTn id="174" dur="10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5" fill="hold" nodeType="afterGroup">
                            <p:stCondLst>
                              <p:cond delay="57000"/>
                            </p:stCondLst>
                            <p:childTnLst>
                              <p:par>
                                <p:cTn id="176" presetID="8" presetClass="emp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360000">
                                      <p:cBhvr>
                                        <p:cTn id="177" dur="10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8" fill="hold" nodeType="afterGroup">
                            <p:stCondLst>
                              <p:cond delay="58000"/>
                            </p:stCondLst>
                            <p:childTnLst>
                              <p:par>
                                <p:cTn id="179" presetID="8" presetClass="emp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360000">
                                      <p:cBhvr>
                                        <p:cTn id="180" dur="10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1" fill="hold" nodeType="afterGroup">
                            <p:stCondLst>
                              <p:cond delay="59000"/>
                            </p:stCondLst>
                            <p:childTnLst>
                              <p:par>
                                <p:cTn id="182" presetID="8" presetClass="emp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360000">
                                      <p:cBhvr>
                                        <p:cTn id="183" dur="10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8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)">
                                      <p:cBhvr>
                                        <p:cTn id="185" dur="399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86" repeatCount="300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4400" b="1" i="1" dirty="0" smtClean="0">
                <a:solidFill>
                  <a:schemeClr val="accent6">
                    <a:lumMod val="75000"/>
                  </a:schemeClr>
                </a:solidFill>
                <a:latin typeface="Calibri" pitchFamily="34" charset="0"/>
              </a:rPr>
              <a:t>Обсуждаем</a:t>
            </a:r>
            <a:endParaRPr lang="ru-RU" sz="4400" b="1" i="1" dirty="0">
              <a:solidFill>
                <a:schemeClr val="accent6">
                  <a:lumMod val="75000"/>
                </a:schemeClr>
              </a:solidFill>
              <a:latin typeface="Calibri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ru-RU" sz="2800" dirty="0" smtClean="0"/>
              <a:t>Какая тема вас объединила через картинки? </a:t>
            </a:r>
          </a:p>
          <a:p>
            <a:r>
              <a:rPr lang="ru-RU" sz="2800" dirty="0" smtClean="0"/>
              <a:t>Почему это важно для общения, что вы можете узнать из такого общения?</a:t>
            </a:r>
          </a:p>
          <a:p>
            <a:r>
              <a:rPr lang="ru-RU" sz="2800" dirty="0" smtClean="0"/>
              <a:t>Будет ли вам интересно это общение?</a:t>
            </a:r>
          </a:p>
          <a:p>
            <a:endParaRPr lang="ru-RU" sz="28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5786" y="285728"/>
            <a:ext cx="3500462" cy="29818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00562" y="3429000"/>
            <a:ext cx="3714776" cy="27860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00562" y="285728"/>
            <a:ext cx="3714776" cy="29978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50925" y="3429000"/>
            <a:ext cx="3535323" cy="27146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67132" y="285728"/>
            <a:ext cx="3076240" cy="31741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29124" y="285728"/>
            <a:ext cx="3932116" cy="27146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429123" y="3143248"/>
            <a:ext cx="3977201" cy="3143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071538" y="3563788"/>
            <a:ext cx="3070310" cy="27227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34" y="285728"/>
            <a:ext cx="3773985" cy="27146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29124" y="285728"/>
            <a:ext cx="4315588" cy="27146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0034" y="3143248"/>
            <a:ext cx="3786214" cy="31432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429124" y="3143248"/>
            <a:ext cx="4286280" cy="30718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00100" y="285728"/>
            <a:ext cx="3357585" cy="2500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00100" y="2928934"/>
            <a:ext cx="3357586" cy="33575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72000" y="2928934"/>
            <a:ext cx="3857652" cy="33575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572000" y="285728"/>
            <a:ext cx="3857652" cy="25717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b="1" i="1" dirty="0" smtClean="0">
                <a:solidFill>
                  <a:schemeClr val="accent6">
                    <a:lumMod val="75000"/>
                  </a:schemeClr>
                </a:solidFill>
                <a:latin typeface="Calibri" pitchFamily="34" charset="0"/>
              </a:rPr>
              <a:t>«Кластер»</a:t>
            </a:r>
            <a:endParaRPr lang="ru-RU" sz="4000" b="1" i="1" dirty="0">
              <a:solidFill>
                <a:schemeClr val="accent6">
                  <a:lumMod val="75000"/>
                </a:schemeClr>
              </a:solidFill>
              <a:latin typeface="Calibri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sz="2800" dirty="0" smtClean="0"/>
              <a:t>Перед вами лежит текст . </a:t>
            </a:r>
          </a:p>
          <a:p>
            <a:r>
              <a:rPr lang="ru-RU" sz="2800" dirty="0" smtClean="0"/>
              <a:t> Вы, работая в группе,  должны:</a:t>
            </a:r>
          </a:p>
          <a:p>
            <a:pPr marL="788670" lvl="1" indent="-514350">
              <a:buFont typeface="+mj-lt"/>
              <a:buAutoNum type="arabicPeriod"/>
            </a:pPr>
            <a:r>
              <a:rPr lang="ru-RU" sz="3600" dirty="0" smtClean="0"/>
              <a:t>прочитать этот текст- притчу  </a:t>
            </a:r>
          </a:p>
          <a:p>
            <a:pPr marL="788670" lvl="1" indent="-514350">
              <a:buFont typeface="+mj-lt"/>
              <a:buAutoNum type="arabicPeriod"/>
            </a:pPr>
            <a:r>
              <a:rPr lang="ru-RU" sz="3600" dirty="0" smtClean="0"/>
              <a:t>составить кластер (</a:t>
            </a:r>
            <a:r>
              <a:rPr lang="ru-RU" sz="2400" dirty="0" smtClean="0"/>
              <a:t>схема кластера у вас на парте)  </a:t>
            </a:r>
          </a:p>
          <a:p>
            <a:pPr marL="788670" lvl="1" indent="-514350">
              <a:buFont typeface="+mj-lt"/>
              <a:buAutoNum type="arabicPeriod"/>
            </a:pPr>
            <a:endParaRPr lang="ru-RU" dirty="0" smtClean="0"/>
          </a:p>
          <a:p>
            <a:pPr marL="788670" lvl="1" indent="-514350">
              <a:buNone/>
            </a:pPr>
            <a:r>
              <a:rPr lang="ru-RU" sz="2800" dirty="0" smtClean="0"/>
              <a:t>На работу - 5минут</a:t>
            </a:r>
            <a:endParaRPr lang="ru-RU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785786" y="214290"/>
            <a:ext cx="7772400" cy="785818"/>
          </a:xfrm>
        </p:spPr>
        <p:txBody>
          <a:bodyPr>
            <a:normAutofit fontScale="90000"/>
          </a:bodyPr>
          <a:lstStyle/>
          <a:p>
            <a:r>
              <a:rPr lang="ru-RU" sz="4800" b="1" i="1" dirty="0" smtClean="0">
                <a:solidFill>
                  <a:schemeClr val="accent6">
                    <a:lumMod val="75000"/>
                  </a:schemeClr>
                </a:solidFill>
                <a:latin typeface="Calibri" pitchFamily="34" charset="0"/>
              </a:rPr>
              <a:t>Схема кластера</a:t>
            </a:r>
            <a:endParaRPr lang="ru-RU" sz="4800" b="1" i="1" dirty="0">
              <a:solidFill>
                <a:schemeClr val="accent6">
                  <a:lumMod val="75000"/>
                </a:schemeClr>
              </a:solidFill>
              <a:latin typeface="Calibri" pitchFamily="34" charset="0"/>
            </a:endParaRPr>
          </a:p>
        </p:txBody>
      </p:sp>
      <p:sp>
        <p:nvSpPr>
          <p:cNvPr id="12301" name="Rectangle 1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pSp>
        <p:nvGrpSpPr>
          <p:cNvPr id="3" name="Group 1"/>
          <p:cNvGrpSpPr>
            <a:grpSpLocks noChangeAspect="1"/>
          </p:cNvGrpSpPr>
          <p:nvPr/>
        </p:nvGrpSpPr>
        <p:grpSpPr bwMode="auto">
          <a:xfrm>
            <a:off x="428596" y="1071546"/>
            <a:ext cx="8358246" cy="5500726"/>
            <a:chOff x="2276" y="-404"/>
            <a:chExt cx="7200" cy="3623"/>
          </a:xfrm>
        </p:grpSpPr>
        <p:sp>
          <p:nvSpPr>
            <p:cNvPr id="12300" name="AutoShape 12"/>
            <p:cNvSpPr>
              <a:spLocks noChangeAspect="1" noChangeArrowheads="1" noTextEdit="1"/>
            </p:cNvSpPr>
            <p:nvPr/>
          </p:nvSpPr>
          <p:spPr bwMode="auto">
            <a:xfrm>
              <a:off x="2276" y="-404"/>
              <a:ext cx="7200" cy="3623"/>
            </a:xfrm>
            <a:prstGeom prst="rect">
              <a:avLst/>
            </a:prstGeom>
            <a:noFill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2299" name="Rectangle 11"/>
            <p:cNvSpPr>
              <a:spLocks noChangeArrowheads="1"/>
            </p:cNvSpPr>
            <p:nvPr/>
          </p:nvSpPr>
          <p:spPr bwMode="auto">
            <a:xfrm>
              <a:off x="4535" y="-404"/>
              <a:ext cx="2259" cy="557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8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Calibri" pitchFamily="34" charset="0"/>
                  <a:cs typeface="Times New Roman" pitchFamily="18" charset="0"/>
                </a:rPr>
                <a:t>Главное (ключевое) слово</a:t>
              </a:r>
              <a:endPara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2298" name="Oval 10"/>
            <p:cNvSpPr>
              <a:spLocks noChangeArrowheads="1"/>
            </p:cNvSpPr>
            <p:nvPr/>
          </p:nvSpPr>
          <p:spPr bwMode="auto">
            <a:xfrm>
              <a:off x="3547" y="293"/>
              <a:ext cx="4517" cy="557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8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Calibri" pitchFamily="34" charset="0"/>
                  <a:cs typeface="Times New Roman" pitchFamily="18" charset="0"/>
                </a:rPr>
                <a:t>Герои - действующие лица</a:t>
              </a:r>
              <a:endPara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2297" name="Rectangle 9"/>
            <p:cNvSpPr>
              <a:spLocks noChangeArrowheads="1"/>
            </p:cNvSpPr>
            <p:nvPr/>
          </p:nvSpPr>
          <p:spPr bwMode="auto">
            <a:xfrm>
              <a:off x="2417" y="989"/>
              <a:ext cx="2824" cy="418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6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Calibri" pitchFamily="34" charset="0"/>
                  <a:cs typeface="Times New Roman" pitchFamily="18" charset="0"/>
                </a:rPr>
                <a:t>Основные понятия</a:t>
              </a:r>
              <a:endPara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2296" name="Rectangle 8"/>
            <p:cNvSpPr>
              <a:spLocks noChangeArrowheads="1"/>
            </p:cNvSpPr>
            <p:nvPr/>
          </p:nvSpPr>
          <p:spPr bwMode="auto">
            <a:xfrm>
              <a:off x="6229" y="989"/>
              <a:ext cx="2965" cy="418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8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Calibri" pitchFamily="34" charset="0"/>
                  <a:cs typeface="Times New Roman" pitchFamily="18" charset="0"/>
                </a:rPr>
                <a:t>Ценности</a:t>
              </a:r>
              <a:endPara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2295" name="Line 7"/>
            <p:cNvSpPr>
              <a:spLocks noChangeShapeType="1"/>
            </p:cNvSpPr>
            <p:nvPr/>
          </p:nvSpPr>
          <p:spPr bwMode="auto">
            <a:xfrm>
              <a:off x="5241" y="1268"/>
              <a:ext cx="988" cy="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2294" name="Rectangle 6"/>
            <p:cNvSpPr>
              <a:spLocks noChangeArrowheads="1"/>
            </p:cNvSpPr>
            <p:nvPr/>
          </p:nvSpPr>
          <p:spPr bwMode="auto">
            <a:xfrm>
              <a:off x="3264" y="1547"/>
              <a:ext cx="5083" cy="418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20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Calibri" pitchFamily="34" charset="0"/>
                  <a:cs typeface="Times New Roman" pitchFamily="18" charset="0"/>
                </a:rPr>
                <a:t>СИМВОЛЫ</a:t>
              </a:r>
              <a:endPara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2293" name="Rectangle 5"/>
            <p:cNvSpPr>
              <a:spLocks noChangeArrowheads="1"/>
            </p:cNvSpPr>
            <p:nvPr/>
          </p:nvSpPr>
          <p:spPr bwMode="auto">
            <a:xfrm>
              <a:off x="2558" y="2104"/>
              <a:ext cx="1694" cy="279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600" dirty="0"/>
            </a:p>
          </p:txBody>
        </p:sp>
        <p:sp>
          <p:nvSpPr>
            <p:cNvPr id="12292" name="Rectangle 4"/>
            <p:cNvSpPr>
              <a:spLocks noChangeArrowheads="1"/>
            </p:cNvSpPr>
            <p:nvPr/>
          </p:nvSpPr>
          <p:spPr bwMode="auto">
            <a:xfrm>
              <a:off x="4676" y="2104"/>
              <a:ext cx="1835" cy="279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2291" name="Rectangle 3"/>
            <p:cNvSpPr>
              <a:spLocks noChangeArrowheads="1"/>
            </p:cNvSpPr>
            <p:nvPr/>
          </p:nvSpPr>
          <p:spPr bwMode="auto">
            <a:xfrm>
              <a:off x="7076" y="2104"/>
              <a:ext cx="1836" cy="279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2290" name="Rectangle 2"/>
            <p:cNvSpPr>
              <a:spLocks noChangeArrowheads="1"/>
            </p:cNvSpPr>
            <p:nvPr/>
          </p:nvSpPr>
          <p:spPr bwMode="auto">
            <a:xfrm>
              <a:off x="3405" y="2522"/>
              <a:ext cx="4520" cy="555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8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Calibri" pitchFamily="34" charset="0"/>
                  <a:cs typeface="Times New Roman" pitchFamily="18" charset="0"/>
                </a:rPr>
                <a:t>Основная мысль - вывод</a:t>
              </a:r>
              <a:endPara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2" name="Picture 4" descr="Z:\newtek\_backgrounds_1.02\Greg\First Day of School\teacher_kids_waving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857373" cy="1981197"/>
          </a:xfrm>
          <a:prstGeom prst="rect">
            <a:avLst/>
          </a:prstGeom>
          <a:noFill/>
        </p:spPr>
      </p:pic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endParaRPr lang="en-US" dirty="0"/>
          </a:p>
        </p:txBody>
      </p:sp>
      <p:sp>
        <p:nvSpPr>
          <p:cNvPr id="7171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2071670" y="357166"/>
            <a:ext cx="5072098" cy="5572164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800" dirty="0" smtClean="0">
                <a:latin typeface="Calibri" pitchFamily="34" charset="0"/>
              </a:rPr>
              <a:t>Робинзон </a:t>
            </a:r>
            <a:r>
              <a:rPr lang="ru-RU" sz="2800" dirty="0">
                <a:latin typeface="Calibri" pitchFamily="34" charset="0"/>
              </a:rPr>
              <a:t>Крузо, </a:t>
            </a:r>
            <a:r>
              <a:rPr lang="ru-RU" sz="2800" dirty="0" smtClean="0">
                <a:latin typeface="Calibri" pitchFamily="34" charset="0"/>
              </a:rPr>
              <a:t> </a:t>
            </a:r>
            <a:r>
              <a:rPr lang="ru-RU" sz="2800" dirty="0">
                <a:latin typeface="Calibri" pitchFamily="34" charset="0"/>
              </a:rPr>
              <a:t>п</a:t>
            </a:r>
            <a:r>
              <a:rPr lang="ru-RU" sz="2800" dirty="0" smtClean="0">
                <a:latin typeface="Calibri" pitchFamily="34" charset="0"/>
              </a:rPr>
              <a:t>ервым </a:t>
            </a:r>
            <a:r>
              <a:rPr lang="ru-RU" sz="2800" dirty="0">
                <a:latin typeface="Calibri" pitchFamily="34" charset="0"/>
              </a:rPr>
              <a:t>делом </a:t>
            </a:r>
            <a:r>
              <a:rPr lang="ru-RU" sz="2800" dirty="0" smtClean="0">
                <a:latin typeface="Calibri" pitchFamily="34" charset="0"/>
              </a:rPr>
              <a:t> </a:t>
            </a:r>
            <a:r>
              <a:rPr lang="ru-RU" sz="4000" i="1" dirty="0">
                <a:solidFill>
                  <a:srgbClr val="C00000"/>
                </a:solidFill>
                <a:latin typeface="Calibri" pitchFamily="34" charset="0"/>
              </a:rPr>
              <a:t>научил</a:t>
            </a:r>
            <a:r>
              <a:rPr lang="ru-RU" sz="4000" dirty="0">
                <a:solidFill>
                  <a:schemeClr val="accent3"/>
                </a:solidFill>
                <a:latin typeface="Calibri" pitchFamily="34" charset="0"/>
              </a:rPr>
              <a:t> </a:t>
            </a:r>
            <a:r>
              <a:rPr lang="ru-RU" sz="4400" b="1" dirty="0">
                <a:latin typeface="Calibri" pitchFamily="34" charset="0"/>
              </a:rPr>
              <a:t>говорить</a:t>
            </a:r>
            <a:r>
              <a:rPr lang="ru-RU" sz="2800" dirty="0">
                <a:latin typeface="Calibri" pitchFamily="34" charset="0"/>
              </a:rPr>
              <a:t> попугая,</a:t>
            </a:r>
            <a:r>
              <a:rPr lang="ru-RU" sz="2800" baseline="30000" dirty="0">
                <a:latin typeface="Calibri" pitchFamily="34" charset="0"/>
              </a:rPr>
              <a:t> </a:t>
            </a:r>
            <a:r>
              <a:rPr lang="ru-RU" sz="4400" b="1" dirty="0">
                <a:latin typeface="Calibri" pitchFamily="34" charset="0"/>
              </a:rPr>
              <a:t>разговаривал сам с собой</a:t>
            </a:r>
            <a:r>
              <a:rPr lang="ru-RU" sz="4400" dirty="0">
                <a:latin typeface="Calibri" pitchFamily="34" charset="0"/>
              </a:rPr>
              <a:t>,</a:t>
            </a:r>
            <a:r>
              <a:rPr lang="ru-RU" sz="2800" dirty="0">
                <a:latin typeface="Calibri" pitchFamily="34" charset="0"/>
              </a:rPr>
              <a:t> читал Библию. Робинзон выжил. 28 лет он сражался с дикой природой и победил. Но не было дня, чтобы он не </a:t>
            </a:r>
            <a:r>
              <a:rPr lang="ru-RU" sz="2800" dirty="0" smtClean="0">
                <a:latin typeface="Calibri" pitchFamily="34" charset="0"/>
              </a:rPr>
              <a:t>вглядывался в </a:t>
            </a:r>
            <a:r>
              <a:rPr lang="ru-RU" sz="2800" dirty="0">
                <a:latin typeface="Calibri" pitchFamily="34" charset="0"/>
              </a:rPr>
              <a:t>морскую </a:t>
            </a:r>
            <a:r>
              <a:rPr lang="ru-RU" sz="2800" dirty="0" smtClean="0">
                <a:latin typeface="Calibri" pitchFamily="34" charset="0"/>
              </a:rPr>
              <a:t>даль.</a:t>
            </a:r>
            <a:endParaRPr lang="ru-RU" sz="2800" dirty="0">
              <a:latin typeface="Calibri" pitchFamily="34" charset="0"/>
            </a:endParaRPr>
          </a:p>
        </p:txBody>
      </p:sp>
      <p:pic>
        <p:nvPicPr>
          <p:cNvPr id="2050" name="Picture 2" descr="G:\images1111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000892" y="3500438"/>
            <a:ext cx="1762125" cy="2600325"/>
          </a:xfrm>
          <a:prstGeom prst="ellipse">
            <a:avLst/>
          </a:prstGeom>
          <a:ln>
            <a:noFill/>
          </a:ln>
          <a:effectLst>
            <a:softEdge rad="3175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5" name="Text Box 3"/>
          <p:cNvSpPr txBox="1">
            <a:spLocks noChangeArrowheads="1"/>
          </p:cNvSpPr>
          <p:nvPr/>
        </p:nvSpPr>
        <p:spPr bwMode="auto">
          <a:xfrm>
            <a:off x="6732588" y="3141663"/>
            <a:ext cx="628650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sz="3200"/>
              <a:t>15</a:t>
            </a:r>
          </a:p>
        </p:txBody>
      </p:sp>
      <p:sp>
        <p:nvSpPr>
          <p:cNvPr id="23556" name="Text Box 4"/>
          <p:cNvSpPr txBox="1">
            <a:spLocks noChangeArrowheads="1"/>
          </p:cNvSpPr>
          <p:nvPr/>
        </p:nvSpPr>
        <p:spPr bwMode="auto">
          <a:xfrm>
            <a:off x="4284663" y="5589588"/>
            <a:ext cx="628650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sz="3200"/>
              <a:t>30</a:t>
            </a:r>
          </a:p>
        </p:txBody>
      </p:sp>
      <p:sp>
        <p:nvSpPr>
          <p:cNvPr id="23557" name="Text Box 5"/>
          <p:cNvSpPr txBox="1">
            <a:spLocks noChangeArrowheads="1"/>
          </p:cNvSpPr>
          <p:nvPr/>
        </p:nvSpPr>
        <p:spPr bwMode="auto">
          <a:xfrm>
            <a:off x="1835150" y="3141663"/>
            <a:ext cx="628650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sz="3200"/>
              <a:t>45</a:t>
            </a:r>
          </a:p>
        </p:txBody>
      </p:sp>
      <p:sp>
        <p:nvSpPr>
          <p:cNvPr id="23560" name="Text Box 8"/>
          <p:cNvSpPr txBox="1">
            <a:spLocks noChangeArrowheads="1"/>
          </p:cNvSpPr>
          <p:nvPr/>
        </p:nvSpPr>
        <p:spPr bwMode="auto">
          <a:xfrm>
            <a:off x="5580063" y="981075"/>
            <a:ext cx="4064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sz="3200"/>
              <a:t>5</a:t>
            </a:r>
          </a:p>
        </p:txBody>
      </p:sp>
      <p:sp>
        <p:nvSpPr>
          <p:cNvPr id="23561" name="Text Box 9"/>
          <p:cNvSpPr txBox="1">
            <a:spLocks noChangeArrowheads="1"/>
          </p:cNvSpPr>
          <p:nvPr/>
        </p:nvSpPr>
        <p:spPr bwMode="auto">
          <a:xfrm>
            <a:off x="6372225" y="1773238"/>
            <a:ext cx="628650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sz="3200"/>
              <a:t>10</a:t>
            </a:r>
          </a:p>
        </p:txBody>
      </p:sp>
      <p:sp>
        <p:nvSpPr>
          <p:cNvPr id="23562" name="Text Box 10"/>
          <p:cNvSpPr txBox="1">
            <a:spLocks noChangeArrowheads="1"/>
          </p:cNvSpPr>
          <p:nvPr/>
        </p:nvSpPr>
        <p:spPr bwMode="auto">
          <a:xfrm>
            <a:off x="6300788" y="4508500"/>
            <a:ext cx="62865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sz="3200"/>
              <a:t>20</a:t>
            </a:r>
          </a:p>
        </p:txBody>
      </p:sp>
      <p:sp>
        <p:nvSpPr>
          <p:cNvPr id="23563" name="Text Box 11"/>
          <p:cNvSpPr txBox="1">
            <a:spLocks noChangeArrowheads="1"/>
          </p:cNvSpPr>
          <p:nvPr/>
        </p:nvSpPr>
        <p:spPr bwMode="auto">
          <a:xfrm>
            <a:off x="5364163" y="5229225"/>
            <a:ext cx="62865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sz="3200"/>
              <a:t>25</a:t>
            </a:r>
          </a:p>
        </p:txBody>
      </p:sp>
      <p:sp>
        <p:nvSpPr>
          <p:cNvPr id="23564" name="Text Box 12"/>
          <p:cNvSpPr txBox="1">
            <a:spLocks noChangeArrowheads="1"/>
          </p:cNvSpPr>
          <p:nvPr/>
        </p:nvSpPr>
        <p:spPr bwMode="auto">
          <a:xfrm>
            <a:off x="3203575" y="5229225"/>
            <a:ext cx="62865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sz="3200"/>
              <a:t>35</a:t>
            </a:r>
          </a:p>
        </p:txBody>
      </p:sp>
      <p:sp>
        <p:nvSpPr>
          <p:cNvPr id="23565" name="Text Box 13"/>
          <p:cNvSpPr txBox="1">
            <a:spLocks noChangeArrowheads="1"/>
          </p:cNvSpPr>
          <p:nvPr/>
        </p:nvSpPr>
        <p:spPr bwMode="auto">
          <a:xfrm>
            <a:off x="2195513" y="4508500"/>
            <a:ext cx="62865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sz="3200"/>
              <a:t>40</a:t>
            </a:r>
          </a:p>
        </p:txBody>
      </p:sp>
      <p:sp>
        <p:nvSpPr>
          <p:cNvPr id="23566" name="Text Box 14"/>
          <p:cNvSpPr txBox="1">
            <a:spLocks noChangeArrowheads="1"/>
          </p:cNvSpPr>
          <p:nvPr/>
        </p:nvSpPr>
        <p:spPr bwMode="auto">
          <a:xfrm>
            <a:off x="2195513" y="1773238"/>
            <a:ext cx="628650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sz="3200"/>
              <a:t>50</a:t>
            </a:r>
          </a:p>
        </p:txBody>
      </p:sp>
      <p:sp>
        <p:nvSpPr>
          <p:cNvPr id="23567" name="Text Box 15"/>
          <p:cNvSpPr txBox="1">
            <a:spLocks noChangeArrowheads="1"/>
          </p:cNvSpPr>
          <p:nvPr/>
        </p:nvSpPr>
        <p:spPr bwMode="auto">
          <a:xfrm>
            <a:off x="3203575" y="981075"/>
            <a:ext cx="62865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sz="3200"/>
              <a:t>55</a:t>
            </a:r>
          </a:p>
        </p:txBody>
      </p:sp>
      <p:sp>
        <p:nvSpPr>
          <p:cNvPr id="23554" name="Text Box 2"/>
          <p:cNvSpPr txBox="1">
            <a:spLocks noChangeArrowheads="1"/>
          </p:cNvSpPr>
          <p:nvPr/>
        </p:nvSpPr>
        <p:spPr bwMode="auto">
          <a:xfrm>
            <a:off x="4356100" y="692150"/>
            <a:ext cx="503238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ru-RU" sz="3200"/>
              <a:t>0</a:t>
            </a:r>
          </a:p>
        </p:txBody>
      </p:sp>
      <p:pic>
        <p:nvPicPr>
          <p:cNvPr id="23558" name="Picture 6" descr="Рисунок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559" name="Picture 7" descr="Рисунок4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2250" y="269875"/>
            <a:ext cx="6211888" cy="6291263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ELPHRG01.wav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="" xmlns:p14="http://schemas.microsoft.com/office/powerpoint/2010/main" r:embed="rId5"/>
              </p:ext>
            </p:extLst>
          </p:nvPr>
        </p:nvPicPr>
        <p:blipFill>
          <a:blip r:embed="rId6" cstate="print"/>
          <a:stretch>
            <a:fillRect/>
          </a:stretch>
        </p:blipFill>
        <p:spPr>
          <a:xfrm>
            <a:off x="7780338" y="-67945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630899383"/>
      </p:ext>
    </p:extLst>
  </p:cSld>
  <p:clrMapOvr>
    <a:masterClrMapping/>
  </p:clrMapOvr>
  <p:transition advClick="0" advTm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360000">
                                      <p:cBhvr>
                                        <p:cTn id="6" dur="10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8" presetID="8" presetClass="emp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360000">
                                      <p:cBhvr>
                                        <p:cTn id="9" dur="10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1" presetID="8" presetClass="emp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360000">
                                      <p:cBhvr>
                                        <p:cTn id="12" dur="10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4" presetID="8" presetClass="emp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360000">
                                      <p:cBhvr>
                                        <p:cTn id="15" dur="10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17" presetID="8" presetClass="emp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360000">
                                      <p:cBhvr>
                                        <p:cTn id="18" dur="10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20" presetID="8" presetClass="emp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360000">
                                      <p:cBhvr>
                                        <p:cTn id="21" dur="10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23" presetID="8" presetClass="emp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360000">
                                      <p:cBhvr>
                                        <p:cTn id="24" dur="10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7000"/>
                            </p:stCondLst>
                            <p:childTnLst>
                              <p:par>
                                <p:cTn id="26" presetID="8" presetClass="emp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360000">
                                      <p:cBhvr>
                                        <p:cTn id="27" dur="10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29" presetID="8" presetClass="emp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360000">
                                      <p:cBhvr>
                                        <p:cTn id="30" dur="10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 nodeType="afterGroup">
                            <p:stCondLst>
                              <p:cond delay="9000"/>
                            </p:stCondLst>
                            <p:childTnLst>
                              <p:par>
                                <p:cTn id="32" presetID="8" presetClass="emp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360000">
                                      <p:cBhvr>
                                        <p:cTn id="33" dur="10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10000"/>
                            </p:stCondLst>
                            <p:childTnLst>
                              <p:par>
                                <p:cTn id="35" presetID="8" presetClass="emp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360000">
                                      <p:cBhvr>
                                        <p:cTn id="36" dur="10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 nodeType="afterGroup">
                            <p:stCondLst>
                              <p:cond delay="11000"/>
                            </p:stCondLst>
                            <p:childTnLst>
                              <p:par>
                                <p:cTn id="38" presetID="8" presetClass="emp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360000">
                                      <p:cBhvr>
                                        <p:cTn id="39" dur="10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 nodeType="afterGroup">
                            <p:stCondLst>
                              <p:cond delay="12000"/>
                            </p:stCondLst>
                            <p:childTnLst>
                              <p:par>
                                <p:cTn id="41" presetID="8" presetClass="emp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360000">
                                      <p:cBhvr>
                                        <p:cTn id="42" dur="10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 nodeType="afterGroup">
                            <p:stCondLst>
                              <p:cond delay="13000"/>
                            </p:stCondLst>
                            <p:childTnLst>
                              <p:par>
                                <p:cTn id="44" presetID="8" presetClass="emp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360000">
                                      <p:cBhvr>
                                        <p:cTn id="45" dur="10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 nodeType="afterGroup">
                            <p:stCondLst>
                              <p:cond delay="14000"/>
                            </p:stCondLst>
                            <p:childTnLst>
                              <p:par>
                                <p:cTn id="47" presetID="8" presetClass="emp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360000">
                                      <p:cBhvr>
                                        <p:cTn id="48" dur="10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 nodeType="afterGroup">
                            <p:stCondLst>
                              <p:cond delay="15000"/>
                            </p:stCondLst>
                            <p:childTnLst>
                              <p:par>
                                <p:cTn id="50" presetID="8" presetClass="emp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360000">
                                      <p:cBhvr>
                                        <p:cTn id="51" dur="10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 nodeType="afterGroup">
                            <p:stCondLst>
                              <p:cond delay="16000"/>
                            </p:stCondLst>
                            <p:childTnLst>
                              <p:par>
                                <p:cTn id="53" presetID="8" presetClass="emp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360000">
                                      <p:cBhvr>
                                        <p:cTn id="54" dur="10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 nodeType="afterGroup">
                            <p:stCondLst>
                              <p:cond delay="17000"/>
                            </p:stCondLst>
                            <p:childTnLst>
                              <p:par>
                                <p:cTn id="56" presetID="8" presetClass="emp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360000">
                                      <p:cBhvr>
                                        <p:cTn id="57" dur="10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 nodeType="afterGroup">
                            <p:stCondLst>
                              <p:cond delay="18000"/>
                            </p:stCondLst>
                            <p:childTnLst>
                              <p:par>
                                <p:cTn id="59" presetID="8" presetClass="emp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360000">
                                      <p:cBhvr>
                                        <p:cTn id="60" dur="10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 nodeType="afterGroup">
                            <p:stCondLst>
                              <p:cond delay="19000"/>
                            </p:stCondLst>
                            <p:childTnLst>
                              <p:par>
                                <p:cTn id="62" presetID="8" presetClass="emp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360000">
                                      <p:cBhvr>
                                        <p:cTn id="63" dur="10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 nodeType="afterGroup">
                            <p:stCondLst>
                              <p:cond delay="20000"/>
                            </p:stCondLst>
                            <p:childTnLst>
                              <p:par>
                                <p:cTn id="65" presetID="8" presetClass="emp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360000">
                                      <p:cBhvr>
                                        <p:cTn id="66" dur="10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 nodeType="afterGroup">
                            <p:stCondLst>
                              <p:cond delay="21000"/>
                            </p:stCondLst>
                            <p:childTnLst>
                              <p:par>
                                <p:cTn id="68" presetID="8" presetClass="emp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360000">
                                      <p:cBhvr>
                                        <p:cTn id="69" dur="10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 nodeType="afterGroup">
                            <p:stCondLst>
                              <p:cond delay="22000"/>
                            </p:stCondLst>
                            <p:childTnLst>
                              <p:par>
                                <p:cTn id="71" presetID="8" presetClass="emp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360000">
                                      <p:cBhvr>
                                        <p:cTn id="72" dur="10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 nodeType="afterGroup">
                            <p:stCondLst>
                              <p:cond delay="23000"/>
                            </p:stCondLst>
                            <p:childTnLst>
                              <p:par>
                                <p:cTn id="74" presetID="8" presetClass="emp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360000">
                                      <p:cBhvr>
                                        <p:cTn id="75" dur="10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 nodeType="afterGroup">
                            <p:stCondLst>
                              <p:cond delay="24000"/>
                            </p:stCondLst>
                            <p:childTnLst>
                              <p:par>
                                <p:cTn id="77" presetID="8" presetClass="emp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360000">
                                      <p:cBhvr>
                                        <p:cTn id="78" dur="10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 nodeType="afterGroup">
                            <p:stCondLst>
                              <p:cond delay="25000"/>
                            </p:stCondLst>
                            <p:childTnLst>
                              <p:par>
                                <p:cTn id="80" presetID="8" presetClass="emp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360000">
                                      <p:cBhvr>
                                        <p:cTn id="81" dur="10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 nodeType="afterGroup">
                            <p:stCondLst>
                              <p:cond delay="26000"/>
                            </p:stCondLst>
                            <p:childTnLst>
                              <p:par>
                                <p:cTn id="83" presetID="8" presetClass="emp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360000">
                                      <p:cBhvr>
                                        <p:cTn id="84" dur="10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 nodeType="afterGroup">
                            <p:stCondLst>
                              <p:cond delay="27000"/>
                            </p:stCondLst>
                            <p:childTnLst>
                              <p:par>
                                <p:cTn id="86" presetID="8" presetClass="emp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360000">
                                      <p:cBhvr>
                                        <p:cTn id="87" dur="10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 nodeType="afterGroup">
                            <p:stCondLst>
                              <p:cond delay="28000"/>
                            </p:stCondLst>
                            <p:childTnLst>
                              <p:par>
                                <p:cTn id="89" presetID="8" presetClass="emp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360000">
                                      <p:cBhvr>
                                        <p:cTn id="90" dur="10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 nodeType="afterGroup">
                            <p:stCondLst>
                              <p:cond delay="29000"/>
                            </p:stCondLst>
                            <p:childTnLst>
                              <p:par>
                                <p:cTn id="92" presetID="8" presetClass="emp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360000">
                                      <p:cBhvr>
                                        <p:cTn id="93" dur="10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 nodeType="afterGroup">
                            <p:stCondLst>
                              <p:cond delay="30000"/>
                            </p:stCondLst>
                            <p:childTnLst>
                              <p:par>
                                <p:cTn id="95" presetID="8" presetClass="emp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360000">
                                      <p:cBhvr>
                                        <p:cTn id="96" dur="10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 nodeType="afterGroup">
                            <p:stCondLst>
                              <p:cond delay="31000"/>
                            </p:stCondLst>
                            <p:childTnLst>
                              <p:par>
                                <p:cTn id="98" presetID="8" presetClass="emp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360000">
                                      <p:cBhvr>
                                        <p:cTn id="99" dur="10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 nodeType="afterGroup">
                            <p:stCondLst>
                              <p:cond delay="32000"/>
                            </p:stCondLst>
                            <p:childTnLst>
                              <p:par>
                                <p:cTn id="101" presetID="8" presetClass="emp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360000">
                                      <p:cBhvr>
                                        <p:cTn id="102" dur="10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 nodeType="afterGroup">
                            <p:stCondLst>
                              <p:cond delay="33000"/>
                            </p:stCondLst>
                            <p:childTnLst>
                              <p:par>
                                <p:cTn id="104" presetID="8" presetClass="emp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360000">
                                      <p:cBhvr>
                                        <p:cTn id="105" dur="10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 nodeType="afterGroup">
                            <p:stCondLst>
                              <p:cond delay="34000"/>
                            </p:stCondLst>
                            <p:childTnLst>
                              <p:par>
                                <p:cTn id="107" presetID="8" presetClass="emp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360000">
                                      <p:cBhvr>
                                        <p:cTn id="108" dur="10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 nodeType="afterGroup">
                            <p:stCondLst>
                              <p:cond delay="35000"/>
                            </p:stCondLst>
                            <p:childTnLst>
                              <p:par>
                                <p:cTn id="110" presetID="8" presetClass="emp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360000">
                                      <p:cBhvr>
                                        <p:cTn id="111" dur="10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 nodeType="afterGroup">
                            <p:stCondLst>
                              <p:cond delay="36000"/>
                            </p:stCondLst>
                            <p:childTnLst>
                              <p:par>
                                <p:cTn id="113" presetID="8" presetClass="emp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360000">
                                      <p:cBhvr>
                                        <p:cTn id="114" dur="10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 nodeType="afterGroup">
                            <p:stCondLst>
                              <p:cond delay="37000"/>
                            </p:stCondLst>
                            <p:childTnLst>
                              <p:par>
                                <p:cTn id="116" presetID="8" presetClass="emp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360000">
                                      <p:cBhvr>
                                        <p:cTn id="117" dur="10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8" fill="hold" nodeType="afterGroup">
                            <p:stCondLst>
                              <p:cond delay="38000"/>
                            </p:stCondLst>
                            <p:childTnLst>
                              <p:par>
                                <p:cTn id="119" presetID="8" presetClass="emp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360000">
                                      <p:cBhvr>
                                        <p:cTn id="120" dur="10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 nodeType="afterGroup">
                            <p:stCondLst>
                              <p:cond delay="39000"/>
                            </p:stCondLst>
                            <p:childTnLst>
                              <p:par>
                                <p:cTn id="122" presetID="8" presetClass="emp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360000">
                                      <p:cBhvr>
                                        <p:cTn id="123" dur="10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4" fill="hold" nodeType="afterGroup">
                            <p:stCondLst>
                              <p:cond delay="40000"/>
                            </p:stCondLst>
                            <p:childTnLst>
                              <p:par>
                                <p:cTn id="125" presetID="8" presetClass="emp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360000">
                                      <p:cBhvr>
                                        <p:cTn id="126" dur="10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7" fill="hold" nodeType="afterGroup">
                            <p:stCondLst>
                              <p:cond delay="41000"/>
                            </p:stCondLst>
                            <p:childTnLst>
                              <p:par>
                                <p:cTn id="128" presetID="8" presetClass="emp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360000">
                                      <p:cBhvr>
                                        <p:cTn id="129" dur="10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0" fill="hold" nodeType="afterGroup">
                            <p:stCondLst>
                              <p:cond delay="42000"/>
                            </p:stCondLst>
                            <p:childTnLst>
                              <p:par>
                                <p:cTn id="131" presetID="8" presetClass="emp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360000">
                                      <p:cBhvr>
                                        <p:cTn id="132" dur="10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3" fill="hold" nodeType="afterGroup">
                            <p:stCondLst>
                              <p:cond delay="43000"/>
                            </p:stCondLst>
                            <p:childTnLst>
                              <p:par>
                                <p:cTn id="134" presetID="8" presetClass="emp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360000">
                                      <p:cBhvr>
                                        <p:cTn id="135" dur="10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6" fill="hold" nodeType="afterGroup">
                            <p:stCondLst>
                              <p:cond delay="44000"/>
                            </p:stCondLst>
                            <p:childTnLst>
                              <p:par>
                                <p:cTn id="137" presetID="8" presetClass="emp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360000">
                                      <p:cBhvr>
                                        <p:cTn id="138" dur="10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9" fill="hold" nodeType="afterGroup">
                            <p:stCondLst>
                              <p:cond delay="45000"/>
                            </p:stCondLst>
                            <p:childTnLst>
                              <p:par>
                                <p:cTn id="140" presetID="8" presetClass="emp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360000">
                                      <p:cBhvr>
                                        <p:cTn id="141" dur="10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2" fill="hold" nodeType="afterGroup">
                            <p:stCondLst>
                              <p:cond delay="46000"/>
                            </p:stCondLst>
                            <p:childTnLst>
                              <p:par>
                                <p:cTn id="143" presetID="8" presetClass="emp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360000">
                                      <p:cBhvr>
                                        <p:cTn id="144" dur="10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5" fill="hold" nodeType="afterGroup">
                            <p:stCondLst>
                              <p:cond delay="47000"/>
                            </p:stCondLst>
                            <p:childTnLst>
                              <p:par>
                                <p:cTn id="146" presetID="8" presetClass="emp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360000">
                                      <p:cBhvr>
                                        <p:cTn id="147" dur="10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8" fill="hold" nodeType="afterGroup">
                            <p:stCondLst>
                              <p:cond delay="48000"/>
                            </p:stCondLst>
                            <p:childTnLst>
                              <p:par>
                                <p:cTn id="149" presetID="8" presetClass="emp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360000">
                                      <p:cBhvr>
                                        <p:cTn id="150" dur="10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1" fill="hold" nodeType="afterGroup">
                            <p:stCondLst>
                              <p:cond delay="49000"/>
                            </p:stCondLst>
                            <p:childTnLst>
                              <p:par>
                                <p:cTn id="152" presetID="8" presetClass="emp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360000">
                                      <p:cBhvr>
                                        <p:cTn id="153" dur="10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4" fill="hold" nodeType="afterGroup">
                            <p:stCondLst>
                              <p:cond delay="50000"/>
                            </p:stCondLst>
                            <p:childTnLst>
                              <p:par>
                                <p:cTn id="155" presetID="8" presetClass="emp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360000">
                                      <p:cBhvr>
                                        <p:cTn id="156" dur="10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7" fill="hold" nodeType="afterGroup">
                            <p:stCondLst>
                              <p:cond delay="51000"/>
                            </p:stCondLst>
                            <p:childTnLst>
                              <p:par>
                                <p:cTn id="158" presetID="8" presetClass="emp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360000">
                                      <p:cBhvr>
                                        <p:cTn id="159" dur="10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0" fill="hold" nodeType="afterGroup">
                            <p:stCondLst>
                              <p:cond delay="52000"/>
                            </p:stCondLst>
                            <p:childTnLst>
                              <p:par>
                                <p:cTn id="161" presetID="8" presetClass="emp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360000">
                                      <p:cBhvr>
                                        <p:cTn id="162" dur="10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3" fill="hold" nodeType="afterGroup">
                            <p:stCondLst>
                              <p:cond delay="53000"/>
                            </p:stCondLst>
                            <p:childTnLst>
                              <p:par>
                                <p:cTn id="164" presetID="8" presetClass="emp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360000">
                                      <p:cBhvr>
                                        <p:cTn id="165" dur="10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6" fill="hold" nodeType="afterGroup">
                            <p:stCondLst>
                              <p:cond delay="54000"/>
                            </p:stCondLst>
                            <p:childTnLst>
                              <p:par>
                                <p:cTn id="167" presetID="8" presetClass="emp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360000">
                                      <p:cBhvr>
                                        <p:cTn id="168" dur="10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9" fill="hold" nodeType="afterGroup">
                            <p:stCondLst>
                              <p:cond delay="55000"/>
                            </p:stCondLst>
                            <p:childTnLst>
                              <p:par>
                                <p:cTn id="170" presetID="8" presetClass="emp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360000">
                                      <p:cBhvr>
                                        <p:cTn id="171" dur="10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2" fill="hold" nodeType="afterGroup">
                            <p:stCondLst>
                              <p:cond delay="56000"/>
                            </p:stCondLst>
                            <p:childTnLst>
                              <p:par>
                                <p:cTn id="173" presetID="8" presetClass="emp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360000">
                                      <p:cBhvr>
                                        <p:cTn id="174" dur="10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5" fill="hold" nodeType="afterGroup">
                            <p:stCondLst>
                              <p:cond delay="57000"/>
                            </p:stCondLst>
                            <p:childTnLst>
                              <p:par>
                                <p:cTn id="176" presetID="8" presetClass="emp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360000">
                                      <p:cBhvr>
                                        <p:cTn id="177" dur="10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8" fill="hold" nodeType="afterGroup">
                            <p:stCondLst>
                              <p:cond delay="58000"/>
                            </p:stCondLst>
                            <p:childTnLst>
                              <p:par>
                                <p:cTn id="179" presetID="8" presetClass="emp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360000">
                                      <p:cBhvr>
                                        <p:cTn id="180" dur="10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1" fill="hold" nodeType="afterGroup">
                            <p:stCondLst>
                              <p:cond delay="59000"/>
                            </p:stCondLst>
                            <p:childTnLst>
                              <p:par>
                                <p:cTn id="182" presetID="8" presetClass="emp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360000">
                                      <p:cBhvr>
                                        <p:cTn id="183" dur="10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84" repeatCount="300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5" name="Text Box 3"/>
          <p:cNvSpPr txBox="1">
            <a:spLocks noChangeArrowheads="1"/>
          </p:cNvSpPr>
          <p:nvPr/>
        </p:nvSpPr>
        <p:spPr bwMode="auto">
          <a:xfrm>
            <a:off x="6732588" y="3141663"/>
            <a:ext cx="628650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sz="3200"/>
              <a:t>15</a:t>
            </a:r>
          </a:p>
        </p:txBody>
      </p:sp>
      <p:sp>
        <p:nvSpPr>
          <p:cNvPr id="23556" name="Text Box 4"/>
          <p:cNvSpPr txBox="1">
            <a:spLocks noChangeArrowheads="1"/>
          </p:cNvSpPr>
          <p:nvPr/>
        </p:nvSpPr>
        <p:spPr bwMode="auto">
          <a:xfrm>
            <a:off x="4284663" y="5589588"/>
            <a:ext cx="628650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sz="3200"/>
              <a:t>30</a:t>
            </a:r>
          </a:p>
        </p:txBody>
      </p:sp>
      <p:sp>
        <p:nvSpPr>
          <p:cNvPr id="23557" name="Text Box 5"/>
          <p:cNvSpPr txBox="1">
            <a:spLocks noChangeArrowheads="1"/>
          </p:cNvSpPr>
          <p:nvPr/>
        </p:nvSpPr>
        <p:spPr bwMode="auto">
          <a:xfrm>
            <a:off x="1835150" y="3141663"/>
            <a:ext cx="628650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sz="3200"/>
              <a:t>45</a:t>
            </a:r>
          </a:p>
        </p:txBody>
      </p:sp>
      <p:sp>
        <p:nvSpPr>
          <p:cNvPr id="23560" name="Text Box 8"/>
          <p:cNvSpPr txBox="1">
            <a:spLocks noChangeArrowheads="1"/>
          </p:cNvSpPr>
          <p:nvPr/>
        </p:nvSpPr>
        <p:spPr bwMode="auto">
          <a:xfrm>
            <a:off x="5580063" y="981075"/>
            <a:ext cx="4064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sz="3200"/>
              <a:t>5</a:t>
            </a:r>
          </a:p>
        </p:txBody>
      </p:sp>
      <p:sp>
        <p:nvSpPr>
          <p:cNvPr id="23561" name="Text Box 9"/>
          <p:cNvSpPr txBox="1">
            <a:spLocks noChangeArrowheads="1"/>
          </p:cNvSpPr>
          <p:nvPr/>
        </p:nvSpPr>
        <p:spPr bwMode="auto">
          <a:xfrm>
            <a:off x="6372225" y="1773238"/>
            <a:ext cx="628650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sz="3200"/>
              <a:t>10</a:t>
            </a:r>
          </a:p>
        </p:txBody>
      </p:sp>
      <p:sp>
        <p:nvSpPr>
          <p:cNvPr id="23562" name="Text Box 10"/>
          <p:cNvSpPr txBox="1">
            <a:spLocks noChangeArrowheads="1"/>
          </p:cNvSpPr>
          <p:nvPr/>
        </p:nvSpPr>
        <p:spPr bwMode="auto">
          <a:xfrm>
            <a:off x="6300788" y="4508500"/>
            <a:ext cx="62865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sz="3200"/>
              <a:t>20</a:t>
            </a:r>
          </a:p>
        </p:txBody>
      </p:sp>
      <p:sp>
        <p:nvSpPr>
          <p:cNvPr id="23563" name="Text Box 11"/>
          <p:cNvSpPr txBox="1">
            <a:spLocks noChangeArrowheads="1"/>
          </p:cNvSpPr>
          <p:nvPr/>
        </p:nvSpPr>
        <p:spPr bwMode="auto">
          <a:xfrm>
            <a:off x="5364163" y="5229225"/>
            <a:ext cx="62865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sz="3200"/>
              <a:t>25</a:t>
            </a:r>
          </a:p>
        </p:txBody>
      </p:sp>
      <p:sp>
        <p:nvSpPr>
          <p:cNvPr id="23564" name="Text Box 12"/>
          <p:cNvSpPr txBox="1">
            <a:spLocks noChangeArrowheads="1"/>
          </p:cNvSpPr>
          <p:nvPr/>
        </p:nvSpPr>
        <p:spPr bwMode="auto">
          <a:xfrm>
            <a:off x="3203575" y="5229225"/>
            <a:ext cx="62865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sz="3200"/>
              <a:t>35</a:t>
            </a:r>
          </a:p>
        </p:txBody>
      </p:sp>
      <p:sp>
        <p:nvSpPr>
          <p:cNvPr id="23565" name="Text Box 13"/>
          <p:cNvSpPr txBox="1">
            <a:spLocks noChangeArrowheads="1"/>
          </p:cNvSpPr>
          <p:nvPr/>
        </p:nvSpPr>
        <p:spPr bwMode="auto">
          <a:xfrm>
            <a:off x="2195513" y="4508500"/>
            <a:ext cx="62865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sz="3200"/>
              <a:t>40</a:t>
            </a:r>
          </a:p>
        </p:txBody>
      </p:sp>
      <p:sp>
        <p:nvSpPr>
          <p:cNvPr id="23566" name="Text Box 14"/>
          <p:cNvSpPr txBox="1">
            <a:spLocks noChangeArrowheads="1"/>
          </p:cNvSpPr>
          <p:nvPr/>
        </p:nvSpPr>
        <p:spPr bwMode="auto">
          <a:xfrm>
            <a:off x="2195513" y="1773238"/>
            <a:ext cx="628650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sz="3200"/>
              <a:t>50</a:t>
            </a:r>
          </a:p>
        </p:txBody>
      </p:sp>
      <p:sp>
        <p:nvSpPr>
          <p:cNvPr id="23567" name="Text Box 15"/>
          <p:cNvSpPr txBox="1">
            <a:spLocks noChangeArrowheads="1"/>
          </p:cNvSpPr>
          <p:nvPr/>
        </p:nvSpPr>
        <p:spPr bwMode="auto">
          <a:xfrm>
            <a:off x="3203575" y="981075"/>
            <a:ext cx="62865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sz="3200"/>
              <a:t>55</a:t>
            </a:r>
          </a:p>
        </p:txBody>
      </p:sp>
      <p:sp>
        <p:nvSpPr>
          <p:cNvPr id="23554" name="Text Box 2"/>
          <p:cNvSpPr txBox="1">
            <a:spLocks noChangeArrowheads="1"/>
          </p:cNvSpPr>
          <p:nvPr/>
        </p:nvSpPr>
        <p:spPr bwMode="auto">
          <a:xfrm>
            <a:off x="4356100" y="692150"/>
            <a:ext cx="503238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ru-RU" sz="3200"/>
              <a:t>0</a:t>
            </a:r>
          </a:p>
        </p:txBody>
      </p:sp>
      <p:pic>
        <p:nvPicPr>
          <p:cNvPr id="23558" name="Picture 6" descr="Рисунок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559" name="Picture 7" descr="Рисунок4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2250" y="269875"/>
            <a:ext cx="6211888" cy="6291263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ELPHRG01.wav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="" xmlns:p14="http://schemas.microsoft.com/office/powerpoint/2010/main" r:embed="rId5"/>
              </p:ext>
            </p:extLst>
          </p:nvPr>
        </p:nvPicPr>
        <p:blipFill>
          <a:blip r:embed="rId6" cstate="print"/>
          <a:stretch>
            <a:fillRect/>
          </a:stretch>
        </p:blipFill>
        <p:spPr>
          <a:xfrm>
            <a:off x="7780338" y="-67945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630899383"/>
      </p:ext>
    </p:extLst>
  </p:cSld>
  <p:clrMapOvr>
    <a:masterClrMapping/>
  </p:clrMapOvr>
  <p:transition advClick="0" advTm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360000">
                                      <p:cBhvr>
                                        <p:cTn id="6" dur="10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8" presetID="8" presetClass="emp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360000">
                                      <p:cBhvr>
                                        <p:cTn id="9" dur="10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1" presetID="8" presetClass="emp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360000">
                                      <p:cBhvr>
                                        <p:cTn id="12" dur="10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4" presetID="8" presetClass="emp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360000">
                                      <p:cBhvr>
                                        <p:cTn id="15" dur="10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17" presetID="8" presetClass="emp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360000">
                                      <p:cBhvr>
                                        <p:cTn id="18" dur="10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20" presetID="8" presetClass="emp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360000">
                                      <p:cBhvr>
                                        <p:cTn id="21" dur="10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23" presetID="8" presetClass="emp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360000">
                                      <p:cBhvr>
                                        <p:cTn id="24" dur="10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7000"/>
                            </p:stCondLst>
                            <p:childTnLst>
                              <p:par>
                                <p:cTn id="26" presetID="8" presetClass="emp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360000">
                                      <p:cBhvr>
                                        <p:cTn id="27" dur="10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29" presetID="8" presetClass="emp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360000">
                                      <p:cBhvr>
                                        <p:cTn id="30" dur="10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 nodeType="afterGroup">
                            <p:stCondLst>
                              <p:cond delay="9000"/>
                            </p:stCondLst>
                            <p:childTnLst>
                              <p:par>
                                <p:cTn id="32" presetID="8" presetClass="emp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360000">
                                      <p:cBhvr>
                                        <p:cTn id="33" dur="10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10000"/>
                            </p:stCondLst>
                            <p:childTnLst>
                              <p:par>
                                <p:cTn id="35" presetID="8" presetClass="emp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360000">
                                      <p:cBhvr>
                                        <p:cTn id="36" dur="10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 nodeType="afterGroup">
                            <p:stCondLst>
                              <p:cond delay="11000"/>
                            </p:stCondLst>
                            <p:childTnLst>
                              <p:par>
                                <p:cTn id="38" presetID="8" presetClass="emp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360000">
                                      <p:cBhvr>
                                        <p:cTn id="39" dur="10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 nodeType="afterGroup">
                            <p:stCondLst>
                              <p:cond delay="12000"/>
                            </p:stCondLst>
                            <p:childTnLst>
                              <p:par>
                                <p:cTn id="41" presetID="8" presetClass="emp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360000">
                                      <p:cBhvr>
                                        <p:cTn id="42" dur="10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 nodeType="afterGroup">
                            <p:stCondLst>
                              <p:cond delay="13000"/>
                            </p:stCondLst>
                            <p:childTnLst>
                              <p:par>
                                <p:cTn id="44" presetID="8" presetClass="emp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360000">
                                      <p:cBhvr>
                                        <p:cTn id="45" dur="10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 nodeType="afterGroup">
                            <p:stCondLst>
                              <p:cond delay="14000"/>
                            </p:stCondLst>
                            <p:childTnLst>
                              <p:par>
                                <p:cTn id="47" presetID="8" presetClass="emp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360000">
                                      <p:cBhvr>
                                        <p:cTn id="48" dur="10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 nodeType="afterGroup">
                            <p:stCondLst>
                              <p:cond delay="15000"/>
                            </p:stCondLst>
                            <p:childTnLst>
                              <p:par>
                                <p:cTn id="50" presetID="8" presetClass="emp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360000">
                                      <p:cBhvr>
                                        <p:cTn id="51" dur="10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 nodeType="afterGroup">
                            <p:stCondLst>
                              <p:cond delay="16000"/>
                            </p:stCondLst>
                            <p:childTnLst>
                              <p:par>
                                <p:cTn id="53" presetID="8" presetClass="emp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360000">
                                      <p:cBhvr>
                                        <p:cTn id="54" dur="10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 nodeType="afterGroup">
                            <p:stCondLst>
                              <p:cond delay="17000"/>
                            </p:stCondLst>
                            <p:childTnLst>
                              <p:par>
                                <p:cTn id="56" presetID="8" presetClass="emp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360000">
                                      <p:cBhvr>
                                        <p:cTn id="57" dur="10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 nodeType="afterGroup">
                            <p:stCondLst>
                              <p:cond delay="18000"/>
                            </p:stCondLst>
                            <p:childTnLst>
                              <p:par>
                                <p:cTn id="59" presetID="8" presetClass="emp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360000">
                                      <p:cBhvr>
                                        <p:cTn id="60" dur="10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 nodeType="afterGroup">
                            <p:stCondLst>
                              <p:cond delay="19000"/>
                            </p:stCondLst>
                            <p:childTnLst>
                              <p:par>
                                <p:cTn id="62" presetID="8" presetClass="emp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360000">
                                      <p:cBhvr>
                                        <p:cTn id="63" dur="10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 nodeType="afterGroup">
                            <p:stCondLst>
                              <p:cond delay="20000"/>
                            </p:stCondLst>
                            <p:childTnLst>
                              <p:par>
                                <p:cTn id="65" presetID="8" presetClass="emp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360000">
                                      <p:cBhvr>
                                        <p:cTn id="66" dur="10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 nodeType="afterGroup">
                            <p:stCondLst>
                              <p:cond delay="21000"/>
                            </p:stCondLst>
                            <p:childTnLst>
                              <p:par>
                                <p:cTn id="68" presetID="8" presetClass="emp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360000">
                                      <p:cBhvr>
                                        <p:cTn id="69" dur="10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 nodeType="afterGroup">
                            <p:stCondLst>
                              <p:cond delay="22000"/>
                            </p:stCondLst>
                            <p:childTnLst>
                              <p:par>
                                <p:cTn id="71" presetID="8" presetClass="emp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360000">
                                      <p:cBhvr>
                                        <p:cTn id="72" dur="10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 nodeType="afterGroup">
                            <p:stCondLst>
                              <p:cond delay="23000"/>
                            </p:stCondLst>
                            <p:childTnLst>
                              <p:par>
                                <p:cTn id="74" presetID="8" presetClass="emp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360000">
                                      <p:cBhvr>
                                        <p:cTn id="75" dur="10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 nodeType="afterGroup">
                            <p:stCondLst>
                              <p:cond delay="24000"/>
                            </p:stCondLst>
                            <p:childTnLst>
                              <p:par>
                                <p:cTn id="77" presetID="8" presetClass="emp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360000">
                                      <p:cBhvr>
                                        <p:cTn id="78" dur="10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 nodeType="afterGroup">
                            <p:stCondLst>
                              <p:cond delay="25000"/>
                            </p:stCondLst>
                            <p:childTnLst>
                              <p:par>
                                <p:cTn id="80" presetID="8" presetClass="emp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360000">
                                      <p:cBhvr>
                                        <p:cTn id="81" dur="10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 nodeType="afterGroup">
                            <p:stCondLst>
                              <p:cond delay="26000"/>
                            </p:stCondLst>
                            <p:childTnLst>
                              <p:par>
                                <p:cTn id="83" presetID="8" presetClass="emp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360000">
                                      <p:cBhvr>
                                        <p:cTn id="84" dur="10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 nodeType="afterGroup">
                            <p:stCondLst>
                              <p:cond delay="27000"/>
                            </p:stCondLst>
                            <p:childTnLst>
                              <p:par>
                                <p:cTn id="86" presetID="8" presetClass="emp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360000">
                                      <p:cBhvr>
                                        <p:cTn id="87" dur="10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 nodeType="afterGroup">
                            <p:stCondLst>
                              <p:cond delay="28000"/>
                            </p:stCondLst>
                            <p:childTnLst>
                              <p:par>
                                <p:cTn id="89" presetID="8" presetClass="emp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360000">
                                      <p:cBhvr>
                                        <p:cTn id="90" dur="10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 nodeType="afterGroup">
                            <p:stCondLst>
                              <p:cond delay="29000"/>
                            </p:stCondLst>
                            <p:childTnLst>
                              <p:par>
                                <p:cTn id="92" presetID="8" presetClass="emp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360000">
                                      <p:cBhvr>
                                        <p:cTn id="93" dur="10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 nodeType="afterGroup">
                            <p:stCondLst>
                              <p:cond delay="30000"/>
                            </p:stCondLst>
                            <p:childTnLst>
                              <p:par>
                                <p:cTn id="95" presetID="8" presetClass="emp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360000">
                                      <p:cBhvr>
                                        <p:cTn id="96" dur="10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 nodeType="afterGroup">
                            <p:stCondLst>
                              <p:cond delay="31000"/>
                            </p:stCondLst>
                            <p:childTnLst>
                              <p:par>
                                <p:cTn id="98" presetID="8" presetClass="emp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360000">
                                      <p:cBhvr>
                                        <p:cTn id="99" dur="10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 nodeType="afterGroup">
                            <p:stCondLst>
                              <p:cond delay="32000"/>
                            </p:stCondLst>
                            <p:childTnLst>
                              <p:par>
                                <p:cTn id="101" presetID="8" presetClass="emp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360000">
                                      <p:cBhvr>
                                        <p:cTn id="102" dur="10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 nodeType="afterGroup">
                            <p:stCondLst>
                              <p:cond delay="33000"/>
                            </p:stCondLst>
                            <p:childTnLst>
                              <p:par>
                                <p:cTn id="104" presetID="8" presetClass="emp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360000">
                                      <p:cBhvr>
                                        <p:cTn id="105" dur="10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 nodeType="afterGroup">
                            <p:stCondLst>
                              <p:cond delay="34000"/>
                            </p:stCondLst>
                            <p:childTnLst>
                              <p:par>
                                <p:cTn id="107" presetID="8" presetClass="emp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360000">
                                      <p:cBhvr>
                                        <p:cTn id="108" dur="10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 nodeType="afterGroup">
                            <p:stCondLst>
                              <p:cond delay="35000"/>
                            </p:stCondLst>
                            <p:childTnLst>
                              <p:par>
                                <p:cTn id="110" presetID="8" presetClass="emp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360000">
                                      <p:cBhvr>
                                        <p:cTn id="111" dur="10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 nodeType="afterGroup">
                            <p:stCondLst>
                              <p:cond delay="36000"/>
                            </p:stCondLst>
                            <p:childTnLst>
                              <p:par>
                                <p:cTn id="113" presetID="8" presetClass="emp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360000">
                                      <p:cBhvr>
                                        <p:cTn id="114" dur="10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 nodeType="afterGroup">
                            <p:stCondLst>
                              <p:cond delay="37000"/>
                            </p:stCondLst>
                            <p:childTnLst>
                              <p:par>
                                <p:cTn id="116" presetID="8" presetClass="emp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360000">
                                      <p:cBhvr>
                                        <p:cTn id="117" dur="10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8" fill="hold" nodeType="afterGroup">
                            <p:stCondLst>
                              <p:cond delay="38000"/>
                            </p:stCondLst>
                            <p:childTnLst>
                              <p:par>
                                <p:cTn id="119" presetID="8" presetClass="emp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360000">
                                      <p:cBhvr>
                                        <p:cTn id="120" dur="10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 nodeType="afterGroup">
                            <p:stCondLst>
                              <p:cond delay="39000"/>
                            </p:stCondLst>
                            <p:childTnLst>
                              <p:par>
                                <p:cTn id="122" presetID="8" presetClass="emp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360000">
                                      <p:cBhvr>
                                        <p:cTn id="123" dur="10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4" fill="hold" nodeType="afterGroup">
                            <p:stCondLst>
                              <p:cond delay="40000"/>
                            </p:stCondLst>
                            <p:childTnLst>
                              <p:par>
                                <p:cTn id="125" presetID="8" presetClass="emp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360000">
                                      <p:cBhvr>
                                        <p:cTn id="126" dur="10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7" fill="hold" nodeType="afterGroup">
                            <p:stCondLst>
                              <p:cond delay="41000"/>
                            </p:stCondLst>
                            <p:childTnLst>
                              <p:par>
                                <p:cTn id="128" presetID="8" presetClass="emp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360000">
                                      <p:cBhvr>
                                        <p:cTn id="129" dur="10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0" fill="hold" nodeType="afterGroup">
                            <p:stCondLst>
                              <p:cond delay="42000"/>
                            </p:stCondLst>
                            <p:childTnLst>
                              <p:par>
                                <p:cTn id="131" presetID="8" presetClass="emp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360000">
                                      <p:cBhvr>
                                        <p:cTn id="132" dur="10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3" fill="hold" nodeType="afterGroup">
                            <p:stCondLst>
                              <p:cond delay="43000"/>
                            </p:stCondLst>
                            <p:childTnLst>
                              <p:par>
                                <p:cTn id="134" presetID="8" presetClass="emp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360000">
                                      <p:cBhvr>
                                        <p:cTn id="135" dur="10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6" fill="hold" nodeType="afterGroup">
                            <p:stCondLst>
                              <p:cond delay="44000"/>
                            </p:stCondLst>
                            <p:childTnLst>
                              <p:par>
                                <p:cTn id="137" presetID="8" presetClass="emp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360000">
                                      <p:cBhvr>
                                        <p:cTn id="138" dur="10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9" fill="hold" nodeType="afterGroup">
                            <p:stCondLst>
                              <p:cond delay="45000"/>
                            </p:stCondLst>
                            <p:childTnLst>
                              <p:par>
                                <p:cTn id="140" presetID="8" presetClass="emp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360000">
                                      <p:cBhvr>
                                        <p:cTn id="141" dur="10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2" fill="hold" nodeType="afterGroup">
                            <p:stCondLst>
                              <p:cond delay="46000"/>
                            </p:stCondLst>
                            <p:childTnLst>
                              <p:par>
                                <p:cTn id="143" presetID="8" presetClass="emp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360000">
                                      <p:cBhvr>
                                        <p:cTn id="144" dur="10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5" fill="hold" nodeType="afterGroup">
                            <p:stCondLst>
                              <p:cond delay="47000"/>
                            </p:stCondLst>
                            <p:childTnLst>
                              <p:par>
                                <p:cTn id="146" presetID="8" presetClass="emp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360000">
                                      <p:cBhvr>
                                        <p:cTn id="147" dur="10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8" fill="hold" nodeType="afterGroup">
                            <p:stCondLst>
                              <p:cond delay="48000"/>
                            </p:stCondLst>
                            <p:childTnLst>
                              <p:par>
                                <p:cTn id="149" presetID="8" presetClass="emp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360000">
                                      <p:cBhvr>
                                        <p:cTn id="150" dur="10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1" fill="hold" nodeType="afterGroup">
                            <p:stCondLst>
                              <p:cond delay="49000"/>
                            </p:stCondLst>
                            <p:childTnLst>
                              <p:par>
                                <p:cTn id="152" presetID="8" presetClass="emp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360000">
                                      <p:cBhvr>
                                        <p:cTn id="153" dur="10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4" fill="hold" nodeType="afterGroup">
                            <p:stCondLst>
                              <p:cond delay="50000"/>
                            </p:stCondLst>
                            <p:childTnLst>
                              <p:par>
                                <p:cTn id="155" presetID="8" presetClass="emp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360000">
                                      <p:cBhvr>
                                        <p:cTn id="156" dur="10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7" fill="hold" nodeType="afterGroup">
                            <p:stCondLst>
                              <p:cond delay="51000"/>
                            </p:stCondLst>
                            <p:childTnLst>
                              <p:par>
                                <p:cTn id="158" presetID="8" presetClass="emp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360000">
                                      <p:cBhvr>
                                        <p:cTn id="159" dur="10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0" fill="hold" nodeType="afterGroup">
                            <p:stCondLst>
                              <p:cond delay="52000"/>
                            </p:stCondLst>
                            <p:childTnLst>
                              <p:par>
                                <p:cTn id="161" presetID="8" presetClass="emp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360000">
                                      <p:cBhvr>
                                        <p:cTn id="162" dur="10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3" fill="hold" nodeType="afterGroup">
                            <p:stCondLst>
                              <p:cond delay="53000"/>
                            </p:stCondLst>
                            <p:childTnLst>
                              <p:par>
                                <p:cTn id="164" presetID="8" presetClass="emp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360000">
                                      <p:cBhvr>
                                        <p:cTn id="165" dur="10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6" fill="hold" nodeType="afterGroup">
                            <p:stCondLst>
                              <p:cond delay="54000"/>
                            </p:stCondLst>
                            <p:childTnLst>
                              <p:par>
                                <p:cTn id="167" presetID="8" presetClass="emp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360000">
                                      <p:cBhvr>
                                        <p:cTn id="168" dur="10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9" fill="hold" nodeType="afterGroup">
                            <p:stCondLst>
                              <p:cond delay="55000"/>
                            </p:stCondLst>
                            <p:childTnLst>
                              <p:par>
                                <p:cTn id="170" presetID="8" presetClass="emp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360000">
                                      <p:cBhvr>
                                        <p:cTn id="171" dur="10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2" fill="hold" nodeType="afterGroup">
                            <p:stCondLst>
                              <p:cond delay="56000"/>
                            </p:stCondLst>
                            <p:childTnLst>
                              <p:par>
                                <p:cTn id="173" presetID="8" presetClass="emp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360000">
                                      <p:cBhvr>
                                        <p:cTn id="174" dur="10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5" fill="hold" nodeType="afterGroup">
                            <p:stCondLst>
                              <p:cond delay="57000"/>
                            </p:stCondLst>
                            <p:childTnLst>
                              <p:par>
                                <p:cTn id="176" presetID="8" presetClass="emp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360000">
                                      <p:cBhvr>
                                        <p:cTn id="177" dur="10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8" fill="hold" nodeType="afterGroup">
                            <p:stCondLst>
                              <p:cond delay="58000"/>
                            </p:stCondLst>
                            <p:childTnLst>
                              <p:par>
                                <p:cTn id="179" presetID="8" presetClass="emp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360000">
                                      <p:cBhvr>
                                        <p:cTn id="180" dur="10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1" fill="hold" nodeType="afterGroup">
                            <p:stCondLst>
                              <p:cond delay="59000"/>
                            </p:stCondLst>
                            <p:childTnLst>
                              <p:par>
                                <p:cTn id="182" presetID="8" presetClass="emp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360000">
                                      <p:cBhvr>
                                        <p:cTn id="183" dur="10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84" repeatCount="300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5" name="Text Box 3"/>
          <p:cNvSpPr txBox="1">
            <a:spLocks noChangeArrowheads="1"/>
          </p:cNvSpPr>
          <p:nvPr/>
        </p:nvSpPr>
        <p:spPr bwMode="auto">
          <a:xfrm>
            <a:off x="6732588" y="3141663"/>
            <a:ext cx="628650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sz="3200"/>
              <a:t>15</a:t>
            </a:r>
          </a:p>
        </p:txBody>
      </p:sp>
      <p:sp>
        <p:nvSpPr>
          <p:cNvPr id="23556" name="Text Box 4"/>
          <p:cNvSpPr txBox="1">
            <a:spLocks noChangeArrowheads="1"/>
          </p:cNvSpPr>
          <p:nvPr/>
        </p:nvSpPr>
        <p:spPr bwMode="auto">
          <a:xfrm>
            <a:off x="4284663" y="5589588"/>
            <a:ext cx="628650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sz="3200"/>
              <a:t>30</a:t>
            </a:r>
          </a:p>
        </p:txBody>
      </p:sp>
      <p:sp>
        <p:nvSpPr>
          <p:cNvPr id="23557" name="Text Box 5"/>
          <p:cNvSpPr txBox="1">
            <a:spLocks noChangeArrowheads="1"/>
          </p:cNvSpPr>
          <p:nvPr/>
        </p:nvSpPr>
        <p:spPr bwMode="auto">
          <a:xfrm>
            <a:off x="1835150" y="3141663"/>
            <a:ext cx="628650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sz="3200"/>
              <a:t>45</a:t>
            </a:r>
          </a:p>
        </p:txBody>
      </p:sp>
      <p:sp>
        <p:nvSpPr>
          <p:cNvPr id="23560" name="Text Box 8"/>
          <p:cNvSpPr txBox="1">
            <a:spLocks noChangeArrowheads="1"/>
          </p:cNvSpPr>
          <p:nvPr/>
        </p:nvSpPr>
        <p:spPr bwMode="auto">
          <a:xfrm>
            <a:off x="5580063" y="981075"/>
            <a:ext cx="4064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sz="3200"/>
              <a:t>5</a:t>
            </a:r>
          </a:p>
        </p:txBody>
      </p:sp>
      <p:sp>
        <p:nvSpPr>
          <p:cNvPr id="23561" name="Text Box 9"/>
          <p:cNvSpPr txBox="1">
            <a:spLocks noChangeArrowheads="1"/>
          </p:cNvSpPr>
          <p:nvPr/>
        </p:nvSpPr>
        <p:spPr bwMode="auto">
          <a:xfrm>
            <a:off x="6372225" y="1773238"/>
            <a:ext cx="628650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sz="3200"/>
              <a:t>10</a:t>
            </a:r>
          </a:p>
        </p:txBody>
      </p:sp>
      <p:sp>
        <p:nvSpPr>
          <p:cNvPr id="23562" name="Text Box 10"/>
          <p:cNvSpPr txBox="1">
            <a:spLocks noChangeArrowheads="1"/>
          </p:cNvSpPr>
          <p:nvPr/>
        </p:nvSpPr>
        <p:spPr bwMode="auto">
          <a:xfrm>
            <a:off x="6300788" y="4508500"/>
            <a:ext cx="62865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sz="3200"/>
              <a:t>20</a:t>
            </a:r>
          </a:p>
        </p:txBody>
      </p:sp>
      <p:sp>
        <p:nvSpPr>
          <p:cNvPr id="23563" name="Text Box 11"/>
          <p:cNvSpPr txBox="1">
            <a:spLocks noChangeArrowheads="1"/>
          </p:cNvSpPr>
          <p:nvPr/>
        </p:nvSpPr>
        <p:spPr bwMode="auto">
          <a:xfrm>
            <a:off x="5364163" y="5229225"/>
            <a:ext cx="62865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sz="3200"/>
              <a:t>25</a:t>
            </a:r>
          </a:p>
        </p:txBody>
      </p:sp>
      <p:sp>
        <p:nvSpPr>
          <p:cNvPr id="23564" name="Text Box 12"/>
          <p:cNvSpPr txBox="1">
            <a:spLocks noChangeArrowheads="1"/>
          </p:cNvSpPr>
          <p:nvPr/>
        </p:nvSpPr>
        <p:spPr bwMode="auto">
          <a:xfrm>
            <a:off x="3203575" y="5229225"/>
            <a:ext cx="62865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sz="3200"/>
              <a:t>35</a:t>
            </a:r>
          </a:p>
        </p:txBody>
      </p:sp>
      <p:sp>
        <p:nvSpPr>
          <p:cNvPr id="23565" name="Text Box 13"/>
          <p:cNvSpPr txBox="1">
            <a:spLocks noChangeArrowheads="1"/>
          </p:cNvSpPr>
          <p:nvPr/>
        </p:nvSpPr>
        <p:spPr bwMode="auto">
          <a:xfrm>
            <a:off x="2195513" y="4508500"/>
            <a:ext cx="62865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sz="3200"/>
              <a:t>40</a:t>
            </a:r>
          </a:p>
        </p:txBody>
      </p:sp>
      <p:sp>
        <p:nvSpPr>
          <p:cNvPr id="23566" name="Text Box 14"/>
          <p:cNvSpPr txBox="1">
            <a:spLocks noChangeArrowheads="1"/>
          </p:cNvSpPr>
          <p:nvPr/>
        </p:nvSpPr>
        <p:spPr bwMode="auto">
          <a:xfrm>
            <a:off x="2195513" y="1773238"/>
            <a:ext cx="628650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sz="3200"/>
              <a:t>50</a:t>
            </a:r>
          </a:p>
        </p:txBody>
      </p:sp>
      <p:sp>
        <p:nvSpPr>
          <p:cNvPr id="23567" name="Text Box 15"/>
          <p:cNvSpPr txBox="1">
            <a:spLocks noChangeArrowheads="1"/>
          </p:cNvSpPr>
          <p:nvPr/>
        </p:nvSpPr>
        <p:spPr bwMode="auto">
          <a:xfrm>
            <a:off x="3203575" y="981075"/>
            <a:ext cx="62865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sz="3200"/>
              <a:t>55</a:t>
            </a:r>
          </a:p>
        </p:txBody>
      </p:sp>
      <p:sp>
        <p:nvSpPr>
          <p:cNvPr id="23554" name="Text Box 2"/>
          <p:cNvSpPr txBox="1">
            <a:spLocks noChangeArrowheads="1"/>
          </p:cNvSpPr>
          <p:nvPr/>
        </p:nvSpPr>
        <p:spPr bwMode="auto">
          <a:xfrm>
            <a:off x="4356100" y="692150"/>
            <a:ext cx="503238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ru-RU" sz="3200"/>
              <a:t>0</a:t>
            </a:r>
          </a:p>
        </p:txBody>
      </p:sp>
      <p:pic>
        <p:nvPicPr>
          <p:cNvPr id="23558" name="Picture 6" descr="Рисунок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559" name="Picture 7" descr="Рисунок4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2250" y="269875"/>
            <a:ext cx="6211888" cy="6291263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ELPHRG01.wav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="" xmlns:p14="http://schemas.microsoft.com/office/powerpoint/2010/main" r:embed="rId5"/>
              </p:ext>
            </p:extLst>
          </p:nvPr>
        </p:nvPicPr>
        <p:blipFill>
          <a:blip r:embed="rId6" cstate="print"/>
          <a:stretch>
            <a:fillRect/>
          </a:stretch>
        </p:blipFill>
        <p:spPr>
          <a:xfrm>
            <a:off x="7780338" y="-67945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630899383"/>
      </p:ext>
    </p:extLst>
  </p:cSld>
  <p:clrMapOvr>
    <a:masterClrMapping/>
  </p:clrMapOvr>
  <p:transition advClick="0" advTm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360000">
                                      <p:cBhvr>
                                        <p:cTn id="6" dur="10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8" presetID="8" presetClass="emp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360000">
                                      <p:cBhvr>
                                        <p:cTn id="9" dur="10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1" presetID="8" presetClass="emp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360000">
                                      <p:cBhvr>
                                        <p:cTn id="12" dur="10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4" presetID="8" presetClass="emp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360000">
                                      <p:cBhvr>
                                        <p:cTn id="15" dur="10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17" presetID="8" presetClass="emp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360000">
                                      <p:cBhvr>
                                        <p:cTn id="18" dur="10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20" presetID="8" presetClass="emp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360000">
                                      <p:cBhvr>
                                        <p:cTn id="21" dur="10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23" presetID="8" presetClass="emp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360000">
                                      <p:cBhvr>
                                        <p:cTn id="24" dur="10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7000"/>
                            </p:stCondLst>
                            <p:childTnLst>
                              <p:par>
                                <p:cTn id="26" presetID="8" presetClass="emp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360000">
                                      <p:cBhvr>
                                        <p:cTn id="27" dur="10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29" presetID="8" presetClass="emp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360000">
                                      <p:cBhvr>
                                        <p:cTn id="30" dur="10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 nodeType="afterGroup">
                            <p:stCondLst>
                              <p:cond delay="9000"/>
                            </p:stCondLst>
                            <p:childTnLst>
                              <p:par>
                                <p:cTn id="32" presetID="8" presetClass="emp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360000">
                                      <p:cBhvr>
                                        <p:cTn id="33" dur="10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10000"/>
                            </p:stCondLst>
                            <p:childTnLst>
                              <p:par>
                                <p:cTn id="35" presetID="8" presetClass="emp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360000">
                                      <p:cBhvr>
                                        <p:cTn id="36" dur="10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 nodeType="afterGroup">
                            <p:stCondLst>
                              <p:cond delay="11000"/>
                            </p:stCondLst>
                            <p:childTnLst>
                              <p:par>
                                <p:cTn id="38" presetID="8" presetClass="emp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360000">
                                      <p:cBhvr>
                                        <p:cTn id="39" dur="10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 nodeType="afterGroup">
                            <p:stCondLst>
                              <p:cond delay="12000"/>
                            </p:stCondLst>
                            <p:childTnLst>
                              <p:par>
                                <p:cTn id="41" presetID="8" presetClass="emp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360000">
                                      <p:cBhvr>
                                        <p:cTn id="42" dur="10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 nodeType="afterGroup">
                            <p:stCondLst>
                              <p:cond delay="13000"/>
                            </p:stCondLst>
                            <p:childTnLst>
                              <p:par>
                                <p:cTn id="44" presetID="8" presetClass="emp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360000">
                                      <p:cBhvr>
                                        <p:cTn id="45" dur="10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 nodeType="afterGroup">
                            <p:stCondLst>
                              <p:cond delay="14000"/>
                            </p:stCondLst>
                            <p:childTnLst>
                              <p:par>
                                <p:cTn id="47" presetID="8" presetClass="emp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360000">
                                      <p:cBhvr>
                                        <p:cTn id="48" dur="10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 nodeType="afterGroup">
                            <p:stCondLst>
                              <p:cond delay="15000"/>
                            </p:stCondLst>
                            <p:childTnLst>
                              <p:par>
                                <p:cTn id="50" presetID="8" presetClass="emp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360000">
                                      <p:cBhvr>
                                        <p:cTn id="51" dur="10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 nodeType="afterGroup">
                            <p:stCondLst>
                              <p:cond delay="16000"/>
                            </p:stCondLst>
                            <p:childTnLst>
                              <p:par>
                                <p:cTn id="53" presetID="8" presetClass="emp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360000">
                                      <p:cBhvr>
                                        <p:cTn id="54" dur="10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 nodeType="afterGroup">
                            <p:stCondLst>
                              <p:cond delay="17000"/>
                            </p:stCondLst>
                            <p:childTnLst>
                              <p:par>
                                <p:cTn id="56" presetID="8" presetClass="emp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360000">
                                      <p:cBhvr>
                                        <p:cTn id="57" dur="10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 nodeType="afterGroup">
                            <p:stCondLst>
                              <p:cond delay="18000"/>
                            </p:stCondLst>
                            <p:childTnLst>
                              <p:par>
                                <p:cTn id="59" presetID="8" presetClass="emp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360000">
                                      <p:cBhvr>
                                        <p:cTn id="60" dur="10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 nodeType="afterGroup">
                            <p:stCondLst>
                              <p:cond delay="19000"/>
                            </p:stCondLst>
                            <p:childTnLst>
                              <p:par>
                                <p:cTn id="62" presetID="8" presetClass="emp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360000">
                                      <p:cBhvr>
                                        <p:cTn id="63" dur="10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 nodeType="afterGroup">
                            <p:stCondLst>
                              <p:cond delay="20000"/>
                            </p:stCondLst>
                            <p:childTnLst>
                              <p:par>
                                <p:cTn id="65" presetID="8" presetClass="emp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360000">
                                      <p:cBhvr>
                                        <p:cTn id="66" dur="10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 nodeType="afterGroup">
                            <p:stCondLst>
                              <p:cond delay="21000"/>
                            </p:stCondLst>
                            <p:childTnLst>
                              <p:par>
                                <p:cTn id="68" presetID="8" presetClass="emp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360000">
                                      <p:cBhvr>
                                        <p:cTn id="69" dur="10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 nodeType="afterGroup">
                            <p:stCondLst>
                              <p:cond delay="22000"/>
                            </p:stCondLst>
                            <p:childTnLst>
                              <p:par>
                                <p:cTn id="71" presetID="8" presetClass="emp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360000">
                                      <p:cBhvr>
                                        <p:cTn id="72" dur="10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 nodeType="afterGroup">
                            <p:stCondLst>
                              <p:cond delay="23000"/>
                            </p:stCondLst>
                            <p:childTnLst>
                              <p:par>
                                <p:cTn id="74" presetID="8" presetClass="emp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360000">
                                      <p:cBhvr>
                                        <p:cTn id="75" dur="10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 nodeType="afterGroup">
                            <p:stCondLst>
                              <p:cond delay="24000"/>
                            </p:stCondLst>
                            <p:childTnLst>
                              <p:par>
                                <p:cTn id="77" presetID="8" presetClass="emp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360000">
                                      <p:cBhvr>
                                        <p:cTn id="78" dur="10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 nodeType="afterGroup">
                            <p:stCondLst>
                              <p:cond delay="25000"/>
                            </p:stCondLst>
                            <p:childTnLst>
                              <p:par>
                                <p:cTn id="80" presetID="8" presetClass="emp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360000">
                                      <p:cBhvr>
                                        <p:cTn id="81" dur="10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 nodeType="afterGroup">
                            <p:stCondLst>
                              <p:cond delay="26000"/>
                            </p:stCondLst>
                            <p:childTnLst>
                              <p:par>
                                <p:cTn id="83" presetID="8" presetClass="emp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360000">
                                      <p:cBhvr>
                                        <p:cTn id="84" dur="10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 nodeType="afterGroup">
                            <p:stCondLst>
                              <p:cond delay="27000"/>
                            </p:stCondLst>
                            <p:childTnLst>
                              <p:par>
                                <p:cTn id="86" presetID="8" presetClass="emp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360000">
                                      <p:cBhvr>
                                        <p:cTn id="87" dur="10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 nodeType="afterGroup">
                            <p:stCondLst>
                              <p:cond delay="28000"/>
                            </p:stCondLst>
                            <p:childTnLst>
                              <p:par>
                                <p:cTn id="89" presetID="8" presetClass="emp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360000">
                                      <p:cBhvr>
                                        <p:cTn id="90" dur="10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 nodeType="afterGroup">
                            <p:stCondLst>
                              <p:cond delay="29000"/>
                            </p:stCondLst>
                            <p:childTnLst>
                              <p:par>
                                <p:cTn id="92" presetID="8" presetClass="emp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360000">
                                      <p:cBhvr>
                                        <p:cTn id="93" dur="10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 nodeType="afterGroup">
                            <p:stCondLst>
                              <p:cond delay="30000"/>
                            </p:stCondLst>
                            <p:childTnLst>
                              <p:par>
                                <p:cTn id="95" presetID="8" presetClass="emp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360000">
                                      <p:cBhvr>
                                        <p:cTn id="96" dur="10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 nodeType="afterGroup">
                            <p:stCondLst>
                              <p:cond delay="31000"/>
                            </p:stCondLst>
                            <p:childTnLst>
                              <p:par>
                                <p:cTn id="98" presetID="8" presetClass="emp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360000">
                                      <p:cBhvr>
                                        <p:cTn id="99" dur="10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 nodeType="afterGroup">
                            <p:stCondLst>
                              <p:cond delay="32000"/>
                            </p:stCondLst>
                            <p:childTnLst>
                              <p:par>
                                <p:cTn id="101" presetID="8" presetClass="emp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360000">
                                      <p:cBhvr>
                                        <p:cTn id="102" dur="10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 nodeType="afterGroup">
                            <p:stCondLst>
                              <p:cond delay="33000"/>
                            </p:stCondLst>
                            <p:childTnLst>
                              <p:par>
                                <p:cTn id="104" presetID="8" presetClass="emp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360000">
                                      <p:cBhvr>
                                        <p:cTn id="105" dur="10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 nodeType="afterGroup">
                            <p:stCondLst>
                              <p:cond delay="34000"/>
                            </p:stCondLst>
                            <p:childTnLst>
                              <p:par>
                                <p:cTn id="107" presetID="8" presetClass="emp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360000">
                                      <p:cBhvr>
                                        <p:cTn id="108" dur="10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 nodeType="afterGroup">
                            <p:stCondLst>
                              <p:cond delay="35000"/>
                            </p:stCondLst>
                            <p:childTnLst>
                              <p:par>
                                <p:cTn id="110" presetID="8" presetClass="emp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360000">
                                      <p:cBhvr>
                                        <p:cTn id="111" dur="10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 nodeType="afterGroup">
                            <p:stCondLst>
                              <p:cond delay="36000"/>
                            </p:stCondLst>
                            <p:childTnLst>
                              <p:par>
                                <p:cTn id="113" presetID="8" presetClass="emp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360000">
                                      <p:cBhvr>
                                        <p:cTn id="114" dur="10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 nodeType="afterGroup">
                            <p:stCondLst>
                              <p:cond delay="37000"/>
                            </p:stCondLst>
                            <p:childTnLst>
                              <p:par>
                                <p:cTn id="116" presetID="8" presetClass="emp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360000">
                                      <p:cBhvr>
                                        <p:cTn id="117" dur="10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8" fill="hold" nodeType="afterGroup">
                            <p:stCondLst>
                              <p:cond delay="38000"/>
                            </p:stCondLst>
                            <p:childTnLst>
                              <p:par>
                                <p:cTn id="119" presetID="8" presetClass="emp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360000">
                                      <p:cBhvr>
                                        <p:cTn id="120" dur="10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 nodeType="afterGroup">
                            <p:stCondLst>
                              <p:cond delay="39000"/>
                            </p:stCondLst>
                            <p:childTnLst>
                              <p:par>
                                <p:cTn id="122" presetID="8" presetClass="emp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360000">
                                      <p:cBhvr>
                                        <p:cTn id="123" dur="10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4" fill="hold" nodeType="afterGroup">
                            <p:stCondLst>
                              <p:cond delay="40000"/>
                            </p:stCondLst>
                            <p:childTnLst>
                              <p:par>
                                <p:cTn id="125" presetID="8" presetClass="emp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360000">
                                      <p:cBhvr>
                                        <p:cTn id="126" dur="10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7" fill="hold" nodeType="afterGroup">
                            <p:stCondLst>
                              <p:cond delay="41000"/>
                            </p:stCondLst>
                            <p:childTnLst>
                              <p:par>
                                <p:cTn id="128" presetID="8" presetClass="emp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360000">
                                      <p:cBhvr>
                                        <p:cTn id="129" dur="10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0" fill="hold" nodeType="afterGroup">
                            <p:stCondLst>
                              <p:cond delay="42000"/>
                            </p:stCondLst>
                            <p:childTnLst>
                              <p:par>
                                <p:cTn id="131" presetID="8" presetClass="emp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360000">
                                      <p:cBhvr>
                                        <p:cTn id="132" dur="10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3" fill="hold" nodeType="afterGroup">
                            <p:stCondLst>
                              <p:cond delay="43000"/>
                            </p:stCondLst>
                            <p:childTnLst>
                              <p:par>
                                <p:cTn id="134" presetID="8" presetClass="emp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360000">
                                      <p:cBhvr>
                                        <p:cTn id="135" dur="10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6" fill="hold" nodeType="afterGroup">
                            <p:stCondLst>
                              <p:cond delay="44000"/>
                            </p:stCondLst>
                            <p:childTnLst>
                              <p:par>
                                <p:cTn id="137" presetID="8" presetClass="emp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360000">
                                      <p:cBhvr>
                                        <p:cTn id="138" dur="10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9" fill="hold" nodeType="afterGroup">
                            <p:stCondLst>
                              <p:cond delay="45000"/>
                            </p:stCondLst>
                            <p:childTnLst>
                              <p:par>
                                <p:cTn id="140" presetID="8" presetClass="emp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360000">
                                      <p:cBhvr>
                                        <p:cTn id="141" dur="10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2" fill="hold" nodeType="afterGroup">
                            <p:stCondLst>
                              <p:cond delay="46000"/>
                            </p:stCondLst>
                            <p:childTnLst>
                              <p:par>
                                <p:cTn id="143" presetID="8" presetClass="emp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360000">
                                      <p:cBhvr>
                                        <p:cTn id="144" dur="10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5" fill="hold" nodeType="afterGroup">
                            <p:stCondLst>
                              <p:cond delay="47000"/>
                            </p:stCondLst>
                            <p:childTnLst>
                              <p:par>
                                <p:cTn id="146" presetID="8" presetClass="emp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360000">
                                      <p:cBhvr>
                                        <p:cTn id="147" dur="10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8" fill="hold" nodeType="afterGroup">
                            <p:stCondLst>
                              <p:cond delay="48000"/>
                            </p:stCondLst>
                            <p:childTnLst>
                              <p:par>
                                <p:cTn id="149" presetID="8" presetClass="emp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360000">
                                      <p:cBhvr>
                                        <p:cTn id="150" dur="10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1" fill="hold" nodeType="afterGroup">
                            <p:stCondLst>
                              <p:cond delay="49000"/>
                            </p:stCondLst>
                            <p:childTnLst>
                              <p:par>
                                <p:cTn id="152" presetID="8" presetClass="emp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360000">
                                      <p:cBhvr>
                                        <p:cTn id="153" dur="10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4" fill="hold" nodeType="afterGroup">
                            <p:stCondLst>
                              <p:cond delay="50000"/>
                            </p:stCondLst>
                            <p:childTnLst>
                              <p:par>
                                <p:cTn id="155" presetID="8" presetClass="emp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360000">
                                      <p:cBhvr>
                                        <p:cTn id="156" dur="10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7" fill="hold" nodeType="afterGroup">
                            <p:stCondLst>
                              <p:cond delay="51000"/>
                            </p:stCondLst>
                            <p:childTnLst>
                              <p:par>
                                <p:cTn id="158" presetID="8" presetClass="emp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360000">
                                      <p:cBhvr>
                                        <p:cTn id="159" dur="10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0" fill="hold" nodeType="afterGroup">
                            <p:stCondLst>
                              <p:cond delay="52000"/>
                            </p:stCondLst>
                            <p:childTnLst>
                              <p:par>
                                <p:cTn id="161" presetID="8" presetClass="emp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360000">
                                      <p:cBhvr>
                                        <p:cTn id="162" dur="10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3" fill="hold" nodeType="afterGroup">
                            <p:stCondLst>
                              <p:cond delay="53000"/>
                            </p:stCondLst>
                            <p:childTnLst>
                              <p:par>
                                <p:cTn id="164" presetID="8" presetClass="emp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360000">
                                      <p:cBhvr>
                                        <p:cTn id="165" dur="10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6" fill="hold" nodeType="afterGroup">
                            <p:stCondLst>
                              <p:cond delay="54000"/>
                            </p:stCondLst>
                            <p:childTnLst>
                              <p:par>
                                <p:cTn id="167" presetID="8" presetClass="emp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360000">
                                      <p:cBhvr>
                                        <p:cTn id="168" dur="10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9" fill="hold" nodeType="afterGroup">
                            <p:stCondLst>
                              <p:cond delay="55000"/>
                            </p:stCondLst>
                            <p:childTnLst>
                              <p:par>
                                <p:cTn id="170" presetID="8" presetClass="emp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360000">
                                      <p:cBhvr>
                                        <p:cTn id="171" dur="10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2" fill="hold" nodeType="afterGroup">
                            <p:stCondLst>
                              <p:cond delay="56000"/>
                            </p:stCondLst>
                            <p:childTnLst>
                              <p:par>
                                <p:cTn id="173" presetID="8" presetClass="emp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360000">
                                      <p:cBhvr>
                                        <p:cTn id="174" dur="10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5" fill="hold" nodeType="afterGroup">
                            <p:stCondLst>
                              <p:cond delay="57000"/>
                            </p:stCondLst>
                            <p:childTnLst>
                              <p:par>
                                <p:cTn id="176" presetID="8" presetClass="emp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360000">
                                      <p:cBhvr>
                                        <p:cTn id="177" dur="10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8" fill="hold" nodeType="afterGroup">
                            <p:stCondLst>
                              <p:cond delay="58000"/>
                            </p:stCondLst>
                            <p:childTnLst>
                              <p:par>
                                <p:cTn id="179" presetID="8" presetClass="emp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360000">
                                      <p:cBhvr>
                                        <p:cTn id="180" dur="10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1" fill="hold" nodeType="afterGroup">
                            <p:stCondLst>
                              <p:cond delay="59000"/>
                            </p:stCondLst>
                            <p:childTnLst>
                              <p:par>
                                <p:cTn id="182" presetID="8" presetClass="emp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360000">
                                      <p:cBhvr>
                                        <p:cTn id="183" dur="10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84" repeatCount="300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5" name="Text Box 3"/>
          <p:cNvSpPr txBox="1">
            <a:spLocks noChangeArrowheads="1"/>
          </p:cNvSpPr>
          <p:nvPr/>
        </p:nvSpPr>
        <p:spPr bwMode="auto">
          <a:xfrm>
            <a:off x="6732588" y="3141663"/>
            <a:ext cx="628650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sz="3200"/>
              <a:t>15</a:t>
            </a:r>
          </a:p>
        </p:txBody>
      </p:sp>
      <p:sp>
        <p:nvSpPr>
          <p:cNvPr id="23556" name="Text Box 4"/>
          <p:cNvSpPr txBox="1">
            <a:spLocks noChangeArrowheads="1"/>
          </p:cNvSpPr>
          <p:nvPr/>
        </p:nvSpPr>
        <p:spPr bwMode="auto">
          <a:xfrm>
            <a:off x="4284663" y="5589588"/>
            <a:ext cx="628650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sz="3200"/>
              <a:t>30</a:t>
            </a:r>
          </a:p>
        </p:txBody>
      </p:sp>
      <p:sp>
        <p:nvSpPr>
          <p:cNvPr id="23557" name="Text Box 5"/>
          <p:cNvSpPr txBox="1">
            <a:spLocks noChangeArrowheads="1"/>
          </p:cNvSpPr>
          <p:nvPr/>
        </p:nvSpPr>
        <p:spPr bwMode="auto">
          <a:xfrm>
            <a:off x="1835150" y="3141663"/>
            <a:ext cx="628650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sz="3200"/>
              <a:t>45</a:t>
            </a:r>
          </a:p>
        </p:txBody>
      </p:sp>
      <p:sp>
        <p:nvSpPr>
          <p:cNvPr id="23560" name="Text Box 8"/>
          <p:cNvSpPr txBox="1">
            <a:spLocks noChangeArrowheads="1"/>
          </p:cNvSpPr>
          <p:nvPr/>
        </p:nvSpPr>
        <p:spPr bwMode="auto">
          <a:xfrm>
            <a:off x="5580063" y="981075"/>
            <a:ext cx="4064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sz="3200"/>
              <a:t>5</a:t>
            </a:r>
          </a:p>
        </p:txBody>
      </p:sp>
      <p:sp>
        <p:nvSpPr>
          <p:cNvPr id="23561" name="Text Box 9"/>
          <p:cNvSpPr txBox="1">
            <a:spLocks noChangeArrowheads="1"/>
          </p:cNvSpPr>
          <p:nvPr/>
        </p:nvSpPr>
        <p:spPr bwMode="auto">
          <a:xfrm>
            <a:off x="6372225" y="1773238"/>
            <a:ext cx="628650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sz="3200"/>
              <a:t>10</a:t>
            </a:r>
          </a:p>
        </p:txBody>
      </p:sp>
      <p:sp>
        <p:nvSpPr>
          <p:cNvPr id="23562" name="Text Box 10"/>
          <p:cNvSpPr txBox="1">
            <a:spLocks noChangeArrowheads="1"/>
          </p:cNvSpPr>
          <p:nvPr/>
        </p:nvSpPr>
        <p:spPr bwMode="auto">
          <a:xfrm>
            <a:off x="6300788" y="4508500"/>
            <a:ext cx="62865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sz="3200"/>
              <a:t>20</a:t>
            </a:r>
          </a:p>
        </p:txBody>
      </p:sp>
      <p:sp>
        <p:nvSpPr>
          <p:cNvPr id="23563" name="Text Box 11"/>
          <p:cNvSpPr txBox="1">
            <a:spLocks noChangeArrowheads="1"/>
          </p:cNvSpPr>
          <p:nvPr/>
        </p:nvSpPr>
        <p:spPr bwMode="auto">
          <a:xfrm>
            <a:off x="5364163" y="5229225"/>
            <a:ext cx="62865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sz="3200"/>
              <a:t>25</a:t>
            </a:r>
          </a:p>
        </p:txBody>
      </p:sp>
      <p:sp>
        <p:nvSpPr>
          <p:cNvPr id="23564" name="Text Box 12"/>
          <p:cNvSpPr txBox="1">
            <a:spLocks noChangeArrowheads="1"/>
          </p:cNvSpPr>
          <p:nvPr/>
        </p:nvSpPr>
        <p:spPr bwMode="auto">
          <a:xfrm>
            <a:off x="3203575" y="5229225"/>
            <a:ext cx="62865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sz="3200"/>
              <a:t>35</a:t>
            </a:r>
          </a:p>
        </p:txBody>
      </p:sp>
      <p:sp>
        <p:nvSpPr>
          <p:cNvPr id="23565" name="Text Box 13"/>
          <p:cNvSpPr txBox="1">
            <a:spLocks noChangeArrowheads="1"/>
          </p:cNvSpPr>
          <p:nvPr/>
        </p:nvSpPr>
        <p:spPr bwMode="auto">
          <a:xfrm>
            <a:off x="2195513" y="4508500"/>
            <a:ext cx="62865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sz="3200"/>
              <a:t>40</a:t>
            </a:r>
          </a:p>
        </p:txBody>
      </p:sp>
      <p:sp>
        <p:nvSpPr>
          <p:cNvPr id="23566" name="Text Box 14"/>
          <p:cNvSpPr txBox="1">
            <a:spLocks noChangeArrowheads="1"/>
          </p:cNvSpPr>
          <p:nvPr/>
        </p:nvSpPr>
        <p:spPr bwMode="auto">
          <a:xfrm>
            <a:off x="2195513" y="1773238"/>
            <a:ext cx="628650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sz="3200"/>
              <a:t>50</a:t>
            </a:r>
          </a:p>
        </p:txBody>
      </p:sp>
      <p:sp>
        <p:nvSpPr>
          <p:cNvPr id="23567" name="Text Box 15"/>
          <p:cNvSpPr txBox="1">
            <a:spLocks noChangeArrowheads="1"/>
          </p:cNvSpPr>
          <p:nvPr/>
        </p:nvSpPr>
        <p:spPr bwMode="auto">
          <a:xfrm>
            <a:off x="3203575" y="981075"/>
            <a:ext cx="62865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sz="3200"/>
              <a:t>55</a:t>
            </a:r>
          </a:p>
        </p:txBody>
      </p:sp>
      <p:sp>
        <p:nvSpPr>
          <p:cNvPr id="23554" name="Text Box 2"/>
          <p:cNvSpPr txBox="1">
            <a:spLocks noChangeArrowheads="1"/>
          </p:cNvSpPr>
          <p:nvPr/>
        </p:nvSpPr>
        <p:spPr bwMode="auto">
          <a:xfrm>
            <a:off x="4356100" y="692150"/>
            <a:ext cx="503238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ru-RU" sz="3200"/>
              <a:t>0</a:t>
            </a:r>
          </a:p>
        </p:txBody>
      </p:sp>
      <p:pic>
        <p:nvPicPr>
          <p:cNvPr id="23558" name="Picture 6" descr="Рисунок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559" name="Picture 7" descr="Рисунок4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2250" y="269875"/>
            <a:ext cx="6211888" cy="6291263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ELPHRG01.wav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="" xmlns:p14="http://schemas.microsoft.com/office/powerpoint/2010/main" r:embed="rId5"/>
              </p:ext>
            </p:extLst>
          </p:nvPr>
        </p:nvPicPr>
        <p:blipFill>
          <a:blip r:embed="rId6" cstate="print"/>
          <a:stretch>
            <a:fillRect/>
          </a:stretch>
        </p:blipFill>
        <p:spPr>
          <a:xfrm>
            <a:off x="7780338" y="-67945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630899383"/>
      </p:ext>
    </p:extLst>
  </p:cSld>
  <p:clrMapOvr>
    <a:masterClrMapping/>
  </p:clrMapOvr>
  <p:transition advClick="0" advTm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360000">
                                      <p:cBhvr>
                                        <p:cTn id="6" dur="10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8" presetID="8" presetClass="emp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360000">
                                      <p:cBhvr>
                                        <p:cTn id="9" dur="10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1" presetID="8" presetClass="emp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360000">
                                      <p:cBhvr>
                                        <p:cTn id="12" dur="10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4" presetID="8" presetClass="emp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360000">
                                      <p:cBhvr>
                                        <p:cTn id="15" dur="10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17" presetID="8" presetClass="emp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360000">
                                      <p:cBhvr>
                                        <p:cTn id="18" dur="10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20" presetID="8" presetClass="emp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360000">
                                      <p:cBhvr>
                                        <p:cTn id="21" dur="10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23" presetID="8" presetClass="emp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360000">
                                      <p:cBhvr>
                                        <p:cTn id="24" dur="10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7000"/>
                            </p:stCondLst>
                            <p:childTnLst>
                              <p:par>
                                <p:cTn id="26" presetID="8" presetClass="emp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360000">
                                      <p:cBhvr>
                                        <p:cTn id="27" dur="10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29" presetID="8" presetClass="emp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360000">
                                      <p:cBhvr>
                                        <p:cTn id="30" dur="10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 nodeType="afterGroup">
                            <p:stCondLst>
                              <p:cond delay="9000"/>
                            </p:stCondLst>
                            <p:childTnLst>
                              <p:par>
                                <p:cTn id="32" presetID="8" presetClass="emp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360000">
                                      <p:cBhvr>
                                        <p:cTn id="33" dur="10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10000"/>
                            </p:stCondLst>
                            <p:childTnLst>
                              <p:par>
                                <p:cTn id="35" presetID="8" presetClass="emp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360000">
                                      <p:cBhvr>
                                        <p:cTn id="36" dur="10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 nodeType="afterGroup">
                            <p:stCondLst>
                              <p:cond delay="11000"/>
                            </p:stCondLst>
                            <p:childTnLst>
                              <p:par>
                                <p:cTn id="38" presetID="8" presetClass="emp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360000">
                                      <p:cBhvr>
                                        <p:cTn id="39" dur="10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 nodeType="afterGroup">
                            <p:stCondLst>
                              <p:cond delay="12000"/>
                            </p:stCondLst>
                            <p:childTnLst>
                              <p:par>
                                <p:cTn id="41" presetID="8" presetClass="emp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360000">
                                      <p:cBhvr>
                                        <p:cTn id="42" dur="10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 nodeType="afterGroup">
                            <p:stCondLst>
                              <p:cond delay="13000"/>
                            </p:stCondLst>
                            <p:childTnLst>
                              <p:par>
                                <p:cTn id="44" presetID="8" presetClass="emp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360000">
                                      <p:cBhvr>
                                        <p:cTn id="45" dur="10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 nodeType="afterGroup">
                            <p:stCondLst>
                              <p:cond delay="14000"/>
                            </p:stCondLst>
                            <p:childTnLst>
                              <p:par>
                                <p:cTn id="47" presetID="8" presetClass="emp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360000">
                                      <p:cBhvr>
                                        <p:cTn id="48" dur="10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 nodeType="afterGroup">
                            <p:stCondLst>
                              <p:cond delay="15000"/>
                            </p:stCondLst>
                            <p:childTnLst>
                              <p:par>
                                <p:cTn id="50" presetID="8" presetClass="emp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360000">
                                      <p:cBhvr>
                                        <p:cTn id="51" dur="10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 nodeType="afterGroup">
                            <p:stCondLst>
                              <p:cond delay="16000"/>
                            </p:stCondLst>
                            <p:childTnLst>
                              <p:par>
                                <p:cTn id="53" presetID="8" presetClass="emp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360000">
                                      <p:cBhvr>
                                        <p:cTn id="54" dur="10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 nodeType="afterGroup">
                            <p:stCondLst>
                              <p:cond delay="17000"/>
                            </p:stCondLst>
                            <p:childTnLst>
                              <p:par>
                                <p:cTn id="56" presetID="8" presetClass="emp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360000">
                                      <p:cBhvr>
                                        <p:cTn id="57" dur="10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 nodeType="afterGroup">
                            <p:stCondLst>
                              <p:cond delay="18000"/>
                            </p:stCondLst>
                            <p:childTnLst>
                              <p:par>
                                <p:cTn id="59" presetID="8" presetClass="emp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360000">
                                      <p:cBhvr>
                                        <p:cTn id="60" dur="10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 nodeType="afterGroup">
                            <p:stCondLst>
                              <p:cond delay="19000"/>
                            </p:stCondLst>
                            <p:childTnLst>
                              <p:par>
                                <p:cTn id="62" presetID="8" presetClass="emp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360000">
                                      <p:cBhvr>
                                        <p:cTn id="63" dur="10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 nodeType="afterGroup">
                            <p:stCondLst>
                              <p:cond delay="20000"/>
                            </p:stCondLst>
                            <p:childTnLst>
                              <p:par>
                                <p:cTn id="65" presetID="8" presetClass="emp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360000">
                                      <p:cBhvr>
                                        <p:cTn id="66" dur="10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 nodeType="afterGroup">
                            <p:stCondLst>
                              <p:cond delay="21000"/>
                            </p:stCondLst>
                            <p:childTnLst>
                              <p:par>
                                <p:cTn id="68" presetID="8" presetClass="emp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360000">
                                      <p:cBhvr>
                                        <p:cTn id="69" dur="10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 nodeType="afterGroup">
                            <p:stCondLst>
                              <p:cond delay="22000"/>
                            </p:stCondLst>
                            <p:childTnLst>
                              <p:par>
                                <p:cTn id="71" presetID="8" presetClass="emp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360000">
                                      <p:cBhvr>
                                        <p:cTn id="72" dur="10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 nodeType="afterGroup">
                            <p:stCondLst>
                              <p:cond delay="23000"/>
                            </p:stCondLst>
                            <p:childTnLst>
                              <p:par>
                                <p:cTn id="74" presetID="8" presetClass="emp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360000">
                                      <p:cBhvr>
                                        <p:cTn id="75" dur="10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 nodeType="afterGroup">
                            <p:stCondLst>
                              <p:cond delay="24000"/>
                            </p:stCondLst>
                            <p:childTnLst>
                              <p:par>
                                <p:cTn id="77" presetID="8" presetClass="emp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360000">
                                      <p:cBhvr>
                                        <p:cTn id="78" dur="10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 nodeType="afterGroup">
                            <p:stCondLst>
                              <p:cond delay="25000"/>
                            </p:stCondLst>
                            <p:childTnLst>
                              <p:par>
                                <p:cTn id="80" presetID="8" presetClass="emp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360000">
                                      <p:cBhvr>
                                        <p:cTn id="81" dur="10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 nodeType="afterGroup">
                            <p:stCondLst>
                              <p:cond delay="26000"/>
                            </p:stCondLst>
                            <p:childTnLst>
                              <p:par>
                                <p:cTn id="83" presetID="8" presetClass="emp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360000">
                                      <p:cBhvr>
                                        <p:cTn id="84" dur="10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 nodeType="afterGroup">
                            <p:stCondLst>
                              <p:cond delay="27000"/>
                            </p:stCondLst>
                            <p:childTnLst>
                              <p:par>
                                <p:cTn id="86" presetID="8" presetClass="emp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360000">
                                      <p:cBhvr>
                                        <p:cTn id="87" dur="10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 nodeType="afterGroup">
                            <p:stCondLst>
                              <p:cond delay="28000"/>
                            </p:stCondLst>
                            <p:childTnLst>
                              <p:par>
                                <p:cTn id="89" presetID="8" presetClass="emp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360000">
                                      <p:cBhvr>
                                        <p:cTn id="90" dur="10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 nodeType="afterGroup">
                            <p:stCondLst>
                              <p:cond delay="29000"/>
                            </p:stCondLst>
                            <p:childTnLst>
                              <p:par>
                                <p:cTn id="92" presetID="8" presetClass="emp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360000">
                                      <p:cBhvr>
                                        <p:cTn id="93" dur="10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 nodeType="afterGroup">
                            <p:stCondLst>
                              <p:cond delay="30000"/>
                            </p:stCondLst>
                            <p:childTnLst>
                              <p:par>
                                <p:cTn id="95" presetID="8" presetClass="emp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360000">
                                      <p:cBhvr>
                                        <p:cTn id="96" dur="10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 nodeType="afterGroup">
                            <p:stCondLst>
                              <p:cond delay="31000"/>
                            </p:stCondLst>
                            <p:childTnLst>
                              <p:par>
                                <p:cTn id="98" presetID="8" presetClass="emp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360000">
                                      <p:cBhvr>
                                        <p:cTn id="99" dur="10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 nodeType="afterGroup">
                            <p:stCondLst>
                              <p:cond delay="32000"/>
                            </p:stCondLst>
                            <p:childTnLst>
                              <p:par>
                                <p:cTn id="101" presetID="8" presetClass="emp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360000">
                                      <p:cBhvr>
                                        <p:cTn id="102" dur="10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 nodeType="afterGroup">
                            <p:stCondLst>
                              <p:cond delay="33000"/>
                            </p:stCondLst>
                            <p:childTnLst>
                              <p:par>
                                <p:cTn id="104" presetID="8" presetClass="emp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360000">
                                      <p:cBhvr>
                                        <p:cTn id="105" dur="10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 nodeType="afterGroup">
                            <p:stCondLst>
                              <p:cond delay="34000"/>
                            </p:stCondLst>
                            <p:childTnLst>
                              <p:par>
                                <p:cTn id="107" presetID="8" presetClass="emp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360000">
                                      <p:cBhvr>
                                        <p:cTn id="108" dur="10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 nodeType="afterGroup">
                            <p:stCondLst>
                              <p:cond delay="35000"/>
                            </p:stCondLst>
                            <p:childTnLst>
                              <p:par>
                                <p:cTn id="110" presetID="8" presetClass="emp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360000">
                                      <p:cBhvr>
                                        <p:cTn id="111" dur="10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 nodeType="afterGroup">
                            <p:stCondLst>
                              <p:cond delay="36000"/>
                            </p:stCondLst>
                            <p:childTnLst>
                              <p:par>
                                <p:cTn id="113" presetID="8" presetClass="emp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360000">
                                      <p:cBhvr>
                                        <p:cTn id="114" dur="10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 nodeType="afterGroup">
                            <p:stCondLst>
                              <p:cond delay="37000"/>
                            </p:stCondLst>
                            <p:childTnLst>
                              <p:par>
                                <p:cTn id="116" presetID="8" presetClass="emp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360000">
                                      <p:cBhvr>
                                        <p:cTn id="117" dur="10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8" fill="hold" nodeType="afterGroup">
                            <p:stCondLst>
                              <p:cond delay="38000"/>
                            </p:stCondLst>
                            <p:childTnLst>
                              <p:par>
                                <p:cTn id="119" presetID="8" presetClass="emp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360000">
                                      <p:cBhvr>
                                        <p:cTn id="120" dur="10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 nodeType="afterGroup">
                            <p:stCondLst>
                              <p:cond delay="39000"/>
                            </p:stCondLst>
                            <p:childTnLst>
                              <p:par>
                                <p:cTn id="122" presetID="8" presetClass="emp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360000">
                                      <p:cBhvr>
                                        <p:cTn id="123" dur="10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4" fill="hold" nodeType="afterGroup">
                            <p:stCondLst>
                              <p:cond delay="40000"/>
                            </p:stCondLst>
                            <p:childTnLst>
                              <p:par>
                                <p:cTn id="125" presetID="8" presetClass="emp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360000">
                                      <p:cBhvr>
                                        <p:cTn id="126" dur="10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7" fill="hold" nodeType="afterGroup">
                            <p:stCondLst>
                              <p:cond delay="41000"/>
                            </p:stCondLst>
                            <p:childTnLst>
                              <p:par>
                                <p:cTn id="128" presetID="8" presetClass="emp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360000">
                                      <p:cBhvr>
                                        <p:cTn id="129" dur="10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0" fill="hold" nodeType="afterGroup">
                            <p:stCondLst>
                              <p:cond delay="42000"/>
                            </p:stCondLst>
                            <p:childTnLst>
                              <p:par>
                                <p:cTn id="131" presetID="8" presetClass="emp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360000">
                                      <p:cBhvr>
                                        <p:cTn id="132" dur="10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3" fill="hold" nodeType="afterGroup">
                            <p:stCondLst>
                              <p:cond delay="43000"/>
                            </p:stCondLst>
                            <p:childTnLst>
                              <p:par>
                                <p:cTn id="134" presetID="8" presetClass="emp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360000">
                                      <p:cBhvr>
                                        <p:cTn id="135" dur="10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6" fill="hold" nodeType="afterGroup">
                            <p:stCondLst>
                              <p:cond delay="44000"/>
                            </p:stCondLst>
                            <p:childTnLst>
                              <p:par>
                                <p:cTn id="137" presetID="8" presetClass="emp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360000">
                                      <p:cBhvr>
                                        <p:cTn id="138" dur="10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9" fill="hold" nodeType="afterGroup">
                            <p:stCondLst>
                              <p:cond delay="45000"/>
                            </p:stCondLst>
                            <p:childTnLst>
                              <p:par>
                                <p:cTn id="140" presetID="8" presetClass="emp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360000">
                                      <p:cBhvr>
                                        <p:cTn id="141" dur="10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2" fill="hold" nodeType="afterGroup">
                            <p:stCondLst>
                              <p:cond delay="46000"/>
                            </p:stCondLst>
                            <p:childTnLst>
                              <p:par>
                                <p:cTn id="143" presetID="8" presetClass="emp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360000">
                                      <p:cBhvr>
                                        <p:cTn id="144" dur="10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5" fill="hold" nodeType="afterGroup">
                            <p:stCondLst>
                              <p:cond delay="47000"/>
                            </p:stCondLst>
                            <p:childTnLst>
                              <p:par>
                                <p:cTn id="146" presetID="8" presetClass="emp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360000">
                                      <p:cBhvr>
                                        <p:cTn id="147" dur="10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8" fill="hold" nodeType="afterGroup">
                            <p:stCondLst>
                              <p:cond delay="48000"/>
                            </p:stCondLst>
                            <p:childTnLst>
                              <p:par>
                                <p:cTn id="149" presetID="8" presetClass="emp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360000">
                                      <p:cBhvr>
                                        <p:cTn id="150" dur="10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1" fill="hold" nodeType="afterGroup">
                            <p:stCondLst>
                              <p:cond delay="49000"/>
                            </p:stCondLst>
                            <p:childTnLst>
                              <p:par>
                                <p:cTn id="152" presetID="8" presetClass="emp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360000">
                                      <p:cBhvr>
                                        <p:cTn id="153" dur="10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4" fill="hold" nodeType="afterGroup">
                            <p:stCondLst>
                              <p:cond delay="50000"/>
                            </p:stCondLst>
                            <p:childTnLst>
                              <p:par>
                                <p:cTn id="155" presetID="8" presetClass="emp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360000">
                                      <p:cBhvr>
                                        <p:cTn id="156" dur="10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7" fill="hold" nodeType="afterGroup">
                            <p:stCondLst>
                              <p:cond delay="51000"/>
                            </p:stCondLst>
                            <p:childTnLst>
                              <p:par>
                                <p:cTn id="158" presetID="8" presetClass="emp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360000">
                                      <p:cBhvr>
                                        <p:cTn id="159" dur="10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0" fill="hold" nodeType="afterGroup">
                            <p:stCondLst>
                              <p:cond delay="52000"/>
                            </p:stCondLst>
                            <p:childTnLst>
                              <p:par>
                                <p:cTn id="161" presetID="8" presetClass="emp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360000">
                                      <p:cBhvr>
                                        <p:cTn id="162" dur="10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3" fill="hold" nodeType="afterGroup">
                            <p:stCondLst>
                              <p:cond delay="53000"/>
                            </p:stCondLst>
                            <p:childTnLst>
                              <p:par>
                                <p:cTn id="164" presetID="8" presetClass="emp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360000">
                                      <p:cBhvr>
                                        <p:cTn id="165" dur="10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6" fill="hold" nodeType="afterGroup">
                            <p:stCondLst>
                              <p:cond delay="54000"/>
                            </p:stCondLst>
                            <p:childTnLst>
                              <p:par>
                                <p:cTn id="167" presetID="8" presetClass="emp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360000">
                                      <p:cBhvr>
                                        <p:cTn id="168" dur="10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9" fill="hold" nodeType="afterGroup">
                            <p:stCondLst>
                              <p:cond delay="55000"/>
                            </p:stCondLst>
                            <p:childTnLst>
                              <p:par>
                                <p:cTn id="170" presetID="8" presetClass="emp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360000">
                                      <p:cBhvr>
                                        <p:cTn id="171" dur="10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2" fill="hold" nodeType="afterGroup">
                            <p:stCondLst>
                              <p:cond delay="56000"/>
                            </p:stCondLst>
                            <p:childTnLst>
                              <p:par>
                                <p:cTn id="173" presetID="8" presetClass="emp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360000">
                                      <p:cBhvr>
                                        <p:cTn id="174" dur="10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5" fill="hold" nodeType="afterGroup">
                            <p:stCondLst>
                              <p:cond delay="57000"/>
                            </p:stCondLst>
                            <p:childTnLst>
                              <p:par>
                                <p:cTn id="176" presetID="8" presetClass="emp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360000">
                                      <p:cBhvr>
                                        <p:cTn id="177" dur="10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8" fill="hold" nodeType="afterGroup">
                            <p:stCondLst>
                              <p:cond delay="58000"/>
                            </p:stCondLst>
                            <p:childTnLst>
                              <p:par>
                                <p:cTn id="179" presetID="8" presetClass="emp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360000">
                                      <p:cBhvr>
                                        <p:cTn id="180" dur="10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1" fill="hold" nodeType="afterGroup">
                            <p:stCondLst>
                              <p:cond delay="59000"/>
                            </p:stCondLst>
                            <p:childTnLst>
                              <p:par>
                                <p:cTn id="182" presetID="8" presetClass="emp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360000">
                                      <p:cBhvr>
                                        <p:cTn id="183" dur="10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84" repeatCount="300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5" name="Text Box 3"/>
          <p:cNvSpPr txBox="1">
            <a:spLocks noChangeArrowheads="1"/>
          </p:cNvSpPr>
          <p:nvPr/>
        </p:nvSpPr>
        <p:spPr bwMode="auto">
          <a:xfrm>
            <a:off x="6732588" y="3141663"/>
            <a:ext cx="628650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sz="3200"/>
              <a:t>15</a:t>
            </a:r>
          </a:p>
        </p:txBody>
      </p:sp>
      <p:sp>
        <p:nvSpPr>
          <p:cNvPr id="23556" name="Text Box 4"/>
          <p:cNvSpPr txBox="1">
            <a:spLocks noChangeArrowheads="1"/>
          </p:cNvSpPr>
          <p:nvPr/>
        </p:nvSpPr>
        <p:spPr bwMode="auto">
          <a:xfrm>
            <a:off x="4284663" y="5589588"/>
            <a:ext cx="628650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sz="3200"/>
              <a:t>30</a:t>
            </a:r>
          </a:p>
        </p:txBody>
      </p:sp>
      <p:sp>
        <p:nvSpPr>
          <p:cNvPr id="23557" name="Text Box 5"/>
          <p:cNvSpPr txBox="1">
            <a:spLocks noChangeArrowheads="1"/>
          </p:cNvSpPr>
          <p:nvPr/>
        </p:nvSpPr>
        <p:spPr bwMode="auto">
          <a:xfrm>
            <a:off x="1835150" y="3141663"/>
            <a:ext cx="628650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sz="3200"/>
              <a:t>45</a:t>
            </a:r>
          </a:p>
        </p:txBody>
      </p:sp>
      <p:sp>
        <p:nvSpPr>
          <p:cNvPr id="23560" name="Text Box 8"/>
          <p:cNvSpPr txBox="1">
            <a:spLocks noChangeArrowheads="1"/>
          </p:cNvSpPr>
          <p:nvPr/>
        </p:nvSpPr>
        <p:spPr bwMode="auto">
          <a:xfrm>
            <a:off x="5580063" y="981075"/>
            <a:ext cx="4064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sz="3200"/>
              <a:t>5</a:t>
            </a:r>
          </a:p>
        </p:txBody>
      </p:sp>
      <p:sp>
        <p:nvSpPr>
          <p:cNvPr id="23561" name="Text Box 9"/>
          <p:cNvSpPr txBox="1">
            <a:spLocks noChangeArrowheads="1"/>
          </p:cNvSpPr>
          <p:nvPr/>
        </p:nvSpPr>
        <p:spPr bwMode="auto">
          <a:xfrm>
            <a:off x="6372225" y="1773238"/>
            <a:ext cx="628650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sz="3200"/>
              <a:t>10</a:t>
            </a:r>
          </a:p>
        </p:txBody>
      </p:sp>
      <p:sp>
        <p:nvSpPr>
          <p:cNvPr id="23562" name="Text Box 10"/>
          <p:cNvSpPr txBox="1">
            <a:spLocks noChangeArrowheads="1"/>
          </p:cNvSpPr>
          <p:nvPr/>
        </p:nvSpPr>
        <p:spPr bwMode="auto">
          <a:xfrm>
            <a:off x="6300788" y="4508500"/>
            <a:ext cx="62865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sz="3200"/>
              <a:t>20</a:t>
            </a:r>
          </a:p>
        </p:txBody>
      </p:sp>
      <p:sp>
        <p:nvSpPr>
          <p:cNvPr id="23563" name="Text Box 11"/>
          <p:cNvSpPr txBox="1">
            <a:spLocks noChangeArrowheads="1"/>
          </p:cNvSpPr>
          <p:nvPr/>
        </p:nvSpPr>
        <p:spPr bwMode="auto">
          <a:xfrm>
            <a:off x="5364163" y="5229225"/>
            <a:ext cx="62865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sz="3200"/>
              <a:t>25</a:t>
            </a:r>
          </a:p>
        </p:txBody>
      </p:sp>
      <p:sp>
        <p:nvSpPr>
          <p:cNvPr id="23564" name="Text Box 12"/>
          <p:cNvSpPr txBox="1">
            <a:spLocks noChangeArrowheads="1"/>
          </p:cNvSpPr>
          <p:nvPr/>
        </p:nvSpPr>
        <p:spPr bwMode="auto">
          <a:xfrm>
            <a:off x="3203575" y="5229225"/>
            <a:ext cx="62865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sz="3200"/>
              <a:t>35</a:t>
            </a:r>
          </a:p>
        </p:txBody>
      </p:sp>
      <p:sp>
        <p:nvSpPr>
          <p:cNvPr id="23565" name="Text Box 13"/>
          <p:cNvSpPr txBox="1">
            <a:spLocks noChangeArrowheads="1"/>
          </p:cNvSpPr>
          <p:nvPr/>
        </p:nvSpPr>
        <p:spPr bwMode="auto">
          <a:xfrm>
            <a:off x="2195513" y="4508500"/>
            <a:ext cx="62865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sz="3200"/>
              <a:t>40</a:t>
            </a:r>
          </a:p>
        </p:txBody>
      </p:sp>
      <p:sp>
        <p:nvSpPr>
          <p:cNvPr id="23566" name="Text Box 14"/>
          <p:cNvSpPr txBox="1">
            <a:spLocks noChangeArrowheads="1"/>
          </p:cNvSpPr>
          <p:nvPr/>
        </p:nvSpPr>
        <p:spPr bwMode="auto">
          <a:xfrm>
            <a:off x="2195513" y="1773238"/>
            <a:ext cx="628650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sz="3200"/>
              <a:t>50</a:t>
            </a:r>
          </a:p>
        </p:txBody>
      </p:sp>
      <p:sp>
        <p:nvSpPr>
          <p:cNvPr id="23567" name="Text Box 15"/>
          <p:cNvSpPr txBox="1">
            <a:spLocks noChangeArrowheads="1"/>
          </p:cNvSpPr>
          <p:nvPr/>
        </p:nvSpPr>
        <p:spPr bwMode="auto">
          <a:xfrm>
            <a:off x="3203575" y="981075"/>
            <a:ext cx="62865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sz="3200"/>
              <a:t>55</a:t>
            </a:r>
          </a:p>
        </p:txBody>
      </p:sp>
      <p:sp>
        <p:nvSpPr>
          <p:cNvPr id="23554" name="Text Box 2"/>
          <p:cNvSpPr txBox="1">
            <a:spLocks noChangeArrowheads="1"/>
          </p:cNvSpPr>
          <p:nvPr/>
        </p:nvSpPr>
        <p:spPr bwMode="auto">
          <a:xfrm>
            <a:off x="4356100" y="692150"/>
            <a:ext cx="503238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ru-RU" sz="3200"/>
              <a:t>0</a:t>
            </a:r>
          </a:p>
        </p:txBody>
      </p:sp>
      <p:pic>
        <p:nvPicPr>
          <p:cNvPr id="23558" name="Picture 6" descr="Рисунок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559" name="Picture 7" descr="Рисунок4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2250" y="269875"/>
            <a:ext cx="6211888" cy="6291263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ELPHRG01.wav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="" xmlns:p14="http://schemas.microsoft.com/office/powerpoint/2010/main" r:embed="rId5"/>
              </p:ext>
            </p:extLst>
          </p:nvPr>
        </p:nvPicPr>
        <p:blipFill>
          <a:blip r:embed="rId6" cstate="print"/>
          <a:stretch>
            <a:fillRect/>
          </a:stretch>
        </p:blipFill>
        <p:spPr>
          <a:xfrm>
            <a:off x="7780338" y="-67945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630899383"/>
      </p:ext>
    </p:extLst>
  </p:cSld>
  <p:clrMapOvr>
    <a:masterClrMapping/>
  </p:clrMapOvr>
  <p:transition advClick="0" advTm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360000">
                                      <p:cBhvr>
                                        <p:cTn id="6" dur="10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8" presetID="8" presetClass="emp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360000">
                                      <p:cBhvr>
                                        <p:cTn id="9" dur="10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1" presetID="8" presetClass="emp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360000">
                                      <p:cBhvr>
                                        <p:cTn id="12" dur="10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4" presetID="8" presetClass="emp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360000">
                                      <p:cBhvr>
                                        <p:cTn id="15" dur="10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17" presetID="8" presetClass="emp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360000">
                                      <p:cBhvr>
                                        <p:cTn id="18" dur="10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20" presetID="8" presetClass="emp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360000">
                                      <p:cBhvr>
                                        <p:cTn id="21" dur="10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23" presetID="8" presetClass="emp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360000">
                                      <p:cBhvr>
                                        <p:cTn id="24" dur="10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7000"/>
                            </p:stCondLst>
                            <p:childTnLst>
                              <p:par>
                                <p:cTn id="26" presetID="8" presetClass="emp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360000">
                                      <p:cBhvr>
                                        <p:cTn id="27" dur="10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29" presetID="8" presetClass="emp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360000">
                                      <p:cBhvr>
                                        <p:cTn id="30" dur="10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 nodeType="afterGroup">
                            <p:stCondLst>
                              <p:cond delay="9000"/>
                            </p:stCondLst>
                            <p:childTnLst>
                              <p:par>
                                <p:cTn id="32" presetID="8" presetClass="emp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360000">
                                      <p:cBhvr>
                                        <p:cTn id="33" dur="10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10000"/>
                            </p:stCondLst>
                            <p:childTnLst>
                              <p:par>
                                <p:cTn id="35" presetID="8" presetClass="emp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360000">
                                      <p:cBhvr>
                                        <p:cTn id="36" dur="10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 nodeType="afterGroup">
                            <p:stCondLst>
                              <p:cond delay="11000"/>
                            </p:stCondLst>
                            <p:childTnLst>
                              <p:par>
                                <p:cTn id="38" presetID="8" presetClass="emp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360000">
                                      <p:cBhvr>
                                        <p:cTn id="39" dur="10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 nodeType="afterGroup">
                            <p:stCondLst>
                              <p:cond delay="12000"/>
                            </p:stCondLst>
                            <p:childTnLst>
                              <p:par>
                                <p:cTn id="41" presetID="8" presetClass="emp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360000">
                                      <p:cBhvr>
                                        <p:cTn id="42" dur="10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 nodeType="afterGroup">
                            <p:stCondLst>
                              <p:cond delay="13000"/>
                            </p:stCondLst>
                            <p:childTnLst>
                              <p:par>
                                <p:cTn id="44" presetID="8" presetClass="emp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360000">
                                      <p:cBhvr>
                                        <p:cTn id="45" dur="10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 nodeType="afterGroup">
                            <p:stCondLst>
                              <p:cond delay="14000"/>
                            </p:stCondLst>
                            <p:childTnLst>
                              <p:par>
                                <p:cTn id="47" presetID="8" presetClass="emp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360000">
                                      <p:cBhvr>
                                        <p:cTn id="48" dur="10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 nodeType="afterGroup">
                            <p:stCondLst>
                              <p:cond delay="15000"/>
                            </p:stCondLst>
                            <p:childTnLst>
                              <p:par>
                                <p:cTn id="50" presetID="8" presetClass="emp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360000">
                                      <p:cBhvr>
                                        <p:cTn id="51" dur="10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 nodeType="afterGroup">
                            <p:stCondLst>
                              <p:cond delay="16000"/>
                            </p:stCondLst>
                            <p:childTnLst>
                              <p:par>
                                <p:cTn id="53" presetID="8" presetClass="emp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360000">
                                      <p:cBhvr>
                                        <p:cTn id="54" dur="10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 nodeType="afterGroup">
                            <p:stCondLst>
                              <p:cond delay="17000"/>
                            </p:stCondLst>
                            <p:childTnLst>
                              <p:par>
                                <p:cTn id="56" presetID="8" presetClass="emp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360000">
                                      <p:cBhvr>
                                        <p:cTn id="57" dur="10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 nodeType="afterGroup">
                            <p:stCondLst>
                              <p:cond delay="18000"/>
                            </p:stCondLst>
                            <p:childTnLst>
                              <p:par>
                                <p:cTn id="59" presetID="8" presetClass="emp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360000">
                                      <p:cBhvr>
                                        <p:cTn id="60" dur="10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 nodeType="afterGroup">
                            <p:stCondLst>
                              <p:cond delay="19000"/>
                            </p:stCondLst>
                            <p:childTnLst>
                              <p:par>
                                <p:cTn id="62" presetID="8" presetClass="emp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360000">
                                      <p:cBhvr>
                                        <p:cTn id="63" dur="10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 nodeType="afterGroup">
                            <p:stCondLst>
                              <p:cond delay="20000"/>
                            </p:stCondLst>
                            <p:childTnLst>
                              <p:par>
                                <p:cTn id="65" presetID="8" presetClass="emp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360000">
                                      <p:cBhvr>
                                        <p:cTn id="66" dur="10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 nodeType="afterGroup">
                            <p:stCondLst>
                              <p:cond delay="21000"/>
                            </p:stCondLst>
                            <p:childTnLst>
                              <p:par>
                                <p:cTn id="68" presetID="8" presetClass="emp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360000">
                                      <p:cBhvr>
                                        <p:cTn id="69" dur="10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 nodeType="afterGroup">
                            <p:stCondLst>
                              <p:cond delay="22000"/>
                            </p:stCondLst>
                            <p:childTnLst>
                              <p:par>
                                <p:cTn id="71" presetID="8" presetClass="emp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360000">
                                      <p:cBhvr>
                                        <p:cTn id="72" dur="10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 nodeType="afterGroup">
                            <p:stCondLst>
                              <p:cond delay="23000"/>
                            </p:stCondLst>
                            <p:childTnLst>
                              <p:par>
                                <p:cTn id="74" presetID="8" presetClass="emp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360000">
                                      <p:cBhvr>
                                        <p:cTn id="75" dur="10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 nodeType="afterGroup">
                            <p:stCondLst>
                              <p:cond delay="24000"/>
                            </p:stCondLst>
                            <p:childTnLst>
                              <p:par>
                                <p:cTn id="77" presetID="8" presetClass="emp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360000">
                                      <p:cBhvr>
                                        <p:cTn id="78" dur="10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 nodeType="afterGroup">
                            <p:stCondLst>
                              <p:cond delay="25000"/>
                            </p:stCondLst>
                            <p:childTnLst>
                              <p:par>
                                <p:cTn id="80" presetID="8" presetClass="emp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360000">
                                      <p:cBhvr>
                                        <p:cTn id="81" dur="10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 nodeType="afterGroup">
                            <p:stCondLst>
                              <p:cond delay="26000"/>
                            </p:stCondLst>
                            <p:childTnLst>
                              <p:par>
                                <p:cTn id="83" presetID="8" presetClass="emp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360000">
                                      <p:cBhvr>
                                        <p:cTn id="84" dur="10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 nodeType="afterGroup">
                            <p:stCondLst>
                              <p:cond delay="27000"/>
                            </p:stCondLst>
                            <p:childTnLst>
                              <p:par>
                                <p:cTn id="86" presetID="8" presetClass="emp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360000">
                                      <p:cBhvr>
                                        <p:cTn id="87" dur="10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 nodeType="afterGroup">
                            <p:stCondLst>
                              <p:cond delay="28000"/>
                            </p:stCondLst>
                            <p:childTnLst>
                              <p:par>
                                <p:cTn id="89" presetID="8" presetClass="emp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360000">
                                      <p:cBhvr>
                                        <p:cTn id="90" dur="10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 nodeType="afterGroup">
                            <p:stCondLst>
                              <p:cond delay="29000"/>
                            </p:stCondLst>
                            <p:childTnLst>
                              <p:par>
                                <p:cTn id="92" presetID="8" presetClass="emp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360000">
                                      <p:cBhvr>
                                        <p:cTn id="93" dur="10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 nodeType="afterGroup">
                            <p:stCondLst>
                              <p:cond delay="30000"/>
                            </p:stCondLst>
                            <p:childTnLst>
                              <p:par>
                                <p:cTn id="95" presetID="8" presetClass="emp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360000">
                                      <p:cBhvr>
                                        <p:cTn id="96" dur="10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 nodeType="afterGroup">
                            <p:stCondLst>
                              <p:cond delay="31000"/>
                            </p:stCondLst>
                            <p:childTnLst>
                              <p:par>
                                <p:cTn id="98" presetID="8" presetClass="emp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360000">
                                      <p:cBhvr>
                                        <p:cTn id="99" dur="10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 nodeType="afterGroup">
                            <p:stCondLst>
                              <p:cond delay="32000"/>
                            </p:stCondLst>
                            <p:childTnLst>
                              <p:par>
                                <p:cTn id="101" presetID="8" presetClass="emp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360000">
                                      <p:cBhvr>
                                        <p:cTn id="102" dur="10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 nodeType="afterGroup">
                            <p:stCondLst>
                              <p:cond delay="33000"/>
                            </p:stCondLst>
                            <p:childTnLst>
                              <p:par>
                                <p:cTn id="104" presetID="8" presetClass="emp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360000">
                                      <p:cBhvr>
                                        <p:cTn id="105" dur="10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 nodeType="afterGroup">
                            <p:stCondLst>
                              <p:cond delay="34000"/>
                            </p:stCondLst>
                            <p:childTnLst>
                              <p:par>
                                <p:cTn id="107" presetID="8" presetClass="emp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360000">
                                      <p:cBhvr>
                                        <p:cTn id="108" dur="10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 nodeType="afterGroup">
                            <p:stCondLst>
                              <p:cond delay="35000"/>
                            </p:stCondLst>
                            <p:childTnLst>
                              <p:par>
                                <p:cTn id="110" presetID="8" presetClass="emp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360000">
                                      <p:cBhvr>
                                        <p:cTn id="111" dur="10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 nodeType="afterGroup">
                            <p:stCondLst>
                              <p:cond delay="36000"/>
                            </p:stCondLst>
                            <p:childTnLst>
                              <p:par>
                                <p:cTn id="113" presetID="8" presetClass="emp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360000">
                                      <p:cBhvr>
                                        <p:cTn id="114" dur="10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 nodeType="afterGroup">
                            <p:stCondLst>
                              <p:cond delay="37000"/>
                            </p:stCondLst>
                            <p:childTnLst>
                              <p:par>
                                <p:cTn id="116" presetID="8" presetClass="emp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360000">
                                      <p:cBhvr>
                                        <p:cTn id="117" dur="10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8" fill="hold" nodeType="afterGroup">
                            <p:stCondLst>
                              <p:cond delay="38000"/>
                            </p:stCondLst>
                            <p:childTnLst>
                              <p:par>
                                <p:cTn id="119" presetID="8" presetClass="emp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360000">
                                      <p:cBhvr>
                                        <p:cTn id="120" dur="10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 nodeType="afterGroup">
                            <p:stCondLst>
                              <p:cond delay="39000"/>
                            </p:stCondLst>
                            <p:childTnLst>
                              <p:par>
                                <p:cTn id="122" presetID="8" presetClass="emp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360000">
                                      <p:cBhvr>
                                        <p:cTn id="123" dur="10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4" fill="hold" nodeType="afterGroup">
                            <p:stCondLst>
                              <p:cond delay="40000"/>
                            </p:stCondLst>
                            <p:childTnLst>
                              <p:par>
                                <p:cTn id="125" presetID="8" presetClass="emp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360000">
                                      <p:cBhvr>
                                        <p:cTn id="126" dur="10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7" fill="hold" nodeType="afterGroup">
                            <p:stCondLst>
                              <p:cond delay="41000"/>
                            </p:stCondLst>
                            <p:childTnLst>
                              <p:par>
                                <p:cTn id="128" presetID="8" presetClass="emp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360000">
                                      <p:cBhvr>
                                        <p:cTn id="129" dur="10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0" fill="hold" nodeType="afterGroup">
                            <p:stCondLst>
                              <p:cond delay="42000"/>
                            </p:stCondLst>
                            <p:childTnLst>
                              <p:par>
                                <p:cTn id="131" presetID="8" presetClass="emp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360000">
                                      <p:cBhvr>
                                        <p:cTn id="132" dur="10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3" fill="hold" nodeType="afterGroup">
                            <p:stCondLst>
                              <p:cond delay="43000"/>
                            </p:stCondLst>
                            <p:childTnLst>
                              <p:par>
                                <p:cTn id="134" presetID="8" presetClass="emp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360000">
                                      <p:cBhvr>
                                        <p:cTn id="135" dur="10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6" fill="hold" nodeType="afterGroup">
                            <p:stCondLst>
                              <p:cond delay="44000"/>
                            </p:stCondLst>
                            <p:childTnLst>
                              <p:par>
                                <p:cTn id="137" presetID="8" presetClass="emp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360000">
                                      <p:cBhvr>
                                        <p:cTn id="138" dur="10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9" fill="hold" nodeType="afterGroup">
                            <p:stCondLst>
                              <p:cond delay="45000"/>
                            </p:stCondLst>
                            <p:childTnLst>
                              <p:par>
                                <p:cTn id="140" presetID="8" presetClass="emp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360000">
                                      <p:cBhvr>
                                        <p:cTn id="141" dur="10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2" fill="hold" nodeType="afterGroup">
                            <p:stCondLst>
                              <p:cond delay="46000"/>
                            </p:stCondLst>
                            <p:childTnLst>
                              <p:par>
                                <p:cTn id="143" presetID="8" presetClass="emp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360000">
                                      <p:cBhvr>
                                        <p:cTn id="144" dur="10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5" fill="hold" nodeType="afterGroup">
                            <p:stCondLst>
                              <p:cond delay="47000"/>
                            </p:stCondLst>
                            <p:childTnLst>
                              <p:par>
                                <p:cTn id="146" presetID="8" presetClass="emp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360000">
                                      <p:cBhvr>
                                        <p:cTn id="147" dur="10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8" fill="hold" nodeType="afterGroup">
                            <p:stCondLst>
                              <p:cond delay="48000"/>
                            </p:stCondLst>
                            <p:childTnLst>
                              <p:par>
                                <p:cTn id="149" presetID="8" presetClass="emp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360000">
                                      <p:cBhvr>
                                        <p:cTn id="150" dur="10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1" fill="hold" nodeType="afterGroup">
                            <p:stCondLst>
                              <p:cond delay="49000"/>
                            </p:stCondLst>
                            <p:childTnLst>
                              <p:par>
                                <p:cTn id="152" presetID="8" presetClass="emp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360000">
                                      <p:cBhvr>
                                        <p:cTn id="153" dur="10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4" fill="hold" nodeType="afterGroup">
                            <p:stCondLst>
                              <p:cond delay="50000"/>
                            </p:stCondLst>
                            <p:childTnLst>
                              <p:par>
                                <p:cTn id="155" presetID="8" presetClass="emp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360000">
                                      <p:cBhvr>
                                        <p:cTn id="156" dur="10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7" fill="hold" nodeType="afterGroup">
                            <p:stCondLst>
                              <p:cond delay="51000"/>
                            </p:stCondLst>
                            <p:childTnLst>
                              <p:par>
                                <p:cTn id="158" presetID="8" presetClass="emp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360000">
                                      <p:cBhvr>
                                        <p:cTn id="159" dur="10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0" fill="hold" nodeType="afterGroup">
                            <p:stCondLst>
                              <p:cond delay="52000"/>
                            </p:stCondLst>
                            <p:childTnLst>
                              <p:par>
                                <p:cTn id="161" presetID="8" presetClass="emp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360000">
                                      <p:cBhvr>
                                        <p:cTn id="162" dur="10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3" fill="hold" nodeType="afterGroup">
                            <p:stCondLst>
                              <p:cond delay="53000"/>
                            </p:stCondLst>
                            <p:childTnLst>
                              <p:par>
                                <p:cTn id="164" presetID="8" presetClass="emp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360000">
                                      <p:cBhvr>
                                        <p:cTn id="165" dur="10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6" fill="hold" nodeType="afterGroup">
                            <p:stCondLst>
                              <p:cond delay="54000"/>
                            </p:stCondLst>
                            <p:childTnLst>
                              <p:par>
                                <p:cTn id="167" presetID="8" presetClass="emp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360000">
                                      <p:cBhvr>
                                        <p:cTn id="168" dur="10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9" fill="hold" nodeType="afterGroup">
                            <p:stCondLst>
                              <p:cond delay="55000"/>
                            </p:stCondLst>
                            <p:childTnLst>
                              <p:par>
                                <p:cTn id="170" presetID="8" presetClass="emp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360000">
                                      <p:cBhvr>
                                        <p:cTn id="171" dur="10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2" fill="hold" nodeType="afterGroup">
                            <p:stCondLst>
                              <p:cond delay="56000"/>
                            </p:stCondLst>
                            <p:childTnLst>
                              <p:par>
                                <p:cTn id="173" presetID="8" presetClass="emp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360000">
                                      <p:cBhvr>
                                        <p:cTn id="174" dur="10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5" fill="hold" nodeType="afterGroup">
                            <p:stCondLst>
                              <p:cond delay="57000"/>
                            </p:stCondLst>
                            <p:childTnLst>
                              <p:par>
                                <p:cTn id="176" presetID="8" presetClass="emp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360000">
                                      <p:cBhvr>
                                        <p:cTn id="177" dur="10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8" fill="hold" nodeType="afterGroup">
                            <p:stCondLst>
                              <p:cond delay="58000"/>
                            </p:stCondLst>
                            <p:childTnLst>
                              <p:par>
                                <p:cTn id="179" presetID="8" presetClass="emp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360000">
                                      <p:cBhvr>
                                        <p:cTn id="180" dur="10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1" fill="hold" nodeType="afterGroup">
                            <p:stCondLst>
                              <p:cond delay="59000"/>
                            </p:stCondLst>
                            <p:childTnLst>
                              <p:par>
                                <p:cTn id="182" presetID="8" presetClass="emp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360000">
                                      <p:cBhvr>
                                        <p:cTn id="183" dur="10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84" repeatCount="300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785786" y="214290"/>
            <a:ext cx="7772400" cy="785818"/>
          </a:xfrm>
        </p:spPr>
        <p:txBody>
          <a:bodyPr>
            <a:normAutofit fontScale="90000"/>
          </a:bodyPr>
          <a:lstStyle/>
          <a:p>
            <a:r>
              <a:rPr lang="ru-RU" sz="4800" b="1" i="1" dirty="0" smtClean="0">
                <a:solidFill>
                  <a:schemeClr val="accent6">
                    <a:lumMod val="75000"/>
                  </a:schemeClr>
                </a:solidFill>
                <a:latin typeface="Calibri" pitchFamily="34" charset="0"/>
              </a:rPr>
              <a:t>Обсуждаем кластеры</a:t>
            </a:r>
            <a:endParaRPr lang="ru-RU" sz="4800" b="1" i="1" dirty="0">
              <a:solidFill>
                <a:schemeClr val="accent6">
                  <a:lumMod val="75000"/>
                </a:schemeClr>
              </a:solidFill>
              <a:latin typeface="Calibri" pitchFamily="34" charset="0"/>
            </a:endParaRPr>
          </a:p>
        </p:txBody>
      </p:sp>
      <p:sp>
        <p:nvSpPr>
          <p:cNvPr id="12301" name="Rectangle 1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pSp>
        <p:nvGrpSpPr>
          <p:cNvPr id="12289" name="Group 1"/>
          <p:cNvGrpSpPr>
            <a:grpSpLocks noChangeAspect="1"/>
          </p:cNvGrpSpPr>
          <p:nvPr/>
        </p:nvGrpSpPr>
        <p:grpSpPr bwMode="auto">
          <a:xfrm>
            <a:off x="428596" y="1071546"/>
            <a:ext cx="8358246" cy="5500726"/>
            <a:chOff x="2276" y="-404"/>
            <a:chExt cx="7200" cy="3623"/>
          </a:xfrm>
        </p:grpSpPr>
        <p:sp>
          <p:nvSpPr>
            <p:cNvPr id="12300" name="AutoShape 12"/>
            <p:cNvSpPr>
              <a:spLocks noChangeAspect="1" noChangeArrowheads="1" noTextEdit="1"/>
            </p:cNvSpPr>
            <p:nvPr/>
          </p:nvSpPr>
          <p:spPr bwMode="auto">
            <a:xfrm>
              <a:off x="2276" y="-404"/>
              <a:ext cx="7200" cy="3623"/>
            </a:xfrm>
            <a:prstGeom prst="rect">
              <a:avLst/>
            </a:prstGeom>
            <a:noFill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2299" name="Rectangle 11"/>
            <p:cNvSpPr>
              <a:spLocks noChangeArrowheads="1"/>
            </p:cNvSpPr>
            <p:nvPr/>
          </p:nvSpPr>
          <p:spPr bwMode="auto">
            <a:xfrm>
              <a:off x="4535" y="-404"/>
              <a:ext cx="2259" cy="557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8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Calibri" pitchFamily="34" charset="0"/>
                  <a:cs typeface="Times New Roman" pitchFamily="18" charset="0"/>
                </a:rPr>
                <a:t>Главное (ключевое) слово</a:t>
              </a:r>
              <a:endPara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2298" name="Oval 10"/>
            <p:cNvSpPr>
              <a:spLocks noChangeArrowheads="1"/>
            </p:cNvSpPr>
            <p:nvPr/>
          </p:nvSpPr>
          <p:spPr bwMode="auto">
            <a:xfrm>
              <a:off x="3547" y="293"/>
              <a:ext cx="4517" cy="557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8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Calibri" pitchFamily="34" charset="0"/>
                  <a:cs typeface="Times New Roman" pitchFamily="18" charset="0"/>
                </a:rPr>
                <a:t>Герои - действующие лица</a:t>
              </a:r>
              <a:endPara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2297" name="Rectangle 9"/>
            <p:cNvSpPr>
              <a:spLocks noChangeArrowheads="1"/>
            </p:cNvSpPr>
            <p:nvPr/>
          </p:nvSpPr>
          <p:spPr bwMode="auto">
            <a:xfrm>
              <a:off x="2417" y="989"/>
              <a:ext cx="2824" cy="418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6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Calibri" pitchFamily="34" charset="0"/>
                  <a:cs typeface="Times New Roman" pitchFamily="18" charset="0"/>
                </a:rPr>
                <a:t>Основные понятия</a:t>
              </a:r>
              <a:endPara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2296" name="Rectangle 8"/>
            <p:cNvSpPr>
              <a:spLocks noChangeArrowheads="1"/>
            </p:cNvSpPr>
            <p:nvPr/>
          </p:nvSpPr>
          <p:spPr bwMode="auto">
            <a:xfrm>
              <a:off x="6229" y="989"/>
              <a:ext cx="2965" cy="418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8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Calibri" pitchFamily="34" charset="0"/>
                  <a:cs typeface="Times New Roman" pitchFamily="18" charset="0"/>
                </a:rPr>
                <a:t>Ценности</a:t>
              </a:r>
              <a:endPara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2295" name="Line 7"/>
            <p:cNvSpPr>
              <a:spLocks noChangeShapeType="1"/>
            </p:cNvSpPr>
            <p:nvPr/>
          </p:nvSpPr>
          <p:spPr bwMode="auto">
            <a:xfrm>
              <a:off x="5241" y="1268"/>
              <a:ext cx="988" cy="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2294" name="Rectangle 6"/>
            <p:cNvSpPr>
              <a:spLocks noChangeArrowheads="1"/>
            </p:cNvSpPr>
            <p:nvPr/>
          </p:nvSpPr>
          <p:spPr bwMode="auto">
            <a:xfrm>
              <a:off x="3264" y="1547"/>
              <a:ext cx="5083" cy="418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20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Calibri" pitchFamily="34" charset="0"/>
                  <a:cs typeface="Times New Roman" pitchFamily="18" charset="0"/>
                </a:rPr>
                <a:t>СИМВОЛЫ</a:t>
              </a:r>
              <a:endPara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2293" name="Rectangle 5"/>
            <p:cNvSpPr>
              <a:spLocks noChangeArrowheads="1"/>
            </p:cNvSpPr>
            <p:nvPr/>
          </p:nvSpPr>
          <p:spPr bwMode="auto">
            <a:xfrm>
              <a:off x="2558" y="2104"/>
              <a:ext cx="1694" cy="279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r>
                <a:rPr lang="ru-RU" sz="1600" dirty="0" smtClean="0"/>
                <a:t>Можно нарисовать</a:t>
              </a:r>
              <a:endParaRPr lang="ru-RU" sz="1600" dirty="0"/>
            </a:p>
          </p:txBody>
        </p:sp>
        <p:sp>
          <p:nvSpPr>
            <p:cNvPr id="12292" name="Rectangle 4"/>
            <p:cNvSpPr>
              <a:spLocks noChangeArrowheads="1"/>
            </p:cNvSpPr>
            <p:nvPr/>
          </p:nvSpPr>
          <p:spPr bwMode="auto">
            <a:xfrm>
              <a:off x="4676" y="2104"/>
              <a:ext cx="1835" cy="279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r>
                <a:rPr lang="ru-RU" sz="1800" dirty="0" smtClean="0"/>
                <a:t>Можно нарисовать</a:t>
              </a:r>
            </a:p>
            <a:p>
              <a:endParaRPr lang="ru-RU" dirty="0"/>
            </a:p>
          </p:txBody>
        </p:sp>
        <p:sp>
          <p:nvSpPr>
            <p:cNvPr id="12291" name="Rectangle 3"/>
            <p:cNvSpPr>
              <a:spLocks noChangeArrowheads="1"/>
            </p:cNvSpPr>
            <p:nvPr/>
          </p:nvSpPr>
          <p:spPr bwMode="auto">
            <a:xfrm>
              <a:off x="7076" y="2104"/>
              <a:ext cx="1836" cy="279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r>
                <a:rPr lang="ru-RU" sz="1800" dirty="0" smtClean="0"/>
                <a:t>Можно нарисовать</a:t>
              </a:r>
            </a:p>
            <a:p>
              <a:endParaRPr lang="ru-RU" dirty="0"/>
            </a:p>
          </p:txBody>
        </p:sp>
        <p:sp>
          <p:nvSpPr>
            <p:cNvPr id="12290" name="Rectangle 2"/>
            <p:cNvSpPr>
              <a:spLocks noChangeArrowheads="1"/>
            </p:cNvSpPr>
            <p:nvPr/>
          </p:nvSpPr>
          <p:spPr bwMode="auto">
            <a:xfrm>
              <a:off x="3405" y="2522"/>
              <a:ext cx="4520" cy="555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8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Calibri" pitchFamily="34" charset="0"/>
                  <a:cs typeface="Times New Roman" pitchFamily="18" charset="0"/>
                </a:rPr>
                <a:t>Основная мысль - вывод</a:t>
              </a:r>
              <a:endPara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b="1" i="1" dirty="0" smtClean="0">
                <a:solidFill>
                  <a:schemeClr val="accent6">
                    <a:lumMod val="75000"/>
                  </a:schemeClr>
                </a:solidFill>
                <a:latin typeface="Calibri" pitchFamily="34" charset="0"/>
              </a:rPr>
              <a:t>«Отказ»</a:t>
            </a:r>
            <a:endParaRPr lang="ru-RU" sz="4000" b="1" i="1" dirty="0">
              <a:solidFill>
                <a:schemeClr val="accent6">
                  <a:lumMod val="75000"/>
                </a:schemeClr>
              </a:solidFill>
              <a:latin typeface="Calibri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None/>
            </a:pPr>
            <a:r>
              <a:rPr lang="ru-RU" sz="4800" dirty="0" smtClean="0"/>
              <a:t>Ситуация № 1</a:t>
            </a:r>
          </a:p>
          <a:p>
            <a:r>
              <a:rPr lang="ru-RU" sz="4800" dirty="0" smtClean="0"/>
              <a:t>Ваш друг  предлагает вам сбежать с урока</a:t>
            </a:r>
            <a:endParaRPr lang="ru-RU" sz="4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sz="5400" dirty="0" smtClean="0"/>
              <a:t>Ситуация № 2</a:t>
            </a:r>
          </a:p>
          <a:p>
            <a:r>
              <a:rPr lang="ru-RU" sz="5400" dirty="0" smtClean="0"/>
              <a:t>Ваш друг предлагает вам закурить. </a:t>
            </a:r>
            <a:endParaRPr lang="ru-RU" sz="5400" dirty="0"/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357158" y="285728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0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Calibri" pitchFamily="34" charset="0"/>
                <a:ea typeface="+mj-ea"/>
                <a:cs typeface="+mj-cs"/>
              </a:rPr>
              <a:t>«Отказ»</a:t>
            </a:r>
            <a:endParaRPr kumimoji="0" lang="ru-RU" sz="4000" b="1" i="1" u="none" strike="noStrike" kern="1200" cap="none" spc="0" normalizeH="0" baseline="0" noProof="0" dirty="0">
              <a:ln>
                <a:noFill/>
              </a:ln>
              <a:solidFill>
                <a:schemeClr val="accent6">
                  <a:lumMod val="75000"/>
                </a:schemeClr>
              </a:solidFill>
              <a:effectLst/>
              <a:uLnTx/>
              <a:uFillTx/>
              <a:latin typeface="Calibri" pitchFamily="34" charset="0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4400" b="1" i="1" dirty="0" smtClean="0">
                <a:solidFill>
                  <a:schemeClr val="accent6">
                    <a:lumMod val="75000"/>
                  </a:schemeClr>
                </a:solidFill>
                <a:latin typeface="Calibri" pitchFamily="34" charset="0"/>
              </a:rPr>
              <a:t>Умей сказать «Нет»</a:t>
            </a:r>
            <a:endParaRPr lang="ru-RU" sz="4000" b="1" i="1" dirty="0">
              <a:latin typeface="Calibri" pitchFamily="34" charset="0"/>
            </a:endParaRPr>
          </a:p>
        </p:txBody>
      </p:sp>
      <p:pic>
        <p:nvPicPr>
          <p:cNvPr id="4098" name="Picture 2" descr="G:\index.pn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14480" y="2500306"/>
            <a:ext cx="5548091" cy="177483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1057260"/>
          </a:xfrm>
        </p:spPr>
        <p:txBody>
          <a:bodyPr>
            <a:normAutofit/>
          </a:bodyPr>
          <a:lstStyle/>
          <a:p>
            <a:pPr algn="just"/>
            <a:r>
              <a:rPr lang="ru-RU" sz="2800" b="1" i="1" dirty="0" smtClean="0">
                <a:solidFill>
                  <a:schemeClr val="accent6">
                    <a:lumMod val="75000"/>
                  </a:schemeClr>
                </a:solidFill>
                <a:latin typeface="Calibri" pitchFamily="34" charset="0"/>
              </a:rPr>
              <a:t>На «рефлексивной мишени» отметить работу группы, заполнив каждый сектор. </a:t>
            </a:r>
            <a:endParaRPr lang="ru-RU" sz="2800" dirty="0"/>
          </a:p>
        </p:txBody>
      </p:sp>
      <p:pic>
        <p:nvPicPr>
          <p:cNvPr id="4" name="Рисунок 3" descr="Image2445"/>
          <p:cNvPicPr/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lum bright="-30000" contrast="40000"/>
          </a:blip>
          <a:srcRect/>
          <a:stretch>
            <a:fillRect/>
          </a:stretch>
        </p:blipFill>
        <p:spPr bwMode="auto">
          <a:xfrm>
            <a:off x="1142976" y="1428736"/>
            <a:ext cx="7000924" cy="49292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1214414" y="214290"/>
            <a:ext cx="6929486" cy="1071570"/>
          </a:xfrm>
        </p:spPr>
        <p:txBody>
          <a:bodyPr>
            <a:noAutofit/>
          </a:bodyPr>
          <a:lstStyle/>
          <a:p>
            <a:pPr algn="l"/>
            <a:r>
              <a:rPr lang="ru-RU" sz="3600" b="1" i="1" dirty="0" smtClean="0">
                <a:solidFill>
                  <a:schemeClr val="accent6">
                    <a:lumMod val="75000"/>
                  </a:schemeClr>
                </a:solidFill>
                <a:latin typeface="Calibri" pitchFamily="34" charset="0"/>
              </a:rPr>
              <a:t>Общение и его значение в жизни человека</a:t>
            </a:r>
            <a:endParaRPr lang="en-US" sz="3600" b="1" i="1" dirty="0">
              <a:solidFill>
                <a:schemeClr val="accent6">
                  <a:lumMod val="75000"/>
                </a:schemeClr>
              </a:solidFill>
              <a:latin typeface="Calibri" pitchFamily="34" charset="0"/>
            </a:endParaRPr>
          </a:p>
        </p:txBody>
      </p:sp>
      <p:sp>
        <p:nvSpPr>
          <p:cNvPr id="4099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714348" y="1857364"/>
            <a:ext cx="7826690" cy="3000396"/>
          </a:xfrm>
        </p:spPr>
        <p:txBody>
          <a:bodyPr/>
          <a:lstStyle/>
          <a:p>
            <a:pPr>
              <a:buNone/>
            </a:pPr>
            <a:r>
              <a:rPr lang="ru-RU" dirty="0"/>
              <a:t>Человек - существо общественное, </a:t>
            </a:r>
          </a:p>
          <a:p>
            <a:pPr>
              <a:buNone/>
            </a:pPr>
            <a:r>
              <a:rPr lang="ru-RU" dirty="0"/>
              <a:t>Устроено так судьбой! </a:t>
            </a:r>
          </a:p>
          <a:p>
            <a:pPr>
              <a:buNone/>
            </a:pPr>
            <a:r>
              <a:rPr lang="ru-RU" dirty="0"/>
              <a:t>Он должен уметь общаться, </a:t>
            </a:r>
          </a:p>
          <a:p>
            <a:pPr>
              <a:buNone/>
            </a:pPr>
            <a:r>
              <a:rPr lang="ru-RU" dirty="0"/>
              <a:t>Чтоб оставаться собой! </a:t>
            </a:r>
          </a:p>
          <a:p>
            <a:pPr>
              <a:buNone/>
            </a:pPr>
            <a:r>
              <a:rPr lang="ru-RU" dirty="0"/>
              <a:t> </a:t>
            </a:r>
          </a:p>
        </p:txBody>
      </p:sp>
      <p:pic>
        <p:nvPicPr>
          <p:cNvPr id="1027" name="Picture 3" descr="G:\images11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286380" y="3643314"/>
            <a:ext cx="3429024" cy="255857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714348" y="142852"/>
            <a:ext cx="7772400" cy="928694"/>
          </a:xfrm>
        </p:spPr>
        <p:txBody>
          <a:bodyPr>
            <a:normAutofit/>
          </a:bodyPr>
          <a:lstStyle/>
          <a:p>
            <a:r>
              <a:rPr lang="ru-RU" sz="4800" b="1" i="1" dirty="0" smtClean="0">
                <a:solidFill>
                  <a:schemeClr val="accent6">
                    <a:lumMod val="75000"/>
                  </a:schemeClr>
                </a:solidFill>
                <a:latin typeface="Calibri" pitchFamily="34" charset="0"/>
              </a:rPr>
              <a:t>Домашнее задание</a:t>
            </a:r>
            <a:endParaRPr lang="en-US" sz="4800" b="1" i="1" dirty="0">
              <a:solidFill>
                <a:schemeClr val="accent6">
                  <a:lumMod val="75000"/>
                </a:schemeClr>
              </a:solidFill>
              <a:latin typeface="Calibri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 rot="588173">
            <a:off x="1507823" y="2590934"/>
            <a:ext cx="6297547" cy="2308324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ru-RU" sz="4800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§ стр.71-74, описать ситуацию, в которой нужно сказать нет </a:t>
            </a:r>
            <a:endParaRPr lang="ru-RU" sz="4800" dirty="0">
              <a:solidFill>
                <a:schemeClr val="accent3">
                  <a:lumMod val="60000"/>
                  <a:lumOff val="4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СПАСИБО за  ОБЩЕНИЕ</a:t>
            </a:r>
            <a:endParaRPr lang="ru-RU" dirty="0"/>
          </a:p>
        </p:txBody>
      </p:sp>
      <p:pic>
        <p:nvPicPr>
          <p:cNvPr id="3074" name="Picture 2" descr="G:\image454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86050" y="2357430"/>
            <a:ext cx="3810000" cy="3810000"/>
          </a:xfrm>
          <a:prstGeom prst="rect">
            <a:avLst/>
          </a:prstGeom>
          <a:noFill/>
        </p:spPr>
      </p:pic>
      <p:sp>
        <p:nvSpPr>
          <p:cNvPr id="4" name="Подзаголовок 3"/>
          <p:cNvSpPr>
            <a:spLocks noGrp="1"/>
          </p:cNvSpPr>
          <p:nvPr>
            <p:ph type="subTitle" idx="1"/>
          </p:nvPr>
        </p:nvSpPr>
        <p:spPr>
          <a:xfrm>
            <a:off x="1000100" y="5643578"/>
            <a:ext cx="6400800" cy="500066"/>
          </a:xfrm>
          <a:solidFill>
            <a:srgbClr val="D4DFE8"/>
          </a:solidFill>
        </p:spPr>
        <p:txBody>
          <a:bodyPr>
            <a:normAutofit/>
          </a:bodyPr>
          <a:lstStyle/>
          <a:p>
            <a:r>
              <a:rPr lang="ru-RU" sz="2400" dirty="0" smtClean="0"/>
              <a:t>УДАЧИ!</a:t>
            </a: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2857488" y="1600200"/>
            <a:ext cx="5829312" cy="4525963"/>
          </a:xfrm>
        </p:spPr>
        <p:txBody>
          <a:bodyPr>
            <a:normAutofit/>
          </a:bodyPr>
          <a:lstStyle/>
          <a:p>
            <a:pPr marL="971550" lvl="1" indent="-514350">
              <a:buFont typeface="+mj-lt"/>
              <a:buAutoNum type="arabicPeriod"/>
            </a:pPr>
            <a:r>
              <a:rPr lang="ru-RU" sz="3200" dirty="0" smtClean="0">
                <a:ln w="11430"/>
                <a:solidFill>
                  <a:schemeClr val="tx1"/>
                </a:solidFill>
              </a:rPr>
              <a:t>Определите название своей группы из зашифрованного термина</a:t>
            </a:r>
          </a:p>
          <a:p>
            <a:pPr marL="971550" lvl="1" indent="-514350">
              <a:buFont typeface="+mj-lt"/>
              <a:buAutoNum type="arabicPeriod"/>
            </a:pPr>
            <a:r>
              <a:rPr lang="ru-RU" sz="3200" dirty="0" smtClean="0">
                <a:ln w="11430"/>
                <a:solidFill>
                  <a:schemeClr val="tx1"/>
                </a:solidFill>
              </a:rPr>
              <a:t>Назовите термин </a:t>
            </a:r>
            <a:endParaRPr lang="ru-RU" sz="3200" dirty="0">
              <a:ln w="11430"/>
              <a:solidFill>
                <a:schemeClr val="tx1"/>
              </a:solidFill>
            </a:endParaRPr>
          </a:p>
        </p:txBody>
      </p:sp>
      <p:pic>
        <p:nvPicPr>
          <p:cNvPr id="4" name="Picture 2" descr="https://encrypted-tbn2.gstatic.com/images?q=tbn:ANd9GcRZji2lapwvOiyGSXI6ZdPNS1aWWgupz72qBGFn1yW_cmedaldgUQ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348" y="2000240"/>
            <a:ext cx="2200275" cy="2076450"/>
          </a:xfrm>
          <a:prstGeom prst="rect">
            <a:avLst/>
          </a:prstGeom>
          <a:noFill/>
          <a:ln w="60325" cap="rnd" cmpd="sng"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3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348" y="5214950"/>
            <a:ext cx="1676400" cy="13382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6" name="Picture 9">
            <a:hlinkClick r:id="rId7" action="ppaction://hlinksldjump"/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86644" y="5143512"/>
            <a:ext cx="1419225" cy="1323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285720" y="214290"/>
            <a:ext cx="8534400" cy="758952"/>
          </a:xfrm>
        </p:spPr>
        <p:txBody>
          <a:bodyPr>
            <a:normAutofit/>
          </a:bodyPr>
          <a:lstStyle/>
          <a:p>
            <a:r>
              <a:rPr lang="ru-RU" sz="4000" b="1" i="1" dirty="0" smtClean="0">
                <a:solidFill>
                  <a:schemeClr val="accent6">
                    <a:lumMod val="75000"/>
                  </a:schemeClr>
                </a:solidFill>
                <a:latin typeface="Calibri" pitchFamily="34" charset="0"/>
              </a:rPr>
              <a:t> «Кто есть кто»</a:t>
            </a:r>
            <a:endParaRPr lang="ru-RU" sz="4000" dirty="0"/>
          </a:p>
        </p:txBody>
      </p:sp>
    </p:spTree>
    <p:extLst>
      <p:ext uri="{BB962C8B-B14F-4D97-AF65-F5344CB8AC3E}">
        <p14:creationId xmlns="" xmlns:p14="http://schemas.microsoft.com/office/powerpoint/2010/main" val="11998000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5" name="Text Box 3"/>
          <p:cNvSpPr txBox="1">
            <a:spLocks noChangeArrowheads="1"/>
          </p:cNvSpPr>
          <p:nvPr/>
        </p:nvSpPr>
        <p:spPr bwMode="auto">
          <a:xfrm>
            <a:off x="6732588" y="3141663"/>
            <a:ext cx="628650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sz="3200"/>
              <a:t>15</a:t>
            </a:r>
          </a:p>
        </p:txBody>
      </p:sp>
      <p:sp>
        <p:nvSpPr>
          <p:cNvPr id="23556" name="Text Box 4"/>
          <p:cNvSpPr txBox="1">
            <a:spLocks noChangeArrowheads="1"/>
          </p:cNvSpPr>
          <p:nvPr/>
        </p:nvSpPr>
        <p:spPr bwMode="auto">
          <a:xfrm>
            <a:off x="4284663" y="5589588"/>
            <a:ext cx="628650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sz="3200"/>
              <a:t>30</a:t>
            </a:r>
          </a:p>
        </p:txBody>
      </p:sp>
      <p:sp>
        <p:nvSpPr>
          <p:cNvPr id="23557" name="Text Box 5"/>
          <p:cNvSpPr txBox="1">
            <a:spLocks noChangeArrowheads="1"/>
          </p:cNvSpPr>
          <p:nvPr/>
        </p:nvSpPr>
        <p:spPr bwMode="auto">
          <a:xfrm>
            <a:off x="1835150" y="3141663"/>
            <a:ext cx="628650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sz="3200"/>
              <a:t>45</a:t>
            </a:r>
          </a:p>
        </p:txBody>
      </p:sp>
      <p:sp>
        <p:nvSpPr>
          <p:cNvPr id="23560" name="Text Box 8"/>
          <p:cNvSpPr txBox="1">
            <a:spLocks noChangeArrowheads="1"/>
          </p:cNvSpPr>
          <p:nvPr/>
        </p:nvSpPr>
        <p:spPr bwMode="auto">
          <a:xfrm>
            <a:off x="5580063" y="981075"/>
            <a:ext cx="4064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sz="3200"/>
              <a:t>5</a:t>
            </a:r>
          </a:p>
        </p:txBody>
      </p:sp>
      <p:sp>
        <p:nvSpPr>
          <p:cNvPr id="23561" name="Text Box 9"/>
          <p:cNvSpPr txBox="1">
            <a:spLocks noChangeArrowheads="1"/>
          </p:cNvSpPr>
          <p:nvPr/>
        </p:nvSpPr>
        <p:spPr bwMode="auto">
          <a:xfrm>
            <a:off x="6372225" y="1773238"/>
            <a:ext cx="628650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sz="3200"/>
              <a:t>10</a:t>
            </a:r>
          </a:p>
        </p:txBody>
      </p:sp>
      <p:sp>
        <p:nvSpPr>
          <p:cNvPr id="23562" name="Text Box 10"/>
          <p:cNvSpPr txBox="1">
            <a:spLocks noChangeArrowheads="1"/>
          </p:cNvSpPr>
          <p:nvPr/>
        </p:nvSpPr>
        <p:spPr bwMode="auto">
          <a:xfrm>
            <a:off x="6300788" y="4508500"/>
            <a:ext cx="62865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sz="3200"/>
              <a:t>20</a:t>
            </a:r>
          </a:p>
        </p:txBody>
      </p:sp>
      <p:sp>
        <p:nvSpPr>
          <p:cNvPr id="23563" name="Text Box 11"/>
          <p:cNvSpPr txBox="1">
            <a:spLocks noChangeArrowheads="1"/>
          </p:cNvSpPr>
          <p:nvPr/>
        </p:nvSpPr>
        <p:spPr bwMode="auto">
          <a:xfrm>
            <a:off x="5364163" y="5229225"/>
            <a:ext cx="62865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sz="3200"/>
              <a:t>25</a:t>
            </a:r>
          </a:p>
        </p:txBody>
      </p:sp>
      <p:sp>
        <p:nvSpPr>
          <p:cNvPr id="23564" name="Text Box 12"/>
          <p:cNvSpPr txBox="1">
            <a:spLocks noChangeArrowheads="1"/>
          </p:cNvSpPr>
          <p:nvPr/>
        </p:nvSpPr>
        <p:spPr bwMode="auto">
          <a:xfrm>
            <a:off x="3203575" y="5229225"/>
            <a:ext cx="62865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sz="3200"/>
              <a:t>35</a:t>
            </a:r>
          </a:p>
        </p:txBody>
      </p:sp>
      <p:sp>
        <p:nvSpPr>
          <p:cNvPr id="23565" name="Text Box 13"/>
          <p:cNvSpPr txBox="1">
            <a:spLocks noChangeArrowheads="1"/>
          </p:cNvSpPr>
          <p:nvPr/>
        </p:nvSpPr>
        <p:spPr bwMode="auto">
          <a:xfrm>
            <a:off x="2195513" y="4508500"/>
            <a:ext cx="62865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sz="3200"/>
              <a:t>40</a:t>
            </a:r>
          </a:p>
        </p:txBody>
      </p:sp>
      <p:sp>
        <p:nvSpPr>
          <p:cNvPr id="23566" name="Text Box 14"/>
          <p:cNvSpPr txBox="1">
            <a:spLocks noChangeArrowheads="1"/>
          </p:cNvSpPr>
          <p:nvPr/>
        </p:nvSpPr>
        <p:spPr bwMode="auto">
          <a:xfrm>
            <a:off x="2195513" y="1773238"/>
            <a:ext cx="628650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sz="3200"/>
              <a:t>50</a:t>
            </a:r>
          </a:p>
        </p:txBody>
      </p:sp>
      <p:sp>
        <p:nvSpPr>
          <p:cNvPr id="23567" name="Text Box 15"/>
          <p:cNvSpPr txBox="1">
            <a:spLocks noChangeArrowheads="1"/>
          </p:cNvSpPr>
          <p:nvPr/>
        </p:nvSpPr>
        <p:spPr bwMode="auto">
          <a:xfrm>
            <a:off x="3203575" y="981075"/>
            <a:ext cx="62865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sz="3200"/>
              <a:t>55</a:t>
            </a:r>
          </a:p>
        </p:txBody>
      </p:sp>
      <p:sp>
        <p:nvSpPr>
          <p:cNvPr id="23554" name="Text Box 2"/>
          <p:cNvSpPr txBox="1">
            <a:spLocks noChangeArrowheads="1"/>
          </p:cNvSpPr>
          <p:nvPr/>
        </p:nvSpPr>
        <p:spPr bwMode="auto">
          <a:xfrm>
            <a:off x="4356100" y="692150"/>
            <a:ext cx="503238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ru-RU" sz="3200"/>
              <a:t>0</a:t>
            </a:r>
          </a:p>
        </p:txBody>
      </p:sp>
      <p:pic>
        <p:nvPicPr>
          <p:cNvPr id="23558" name="Picture 6" descr="Рисунок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559" name="Picture 7" descr="Рисунок4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2250" y="269875"/>
            <a:ext cx="6211888" cy="6291263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ELPHRG01.wav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="" xmlns:p14="http://schemas.microsoft.com/office/powerpoint/2010/main" r:embed="rId5"/>
              </p:ext>
            </p:extLst>
          </p:nvPr>
        </p:nvPicPr>
        <p:blipFill>
          <a:blip r:embed="rId6" cstate="print"/>
          <a:stretch>
            <a:fillRect/>
          </a:stretch>
        </p:blipFill>
        <p:spPr>
          <a:xfrm>
            <a:off x="7780338" y="-67945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630899383"/>
      </p:ext>
    </p:extLst>
  </p:cSld>
  <p:clrMapOvr>
    <a:masterClrMapping/>
  </p:clrMapOvr>
  <p:transition advClick="0" advTm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360000">
                                      <p:cBhvr>
                                        <p:cTn id="6" dur="10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8" presetID="8" presetClass="emp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360000">
                                      <p:cBhvr>
                                        <p:cTn id="9" dur="10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1" presetID="8" presetClass="emp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360000">
                                      <p:cBhvr>
                                        <p:cTn id="12" dur="10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4" presetID="8" presetClass="emp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360000">
                                      <p:cBhvr>
                                        <p:cTn id="15" dur="10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17" presetID="8" presetClass="emp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360000">
                                      <p:cBhvr>
                                        <p:cTn id="18" dur="10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20" presetID="8" presetClass="emp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360000">
                                      <p:cBhvr>
                                        <p:cTn id="21" dur="10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23" presetID="8" presetClass="emp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360000">
                                      <p:cBhvr>
                                        <p:cTn id="24" dur="10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7000"/>
                            </p:stCondLst>
                            <p:childTnLst>
                              <p:par>
                                <p:cTn id="26" presetID="8" presetClass="emp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360000">
                                      <p:cBhvr>
                                        <p:cTn id="27" dur="10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29" presetID="8" presetClass="emp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360000">
                                      <p:cBhvr>
                                        <p:cTn id="30" dur="10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 nodeType="afterGroup">
                            <p:stCondLst>
                              <p:cond delay="9000"/>
                            </p:stCondLst>
                            <p:childTnLst>
                              <p:par>
                                <p:cTn id="32" presetID="8" presetClass="emp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360000">
                                      <p:cBhvr>
                                        <p:cTn id="33" dur="10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10000"/>
                            </p:stCondLst>
                            <p:childTnLst>
                              <p:par>
                                <p:cTn id="35" presetID="8" presetClass="emp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360000">
                                      <p:cBhvr>
                                        <p:cTn id="36" dur="10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 nodeType="afterGroup">
                            <p:stCondLst>
                              <p:cond delay="11000"/>
                            </p:stCondLst>
                            <p:childTnLst>
                              <p:par>
                                <p:cTn id="38" presetID="8" presetClass="emp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360000">
                                      <p:cBhvr>
                                        <p:cTn id="39" dur="10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 nodeType="afterGroup">
                            <p:stCondLst>
                              <p:cond delay="12000"/>
                            </p:stCondLst>
                            <p:childTnLst>
                              <p:par>
                                <p:cTn id="41" presetID="8" presetClass="emp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360000">
                                      <p:cBhvr>
                                        <p:cTn id="42" dur="10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 nodeType="afterGroup">
                            <p:stCondLst>
                              <p:cond delay="13000"/>
                            </p:stCondLst>
                            <p:childTnLst>
                              <p:par>
                                <p:cTn id="44" presetID="8" presetClass="emp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360000">
                                      <p:cBhvr>
                                        <p:cTn id="45" dur="10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 nodeType="afterGroup">
                            <p:stCondLst>
                              <p:cond delay="14000"/>
                            </p:stCondLst>
                            <p:childTnLst>
                              <p:par>
                                <p:cTn id="47" presetID="8" presetClass="emp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360000">
                                      <p:cBhvr>
                                        <p:cTn id="48" dur="10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 nodeType="afterGroup">
                            <p:stCondLst>
                              <p:cond delay="15000"/>
                            </p:stCondLst>
                            <p:childTnLst>
                              <p:par>
                                <p:cTn id="50" presetID="8" presetClass="emp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360000">
                                      <p:cBhvr>
                                        <p:cTn id="51" dur="10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 nodeType="afterGroup">
                            <p:stCondLst>
                              <p:cond delay="16000"/>
                            </p:stCondLst>
                            <p:childTnLst>
                              <p:par>
                                <p:cTn id="53" presetID="8" presetClass="emp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360000">
                                      <p:cBhvr>
                                        <p:cTn id="54" dur="10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 nodeType="afterGroup">
                            <p:stCondLst>
                              <p:cond delay="17000"/>
                            </p:stCondLst>
                            <p:childTnLst>
                              <p:par>
                                <p:cTn id="56" presetID="8" presetClass="emp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360000">
                                      <p:cBhvr>
                                        <p:cTn id="57" dur="10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 nodeType="afterGroup">
                            <p:stCondLst>
                              <p:cond delay="18000"/>
                            </p:stCondLst>
                            <p:childTnLst>
                              <p:par>
                                <p:cTn id="59" presetID="8" presetClass="emp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360000">
                                      <p:cBhvr>
                                        <p:cTn id="60" dur="10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 nodeType="afterGroup">
                            <p:stCondLst>
                              <p:cond delay="19000"/>
                            </p:stCondLst>
                            <p:childTnLst>
                              <p:par>
                                <p:cTn id="62" presetID="8" presetClass="emp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360000">
                                      <p:cBhvr>
                                        <p:cTn id="63" dur="10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 nodeType="afterGroup">
                            <p:stCondLst>
                              <p:cond delay="20000"/>
                            </p:stCondLst>
                            <p:childTnLst>
                              <p:par>
                                <p:cTn id="65" presetID="8" presetClass="emp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360000">
                                      <p:cBhvr>
                                        <p:cTn id="66" dur="10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 nodeType="afterGroup">
                            <p:stCondLst>
                              <p:cond delay="21000"/>
                            </p:stCondLst>
                            <p:childTnLst>
                              <p:par>
                                <p:cTn id="68" presetID="8" presetClass="emp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360000">
                                      <p:cBhvr>
                                        <p:cTn id="69" dur="10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 nodeType="afterGroup">
                            <p:stCondLst>
                              <p:cond delay="22000"/>
                            </p:stCondLst>
                            <p:childTnLst>
                              <p:par>
                                <p:cTn id="71" presetID="8" presetClass="emp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360000">
                                      <p:cBhvr>
                                        <p:cTn id="72" dur="10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 nodeType="afterGroup">
                            <p:stCondLst>
                              <p:cond delay="23000"/>
                            </p:stCondLst>
                            <p:childTnLst>
                              <p:par>
                                <p:cTn id="74" presetID="8" presetClass="emp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360000">
                                      <p:cBhvr>
                                        <p:cTn id="75" dur="10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 nodeType="afterGroup">
                            <p:stCondLst>
                              <p:cond delay="24000"/>
                            </p:stCondLst>
                            <p:childTnLst>
                              <p:par>
                                <p:cTn id="77" presetID="8" presetClass="emp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360000">
                                      <p:cBhvr>
                                        <p:cTn id="78" dur="10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 nodeType="afterGroup">
                            <p:stCondLst>
                              <p:cond delay="25000"/>
                            </p:stCondLst>
                            <p:childTnLst>
                              <p:par>
                                <p:cTn id="80" presetID="8" presetClass="emp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360000">
                                      <p:cBhvr>
                                        <p:cTn id="81" dur="10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 nodeType="afterGroup">
                            <p:stCondLst>
                              <p:cond delay="26000"/>
                            </p:stCondLst>
                            <p:childTnLst>
                              <p:par>
                                <p:cTn id="83" presetID="8" presetClass="emp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360000">
                                      <p:cBhvr>
                                        <p:cTn id="84" dur="10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 nodeType="afterGroup">
                            <p:stCondLst>
                              <p:cond delay="27000"/>
                            </p:stCondLst>
                            <p:childTnLst>
                              <p:par>
                                <p:cTn id="86" presetID="8" presetClass="emp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360000">
                                      <p:cBhvr>
                                        <p:cTn id="87" dur="10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 nodeType="afterGroup">
                            <p:stCondLst>
                              <p:cond delay="28000"/>
                            </p:stCondLst>
                            <p:childTnLst>
                              <p:par>
                                <p:cTn id="89" presetID="8" presetClass="emp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360000">
                                      <p:cBhvr>
                                        <p:cTn id="90" dur="10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 nodeType="afterGroup">
                            <p:stCondLst>
                              <p:cond delay="29000"/>
                            </p:stCondLst>
                            <p:childTnLst>
                              <p:par>
                                <p:cTn id="92" presetID="8" presetClass="emp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360000">
                                      <p:cBhvr>
                                        <p:cTn id="93" dur="10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 nodeType="afterGroup">
                            <p:stCondLst>
                              <p:cond delay="30000"/>
                            </p:stCondLst>
                            <p:childTnLst>
                              <p:par>
                                <p:cTn id="95" presetID="8" presetClass="emp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360000">
                                      <p:cBhvr>
                                        <p:cTn id="96" dur="10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 nodeType="afterGroup">
                            <p:stCondLst>
                              <p:cond delay="31000"/>
                            </p:stCondLst>
                            <p:childTnLst>
                              <p:par>
                                <p:cTn id="98" presetID="8" presetClass="emp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360000">
                                      <p:cBhvr>
                                        <p:cTn id="99" dur="10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 nodeType="afterGroup">
                            <p:stCondLst>
                              <p:cond delay="32000"/>
                            </p:stCondLst>
                            <p:childTnLst>
                              <p:par>
                                <p:cTn id="101" presetID="8" presetClass="emp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360000">
                                      <p:cBhvr>
                                        <p:cTn id="102" dur="10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 nodeType="afterGroup">
                            <p:stCondLst>
                              <p:cond delay="33000"/>
                            </p:stCondLst>
                            <p:childTnLst>
                              <p:par>
                                <p:cTn id="104" presetID="8" presetClass="emp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360000">
                                      <p:cBhvr>
                                        <p:cTn id="105" dur="10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 nodeType="afterGroup">
                            <p:stCondLst>
                              <p:cond delay="34000"/>
                            </p:stCondLst>
                            <p:childTnLst>
                              <p:par>
                                <p:cTn id="107" presetID="8" presetClass="emp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360000">
                                      <p:cBhvr>
                                        <p:cTn id="108" dur="10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 nodeType="afterGroup">
                            <p:stCondLst>
                              <p:cond delay="35000"/>
                            </p:stCondLst>
                            <p:childTnLst>
                              <p:par>
                                <p:cTn id="110" presetID="8" presetClass="emp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360000">
                                      <p:cBhvr>
                                        <p:cTn id="111" dur="10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 nodeType="afterGroup">
                            <p:stCondLst>
                              <p:cond delay="36000"/>
                            </p:stCondLst>
                            <p:childTnLst>
                              <p:par>
                                <p:cTn id="113" presetID="8" presetClass="emp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360000">
                                      <p:cBhvr>
                                        <p:cTn id="114" dur="10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 nodeType="afterGroup">
                            <p:stCondLst>
                              <p:cond delay="37000"/>
                            </p:stCondLst>
                            <p:childTnLst>
                              <p:par>
                                <p:cTn id="116" presetID="8" presetClass="emp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360000">
                                      <p:cBhvr>
                                        <p:cTn id="117" dur="10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8" fill="hold" nodeType="afterGroup">
                            <p:stCondLst>
                              <p:cond delay="38000"/>
                            </p:stCondLst>
                            <p:childTnLst>
                              <p:par>
                                <p:cTn id="119" presetID="8" presetClass="emp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360000">
                                      <p:cBhvr>
                                        <p:cTn id="120" dur="10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 nodeType="afterGroup">
                            <p:stCondLst>
                              <p:cond delay="39000"/>
                            </p:stCondLst>
                            <p:childTnLst>
                              <p:par>
                                <p:cTn id="122" presetID="8" presetClass="emp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360000">
                                      <p:cBhvr>
                                        <p:cTn id="123" dur="10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4" fill="hold" nodeType="afterGroup">
                            <p:stCondLst>
                              <p:cond delay="40000"/>
                            </p:stCondLst>
                            <p:childTnLst>
                              <p:par>
                                <p:cTn id="125" presetID="8" presetClass="emp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360000">
                                      <p:cBhvr>
                                        <p:cTn id="126" dur="10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7" fill="hold" nodeType="afterGroup">
                            <p:stCondLst>
                              <p:cond delay="41000"/>
                            </p:stCondLst>
                            <p:childTnLst>
                              <p:par>
                                <p:cTn id="128" presetID="8" presetClass="emp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360000">
                                      <p:cBhvr>
                                        <p:cTn id="129" dur="10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0" fill="hold" nodeType="afterGroup">
                            <p:stCondLst>
                              <p:cond delay="42000"/>
                            </p:stCondLst>
                            <p:childTnLst>
                              <p:par>
                                <p:cTn id="131" presetID="8" presetClass="emp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360000">
                                      <p:cBhvr>
                                        <p:cTn id="132" dur="10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3" fill="hold" nodeType="afterGroup">
                            <p:stCondLst>
                              <p:cond delay="43000"/>
                            </p:stCondLst>
                            <p:childTnLst>
                              <p:par>
                                <p:cTn id="134" presetID="8" presetClass="emp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360000">
                                      <p:cBhvr>
                                        <p:cTn id="135" dur="10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6" fill="hold" nodeType="afterGroup">
                            <p:stCondLst>
                              <p:cond delay="44000"/>
                            </p:stCondLst>
                            <p:childTnLst>
                              <p:par>
                                <p:cTn id="137" presetID="8" presetClass="emp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360000">
                                      <p:cBhvr>
                                        <p:cTn id="138" dur="10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9" fill="hold" nodeType="afterGroup">
                            <p:stCondLst>
                              <p:cond delay="45000"/>
                            </p:stCondLst>
                            <p:childTnLst>
                              <p:par>
                                <p:cTn id="140" presetID="8" presetClass="emp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360000">
                                      <p:cBhvr>
                                        <p:cTn id="141" dur="10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2" fill="hold" nodeType="afterGroup">
                            <p:stCondLst>
                              <p:cond delay="46000"/>
                            </p:stCondLst>
                            <p:childTnLst>
                              <p:par>
                                <p:cTn id="143" presetID="8" presetClass="emp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360000">
                                      <p:cBhvr>
                                        <p:cTn id="144" dur="10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5" fill="hold" nodeType="afterGroup">
                            <p:stCondLst>
                              <p:cond delay="47000"/>
                            </p:stCondLst>
                            <p:childTnLst>
                              <p:par>
                                <p:cTn id="146" presetID="8" presetClass="emp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360000">
                                      <p:cBhvr>
                                        <p:cTn id="147" dur="10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8" fill="hold" nodeType="afterGroup">
                            <p:stCondLst>
                              <p:cond delay="48000"/>
                            </p:stCondLst>
                            <p:childTnLst>
                              <p:par>
                                <p:cTn id="149" presetID="8" presetClass="emp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360000">
                                      <p:cBhvr>
                                        <p:cTn id="150" dur="10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1" fill="hold" nodeType="afterGroup">
                            <p:stCondLst>
                              <p:cond delay="49000"/>
                            </p:stCondLst>
                            <p:childTnLst>
                              <p:par>
                                <p:cTn id="152" presetID="8" presetClass="emp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360000">
                                      <p:cBhvr>
                                        <p:cTn id="153" dur="10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4" fill="hold" nodeType="afterGroup">
                            <p:stCondLst>
                              <p:cond delay="50000"/>
                            </p:stCondLst>
                            <p:childTnLst>
                              <p:par>
                                <p:cTn id="155" presetID="8" presetClass="emp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360000">
                                      <p:cBhvr>
                                        <p:cTn id="156" dur="10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7" fill="hold" nodeType="afterGroup">
                            <p:stCondLst>
                              <p:cond delay="51000"/>
                            </p:stCondLst>
                            <p:childTnLst>
                              <p:par>
                                <p:cTn id="158" presetID="8" presetClass="emp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360000">
                                      <p:cBhvr>
                                        <p:cTn id="159" dur="10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0" fill="hold" nodeType="afterGroup">
                            <p:stCondLst>
                              <p:cond delay="52000"/>
                            </p:stCondLst>
                            <p:childTnLst>
                              <p:par>
                                <p:cTn id="161" presetID="8" presetClass="emp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360000">
                                      <p:cBhvr>
                                        <p:cTn id="162" dur="10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3" fill="hold" nodeType="afterGroup">
                            <p:stCondLst>
                              <p:cond delay="53000"/>
                            </p:stCondLst>
                            <p:childTnLst>
                              <p:par>
                                <p:cTn id="164" presetID="8" presetClass="emp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360000">
                                      <p:cBhvr>
                                        <p:cTn id="165" dur="10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6" fill="hold" nodeType="afterGroup">
                            <p:stCondLst>
                              <p:cond delay="54000"/>
                            </p:stCondLst>
                            <p:childTnLst>
                              <p:par>
                                <p:cTn id="167" presetID="8" presetClass="emp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360000">
                                      <p:cBhvr>
                                        <p:cTn id="168" dur="10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9" fill="hold" nodeType="afterGroup">
                            <p:stCondLst>
                              <p:cond delay="55000"/>
                            </p:stCondLst>
                            <p:childTnLst>
                              <p:par>
                                <p:cTn id="170" presetID="8" presetClass="emp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360000">
                                      <p:cBhvr>
                                        <p:cTn id="171" dur="10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2" fill="hold" nodeType="afterGroup">
                            <p:stCondLst>
                              <p:cond delay="56000"/>
                            </p:stCondLst>
                            <p:childTnLst>
                              <p:par>
                                <p:cTn id="173" presetID="8" presetClass="emp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360000">
                                      <p:cBhvr>
                                        <p:cTn id="174" dur="10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5" fill="hold" nodeType="afterGroup">
                            <p:stCondLst>
                              <p:cond delay="57000"/>
                            </p:stCondLst>
                            <p:childTnLst>
                              <p:par>
                                <p:cTn id="176" presetID="8" presetClass="emp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360000">
                                      <p:cBhvr>
                                        <p:cTn id="177" dur="10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8" fill="hold" nodeType="afterGroup">
                            <p:stCondLst>
                              <p:cond delay="58000"/>
                            </p:stCondLst>
                            <p:childTnLst>
                              <p:par>
                                <p:cTn id="179" presetID="8" presetClass="emp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360000">
                                      <p:cBhvr>
                                        <p:cTn id="180" dur="10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1" fill="hold" nodeType="afterGroup">
                            <p:stCondLst>
                              <p:cond delay="59000"/>
                            </p:stCondLst>
                            <p:childTnLst>
                              <p:par>
                                <p:cTn id="182" presetID="8" presetClass="emp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360000">
                                      <p:cBhvr>
                                        <p:cTn id="183" dur="10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84" repeatCount="300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01080" cy="1143000"/>
          </a:xfrm>
        </p:spPr>
        <p:txBody>
          <a:bodyPr>
            <a:noAutofit/>
          </a:bodyPr>
          <a:lstStyle/>
          <a:p>
            <a:r>
              <a:rPr lang="ru-RU" sz="4000" b="1" i="1" dirty="0" smtClean="0">
                <a:solidFill>
                  <a:schemeClr val="accent6">
                    <a:lumMod val="75000"/>
                  </a:schemeClr>
                </a:solidFill>
                <a:latin typeface="Calibri" pitchFamily="34" charset="0"/>
              </a:rPr>
              <a:t> Как связаны названия групп с темой урока</a:t>
            </a:r>
            <a:endParaRPr lang="ru-RU" sz="4000" b="1" i="1" dirty="0">
              <a:solidFill>
                <a:schemeClr val="accent6">
                  <a:lumMod val="75000"/>
                </a:schemeClr>
              </a:solidFill>
              <a:latin typeface="Calibri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8229600" cy="4829196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i="1" dirty="0" smtClean="0"/>
              <a:t>Расшифруйте:</a:t>
            </a:r>
          </a:p>
          <a:p>
            <a:r>
              <a:rPr lang="ru-RU" dirty="0" smtClean="0"/>
              <a:t> </a:t>
            </a:r>
            <a:r>
              <a:rPr lang="ru-RU" sz="5400" b="1" dirty="0" smtClean="0">
                <a:solidFill>
                  <a:schemeClr val="tx2">
                    <a:lumMod val="75000"/>
                  </a:schemeClr>
                </a:solidFill>
              </a:rPr>
              <a:t>ЕЬЧР</a:t>
            </a:r>
          </a:p>
          <a:p>
            <a:r>
              <a:rPr lang="ru-RU" sz="5400" b="1" dirty="0" smtClean="0">
                <a:solidFill>
                  <a:schemeClr val="tx2">
                    <a:lumMod val="75000"/>
                  </a:schemeClr>
                </a:solidFill>
              </a:rPr>
              <a:t>КМАМИИ</a:t>
            </a:r>
          </a:p>
          <a:p>
            <a:r>
              <a:rPr lang="ru-RU" sz="5400" b="1" dirty="0" smtClean="0">
                <a:solidFill>
                  <a:schemeClr val="tx2">
                    <a:lumMod val="75000"/>
                  </a:schemeClr>
                </a:solidFill>
              </a:rPr>
              <a:t> ИНЯТОНЦАИ</a:t>
            </a:r>
          </a:p>
          <a:p>
            <a:r>
              <a:rPr lang="ru-RU" sz="5400" b="1" dirty="0" smtClean="0">
                <a:solidFill>
                  <a:schemeClr val="tx2">
                    <a:lumMod val="75000"/>
                  </a:schemeClr>
                </a:solidFill>
              </a:rPr>
              <a:t>СЖЕЫТ</a:t>
            </a:r>
          </a:p>
          <a:p>
            <a:endParaRPr lang="ru-RU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2" name="Picture 4" descr="Z:\newtek\_backgrounds_1.02\Greg\First Day of School\teacher_kids_waving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2" y="0"/>
            <a:ext cx="2214563" cy="2362200"/>
          </a:xfrm>
          <a:prstGeom prst="rect">
            <a:avLst/>
          </a:prstGeom>
          <a:noFill/>
        </p:spPr>
      </p:pic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2285984" y="71414"/>
            <a:ext cx="6786610" cy="1143008"/>
          </a:xfrm>
        </p:spPr>
        <p:txBody>
          <a:bodyPr>
            <a:noAutofit/>
          </a:bodyPr>
          <a:lstStyle/>
          <a:p>
            <a:r>
              <a:rPr lang="ru-RU" sz="3200" b="1" i="1" dirty="0" smtClean="0">
                <a:solidFill>
                  <a:schemeClr val="accent6">
                    <a:lumMod val="75000"/>
                  </a:schemeClr>
                </a:solidFill>
                <a:latin typeface="Calibri" pitchFamily="34" charset="0"/>
              </a:rPr>
              <a:t>Какова </a:t>
            </a:r>
            <a:r>
              <a:rPr lang="ru-RU" sz="3200" b="1" i="1" dirty="0">
                <a:solidFill>
                  <a:schemeClr val="accent6">
                    <a:lumMod val="75000"/>
                  </a:schemeClr>
                </a:solidFill>
                <a:latin typeface="Calibri" pitchFamily="34" charset="0"/>
              </a:rPr>
              <a:t>роль общения в жизни </a:t>
            </a:r>
            <a:r>
              <a:rPr lang="ru-RU" sz="3200" b="1" i="1" dirty="0" smtClean="0">
                <a:solidFill>
                  <a:schemeClr val="accent6">
                    <a:lumMod val="75000"/>
                  </a:schemeClr>
                </a:solidFill>
                <a:latin typeface="Calibri" pitchFamily="34" charset="0"/>
              </a:rPr>
              <a:t>каждого современного </a:t>
            </a:r>
            <a:r>
              <a:rPr lang="ru-RU" sz="3200" b="1" i="1" dirty="0">
                <a:solidFill>
                  <a:schemeClr val="accent6">
                    <a:lumMod val="75000"/>
                  </a:schemeClr>
                </a:solidFill>
                <a:latin typeface="Calibri" pitchFamily="34" charset="0"/>
              </a:rPr>
              <a:t>человека?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072066" y="2357430"/>
            <a:ext cx="342902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В </a:t>
            </a:r>
            <a:r>
              <a:rPr lang="ru-RU" dirty="0"/>
              <a:t>качестве лучиков солнца выступят те роли, которые играет общение в </a:t>
            </a:r>
            <a:r>
              <a:rPr lang="ru-RU" dirty="0" smtClean="0"/>
              <a:t>межличностных </a:t>
            </a:r>
            <a:r>
              <a:rPr lang="ru-RU" dirty="0"/>
              <a:t>отношениях. </a:t>
            </a:r>
          </a:p>
        </p:txBody>
      </p:sp>
      <p:grpSp>
        <p:nvGrpSpPr>
          <p:cNvPr id="18435" name="Group 3"/>
          <p:cNvGrpSpPr>
            <a:grpSpLocks/>
          </p:cNvGrpSpPr>
          <p:nvPr/>
        </p:nvGrpSpPr>
        <p:grpSpPr bwMode="auto">
          <a:xfrm>
            <a:off x="1142976" y="2781300"/>
            <a:ext cx="3429024" cy="2790840"/>
            <a:chOff x="2640" y="0"/>
            <a:chExt cx="1200" cy="1200"/>
          </a:xfrm>
        </p:grpSpPr>
        <p:sp>
          <p:nvSpPr>
            <p:cNvPr id="18436" name="Line 4"/>
            <p:cNvSpPr>
              <a:spLocks noChangeShapeType="1"/>
            </p:cNvSpPr>
            <p:nvPr/>
          </p:nvSpPr>
          <p:spPr bwMode="auto">
            <a:xfrm>
              <a:off x="3216" y="0"/>
              <a:ext cx="0" cy="1200"/>
            </a:xfrm>
            <a:prstGeom prst="line">
              <a:avLst/>
            </a:prstGeom>
            <a:noFill/>
            <a:ln w="38100">
              <a:solidFill>
                <a:srgbClr val="FF9999"/>
              </a:solidFill>
              <a:round/>
              <a:headEnd/>
              <a:tailEnd/>
            </a:ln>
            <a:effectLst>
              <a:prstShdw prst="shdw17" dist="17961" dir="2700000">
                <a:srgbClr val="FF9999">
                  <a:gamma/>
                  <a:shade val="60000"/>
                  <a:invGamma/>
                </a:srgbClr>
              </a:prst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8437" name="Line 5"/>
            <p:cNvSpPr>
              <a:spLocks noChangeShapeType="1"/>
            </p:cNvSpPr>
            <p:nvPr/>
          </p:nvSpPr>
          <p:spPr bwMode="auto">
            <a:xfrm>
              <a:off x="2640" y="624"/>
              <a:ext cx="1200" cy="0"/>
            </a:xfrm>
            <a:prstGeom prst="line">
              <a:avLst/>
            </a:prstGeom>
            <a:noFill/>
            <a:ln w="38100">
              <a:solidFill>
                <a:srgbClr val="FF9999"/>
              </a:solidFill>
              <a:round/>
              <a:headEnd/>
              <a:tailEnd/>
            </a:ln>
            <a:effectLst>
              <a:prstShdw prst="shdw17" dist="17961" dir="2700000">
                <a:srgbClr val="FF9999">
                  <a:gamma/>
                  <a:shade val="60000"/>
                  <a:invGamma/>
                </a:srgbClr>
              </a:prst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8438" name="Line 6"/>
            <p:cNvSpPr>
              <a:spLocks noChangeShapeType="1"/>
            </p:cNvSpPr>
            <p:nvPr/>
          </p:nvSpPr>
          <p:spPr bwMode="auto">
            <a:xfrm flipH="1">
              <a:off x="2832" y="192"/>
              <a:ext cx="816" cy="816"/>
            </a:xfrm>
            <a:prstGeom prst="line">
              <a:avLst/>
            </a:prstGeom>
            <a:noFill/>
            <a:ln w="38100">
              <a:solidFill>
                <a:srgbClr val="FFFF66"/>
              </a:solidFill>
              <a:round/>
              <a:headEnd/>
              <a:tailEnd/>
            </a:ln>
            <a:effectLst>
              <a:prstShdw prst="shdw17" dist="17961" dir="2700000">
                <a:srgbClr val="FFFF66">
                  <a:gamma/>
                  <a:shade val="60000"/>
                  <a:invGamma/>
                </a:srgbClr>
              </a:prst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8439" name="Line 7"/>
            <p:cNvSpPr>
              <a:spLocks noChangeShapeType="1"/>
            </p:cNvSpPr>
            <p:nvPr/>
          </p:nvSpPr>
          <p:spPr bwMode="auto">
            <a:xfrm>
              <a:off x="2784" y="240"/>
              <a:ext cx="864" cy="768"/>
            </a:xfrm>
            <a:prstGeom prst="line">
              <a:avLst/>
            </a:prstGeom>
            <a:noFill/>
            <a:ln w="38100">
              <a:solidFill>
                <a:srgbClr val="FFFF66"/>
              </a:solidFill>
              <a:round/>
              <a:headEnd/>
              <a:tailEnd/>
            </a:ln>
            <a:effectLst>
              <a:prstShdw prst="shdw17" dist="17961" dir="2700000">
                <a:srgbClr val="FFFF66">
                  <a:gamma/>
                  <a:shade val="60000"/>
                  <a:invGamma/>
                </a:srgbClr>
              </a:prst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18440" name="Oval 8"/>
          <p:cNvSpPr>
            <a:spLocks noChangeArrowheads="1"/>
          </p:cNvSpPr>
          <p:nvPr/>
        </p:nvSpPr>
        <p:spPr bwMode="auto">
          <a:xfrm>
            <a:off x="2285984" y="3929066"/>
            <a:ext cx="857256" cy="700089"/>
          </a:xfrm>
          <a:prstGeom prst="ellipse">
            <a:avLst/>
          </a:prstGeom>
          <a:gradFill rotWithShape="1">
            <a:gsLst>
              <a:gs pos="0">
                <a:srgbClr val="FFFF00"/>
              </a:gs>
              <a:gs pos="100000">
                <a:srgbClr val="FF5050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  <a:effectLst>
            <a:prstShdw prst="shdw17" dist="17961" dir="2700000">
              <a:srgbClr val="FFFF00">
                <a:gamma/>
                <a:shade val="60000"/>
                <a:invGamma/>
              </a:srgbClr>
            </a:prst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5" name="Text Box 3"/>
          <p:cNvSpPr txBox="1">
            <a:spLocks noChangeArrowheads="1"/>
          </p:cNvSpPr>
          <p:nvPr/>
        </p:nvSpPr>
        <p:spPr bwMode="auto">
          <a:xfrm>
            <a:off x="6732588" y="3141663"/>
            <a:ext cx="628650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sz="3200"/>
              <a:t>15</a:t>
            </a:r>
          </a:p>
        </p:txBody>
      </p:sp>
      <p:sp>
        <p:nvSpPr>
          <p:cNvPr id="23556" name="Text Box 4"/>
          <p:cNvSpPr txBox="1">
            <a:spLocks noChangeArrowheads="1"/>
          </p:cNvSpPr>
          <p:nvPr/>
        </p:nvSpPr>
        <p:spPr bwMode="auto">
          <a:xfrm>
            <a:off x="4284663" y="5589588"/>
            <a:ext cx="628650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sz="3200"/>
              <a:t>30</a:t>
            </a:r>
          </a:p>
        </p:txBody>
      </p:sp>
      <p:sp>
        <p:nvSpPr>
          <p:cNvPr id="23557" name="Text Box 5"/>
          <p:cNvSpPr txBox="1">
            <a:spLocks noChangeArrowheads="1"/>
          </p:cNvSpPr>
          <p:nvPr/>
        </p:nvSpPr>
        <p:spPr bwMode="auto">
          <a:xfrm>
            <a:off x="1835150" y="3141663"/>
            <a:ext cx="628650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sz="3200"/>
              <a:t>45</a:t>
            </a:r>
          </a:p>
        </p:txBody>
      </p:sp>
      <p:sp>
        <p:nvSpPr>
          <p:cNvPr id="23560" name="Text Box 8"/>
          <p:cNvSpPr txBox="1">
            <a:spLocks noChangeArrowheads="1"/>
          </p:cNvSpPr>
          <p:nvPr/>
        </p:nvSpPr>
        <p:spPr bwMode="auto">
          <a:xfrm>
            <a:off x="5580063" y="981075"/>
            <a:ext cx="4064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sz="3200"/>
              <a:t>5</a:t>
            </a:r>
          </a:p>
        </p:txBody>
      </p:sp>
      <p:sp>
        <p:nvSpPr>
          <p:cNvPr id="23561" name="Text Box 9"/>
          <p:cNvSpPr txBox="1">
            <a:spLocks noChangeArrowheads="1"/>
          </p:cNvSpPr>
          <p:nvPr/>
        </p:nvSpPr>
        <p:spPr bwMode="auto">
          <a:xfrm>
            <a:off x="6372225" y="1773238"/>
            <a:ext cx="628650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sz="3200"/>
              <a:t>10</a:t>
            </a:r>
          </a:p>
        </p:txBody>
      </p:sp>
      <p:sp>
        <p:nvSpPr>
          <p:cNvPr id="23562" name="Text Box 10"/>
          <p:cNvSpPr txBox="1">
            <a:spLocks noChangeArrowheads="1"/>
          </p:cNvSpPr>
          <p:nvPr/>
        </p:nvSpPr>
        <p:spPr bwMode="auto">
          <a:xfrm>
            <a:off x="6300788" y="4508500"/>
            <a:ext cx="62865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sz="3200"/>
              <a:t>20</a:t>
            </a:r>
          </a:p>
        </p:txBody>
      </p:sp>
      <p:sp>
        <p:nvSpPr>
          <p:cNvPr id="23563" name="Text Box 11"/>
          <p:cNvSpPr txBox="1">
            <a:spLocks noChangeArrowheads="1"/>
          </p:cNvSpPr>
          <p:nvPr/>
        </p:nvSpPr>
        <p:spPr bwMode="auto">
          <a:xfrm>
            <a:off x="5364163" y="5229225"/>
            <a:ext cx="62865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sz="3200"/>
              <a:t>25</a:t>
            </a:r>
          </a:p>
        </p:txBody>
      </p:sp>
      <p:sp>
        <p:nvSpPr>
          <p:cNvPr id="23564" name="Text Box 12"/>
          <p:cNvSpPr txBox="1">
            <a:spLocks noChangeArrowheads="1"/>
          </p:cNvSpPr>
          <p:nvPr/>
        </p:nvSpPr>
        <p:spPr bwMode="auto">
          <a:xfrm>
            <a:off x="3203575" y="5229225"/>
            <a:ext cx="62865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sz="3200"/>
              <a:t>35</a:t>
            </a:r>
          </a:p>
        </p:txBody>
      </p:sp>
      <p:sp>
        <p:nvSpPr>
          <p:cNvPr id="23565" name="Text Box 13"/>
          <p:cNvSpPr txBox="1">
            <a:spLocks noChangeArrowheads="1"/>
          </p:cNvSpPr>
          <p:nvPr/>
        </p:nvSpPr>
        <p:spPr bwMode="auto">
          <a:xfrm>
            <a:off x="2195513" y="4508500"/>
            <a:ext cx="62865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sz="3200"/>
              <a:t>40</a:t>
            </a:r>
          </a:p>
        </p:txBody>
      </p:sp>
      <p:sp>
        <p:nvSpPr>
          <p:cNvPr id="23566" name="Text Box 14"/>
          <p:cNvSpPr txBox="1">
            <a:spLocks noChangeArrowheads="1"/>
          </p:cNvSpPr>
          <p:nvPr/>
        </p:nvSpPr>
        <p:spPr bwMode="auto">
          <a:xfrm>
            <a:off x="2195513" y="1773238"/>
            <a:ext cx="628650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sz="3200"/>
              <a:t>50</a:t>
            </a:r>
          </a:p>
        </p:txBody>
      </p:sp>
      <p:sp>
        <p:nvSpPr>
          <p:cNvPr id="23567" name="Text Box 15"/>
          <p:cNvSpPr txBox="1">
            <a:spLocks noChangeArrowheads="1"/>
          </p:cNvSpPr>
          <p:nvPr/>
        </p:nvSpPr>
        <p:spPr bwMode="auto">
          <a:xfrm>
            <a:off x="3203575" y="981075"/>
            <a:ext cx="62865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sz="3200"/>
              <a:t>55</a:t>
            </a:r>
          </a:p>
        </p:txBody>
      </p:sp>
      <p:sp>
        <p:nvSpPr>
          <p:cNvPr id="23554" name="Text Box 2"/>
          <p:cNvSpPr txBox="1">
            <a:spLocks noChangeArrowheads="1"/>
          </p:cNvSpPr>
          <p:nvPr/>
        </p:nvSpPr>
        <p:spPr bwMode="auto">
          <a:xfrm>
            <a:off x="4356100" y="692150"/>
            <a:ext cx="503238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ru-RU" sz="3200"/>
              <a:t>0</a:t>
            </a:r>
          </a:p>
        </p:txBody>
      </p:sp>
      <p:pic>
        <p:nvPicPr>
          <p:cNvPr id="23558" name="Picture 6" descr="Рисунок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559" name="Picture 7" descr="Рисунок4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2250" y="269875"/>
            <a:ext cx="6211888" cy="6291263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ELPHRG01.wav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="" xmlns:p14="http://schemas.microsoft.com/office/powerpoint/2010/main" r:embed="rId5"/>
              </p:ext>
            </p:extLst>
          </p:nvPr>
        </p:nvPicPr>
        <p:blipFill>
          <a:blip r:embed="rId6" cstate="print"/>
          <a:stretch>
            <a:fillRect/>
          </a:stretch>
        </p:blipFill>
        <p:spPr>
          <a:xfrm>
            <a:off x="7780338" y="-67945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630899383"/>
      </p:ext>
    </p:extLst>
  </p:cSld>
  <p:clrMapOvr>
    <a:masterClrMapping/>
  </p:clrMapOvr>
  <p:transition advClick="0" advTm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360000">
                                      <p:cBhvr>
                                        <p:cTn id="6" dur="10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8" presetID="8" presetClass="emp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360000">
                                      <p:cBhvr>
                                        <p:cTn id="9" dur="10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1" presetID="8" presetClass="emp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360000">
                                      <p:cBhvr>
                                        <p:cTn id="12" dur="10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4" presetID="8" presetClass="emp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360000">
                                      <p:cBhvr>
                                        <p:cTn id="15" dur="10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17" presetID="8" presetClass="emp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360000">
                                      <p:cBhvr>
                                        <p:cTn id="18" dur="10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20" presetID="8" presetClass="emp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360000">
                                      <p:cBhvr>
                                        <p:cTn id="21" dur="10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23" presetID="8" presetClass="emp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360000">
                                      <p:cBhvr>
                                        <p:cTn id="24" dur="10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7000"/>
                            </p:stCondLst>
                            <p:childTnLst>
                              <p:par>
                                <p:cTn id="26" presetID="8" presetClass="emp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360000">
                                      <p:cBhvr>
                                        <p:cTn id="27" dur="10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29" presetID="8" presetClass="emp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360000">
                                      <p:cBhvr>
                                        <p:cTn id="30" dur="10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 nodeType="afterGroup">
                            <p:stCondLst>
                              <p:cond delay="9000"/>
                            </p:stCondLst>
                            <p:childTnLst>
                              <p:par>
                                <p:cTn id="32" presetID="8" presetClass="emp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360000">
                                      <p:cBhvr>
                                        <p:cTn id="33" dur="10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10000"/>
                            </p:stCondLst>
                            <p:childTnLst>
                              <p:par>
                                <p:cTn id="35" presetID="8" presetClass="emp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360000">
                                      <p:cBhvr>
                                        <p:cTn id="36" dur="10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 nodeType="afterGroup">
                            <p:stCondLst>
                              <p:cond delay="11000"/>
                            </p:stCondLst>
                            <p:childTnLst>
                              <p:par>
                                <p:cTn id="38" presetID="8" presetClass="emp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360000">
                                      <p:cBhvr>
                                        <p:cTn id="39" dur="10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 nodeType="afterGroup">
                            <p:stCondLst>
                              <p:cond delay="12000"/>
                            </p:stCondLst>
                            <p:childTnLst>
                              <p:par>
                                <p:cTn id="41" presetID="8" presetClass="emp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360000">
                                      <p:cBhvr>
                                        <p:cTn id="42" dur="10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 nodeType="afterGroup">
                            <p:stCondLst>
                              <p:cond delay="13000"/>
                            </p:stCondLst>
                            <p:childTnLst>
                              <p:par>
                                <p:cTn id="44" presetID="8" presetClass="emp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360000">
                                      <p:cBhvr>
                                        <p:cTn id="45" dur="10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 nodeType="afterGroup">
                            <p:stCondLst>
                              <p:cond delay="14000"/>
                            </p:stCondLst>
                            <p:childTnLst>
                              <p:par>
                                <p:cTn id="47" presetID="8" presetClass="emp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360000">
                                      <p:cBhvr>
                                        <p:cTn id="48" dur="10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 nodeType="afterGroup">
                            <p:stCondLst>
                              <p:cond delay="15000"/>
                            </p:stCondLst>
                            <p:childTnLst>
                              <p:par>
                                <p:cTn id="50" presetID="8" presetClass="emp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360000">
                                      <p:cBhvr>
                                        <p:cTn id="51" dur="10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 nodeType="afterGroup">
                            <p:stCondLst>
                              <p:cond delay="16000"/>
                            </p:stCondLst>
                            <p:childTnLst>
                              <p:par>
                                <p:cTn id="53" presetID="8" presetClass="emp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360000">
                                      <p:cBhvr>
                                        <p:cTn id="54" dur="10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 nodeType="afterGroup">
                            <p:stCondLst>
                              <p:cond delay="17000"/>
                            </p:stCondLst>
                            <p:childTnLst>
                              <p:par>
                                <p:cTn id="56" presetID="8" presetClass="emp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360000">
                                      <p:cBhvr>
                                        <p:cTn id="57" dur="10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 nodeType="afterGroup">
                            <p:stCondLst>
                              <p:cond delay="18000"/>
                            </p:stCondLst>
                            <p:childTnLst>
                              <p:par>
                                <p:cTn id="59" presetID="8" presetClass="emp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360000">
                                      <p:cBhvr>
                                        <p:cTn id="60" dur="10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 nodeType="afterGroup">
                            <p:stCondLst>
                              <p:cond delay="19000"/>
                            </p:stCondLst>
                            <p:childTnLst>
                              <p:par>
                                <p:cTn id="62" presetID="8" presetClass="emp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360000">
                                      <p:cBhvr>
                                        <p:cTn id="63" dur="10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 nodeType="afterGroup">
                            <p:stCondLst>
                              <p:cond delay="20000"/>
                            </p:stCondLst>
                            <p:childTnLst>
                              <p:par>
                                <p:cTn id="65" presetID="8" presetClass="emp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360000">
                                      <p:cBhvr>
                                        <p:cTn id="66" dur="10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 nodeType="afterGroup">
                            <p:stCondLst>
                              <p:cond delay="21000"/>
                            </p:stCondLst>
                            <p:childTnLst>
                              <p:par>
                                <p:cTn id="68" presetID="8" presetClass="emp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360000">
                                      <p:cBhvr>
                                        <p:cTn id="69" dur="10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 nodeType="afterGroup">
                            <p:stCondLst>
                              <p:cond delay="22000"/>
                            </p:stCondLst>
                            <p:childTnLst>
                              <p:par>
                                <p:cTn id="71" presetID="8" presetClass="emp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360000">
                                      <p:cBhvr>
                                        <p:cTn id="72" dur="10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 nodeType="afterGroup">
                            <p:stCondLst>
                              <p:cond delay="23000"/>
                            </p:stCondLst>
                            <p:childTnLst>
                              <p:par>
                                <p:cTn id="74" presetID="8" presetClass="emp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360000">
                                      <p:cBhvr>
                                        <p:cTn id="75" dur="10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 nodeType="afterGroup">
                            <p:stCondLst>
                              <p:cond delay="24000"/>
                            </p:stCondLst>
                            <p:childTnLst>
                              <p:par>
                                <p:cTn id="77" presetID="8" presetClass="emp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360000">
                                      <p:cBhvr>
                                        <p:cTn id="78" dur="10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 nodeType="afterGroup">
                            <p:stCondLst>
                              <p:cond delay="25000"/>
                            </p:stCondLst>
                            <p:childTnLst>
                              <p:par>
                                <p:cTn id="80" presetID="8" presetClass="emp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360000">
                                      <p:cBhvr>
                                        <p:cTn id="81" dur="10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 nodeType="afterGroup">
                            <p:stCondLst>
                              <p:cond delay="26000"/>
                            </p:stCondLst>
                            <p:childTnLst>
                              <p:par>
                                <p:cTn id="83" presetID="8" presetClass="emp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360000">
                                      <p:cBhvr>
                                        <p:cTn id="84" dur="10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 nodeType="afterGroup">
                            <p:stCondLst>
                              <p:cond delay="27000"/>
                            </p:stCondLst>
                            <p:childTnLst>
                              <p:par>
                                <p:cTn id="86" presetID="8" presetClass="emp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360000">
                                      <p:cBhvr>
                                        <p:cTn id="87" dur="10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 nodeType="afterGroup">
                            <p:stCondLst>
                              <p:cond delay="28000"/>
                            </p:stCondLst>
                            <p:childTnLst>
                              <p:par>
                                <p:cTn id="89" presetID="8" presetClass="emp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360000">
                                      <p:cBhvr>
                                        <p:cTn id="90" dur="10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 nodeType="afterGroup">
                            <p:stCondLst>
                              <p:cond delay="29000"/>
                            </p:stCondLst>
                            <p:childTnLst>
                              <p:par>
                                <p:cTn id="92" presetID="8" presetClass="emp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360000">
                                      <p:cBhvr>
                                        <p:cTn id="93" dur="10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 nodeType="afterGroup">
                            <p:stCondLst>
                              <p:cond delay="30000"/>
                            </p:stCondLst>
                            <p:childTnLst>
                              <p:par>
                                <p:cTn id="95" presetID="8" presetClass="emp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360000">
                                      <p:cBhvr>
                                        <p:cTn id="96" dur="10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 nodeType="afterGroup">
                            <p:stCondLst>
                              <p:cond delay="31000"/>
                            </p:stCondLst>
                            <p:childTnLst>
                              <p:par>
                                <p:cTn id="98" presetID="8" presetClass="emp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360000">
                                      <p:cBhvr>
                                        <p:cTn id="99" dur="10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 nodeType="afterGroup">
                            <p:stCondLst>
                              <p:cond delay="32000"/>
                            </p:stCondLst>
                            <p:childTnLst>
                              <p:par>
                                <p:cTn id="101" presetID="8" presetClass="emp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360000">
                                      <p:cBhvr>
                                        <p:cTn id="102" dur="10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 nodeType="afterGroup">
                            <p:stCondLst>
                              <p:cond delay="33000"/>
                            </p:stCondLst>
                            <p:childTnLst>
                              <p:par>
                                <p:cTn id="104" presetID="8" presetClass="emp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360000">
                                      <p:cBhvr>
                                        <p:cTn id="105" dur="10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 nodeType="afterGroup">
                            <p:stCondLst>
                              <p:cond delay="34000"/>
                            </p:stCondLst>
                            <p:childTnLst>
                              <p:par>
                                <p:cTn id="107" presetID="8" presetClass="emp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360000">
                                      <p:cBhvr>
                                        <p:cTn id="108" dur="10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 nodeType="afterGroup">
                            <p:stCondLst>
                              <p:cond delay="35000"/>
                            </p:stCondLst>
                            <p:childTnLst>
                              <p:par>
                                <p:cTn id="110" presetID="8" presetClass="emp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360000">
                                      <p:cBhvr>
                                        <p:cTn id="111" dur="10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 nodeType="afterGroup">
                            <p:stCondLst>
                              <p:cond delay="36000"/>
                            </p:stCondLst>
                            <p:childTnLst>
                              <p:par>
                                <p:cTn id="113" presetID="8" presetClass="emp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360000">
                                      <p:cBhvr>
                                        <p:cTn id="114" dur="10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 nodeType="afterGroup">
                            <p:stCondLst>
                              <p:cond delay="37000"/>
                            </p:stCondLst>
                            <p:childTnLst>
                              <p:par>
                                <p:cTn id="116" presetID="8" presetClass="emp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360000">
                                      <p:cBhvr>
                                        <p:cTn id="117" dur="10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8" fill="hold" nodeType="afterGroup">
                            <p:stCondLst>
                              <p:cond delay="38000"/>
                            </p:stCondLst>
                            <p:childTnLst>
                              <p:par>
                                <p:cTn id="119" presetID="8" presetClass="emp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360000">
                                      <p:cBhvr>
                                        <p:cTn id="120" dur="10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 nodeType="afterGroup">
                            <p:stCondLst>
                              <p:cond delay="39000"/>
                            </p:stCondLst>
                            <p:childTnLst>
                              <p:par>
                                <p:cTn id="122" presetID="8" presetClass="emp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360000">
                                      <p:cBhvr>
                                        <p:cTn id="123" dur="10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4" fill="hold" nodeType="afterGroup">
                            <p:stCondLst>
                              <p:cond delay="40000"/>
                            </p:stCondLst>
                            <p:childTnLst>
                              <p:par>
                                <p:cTn id="125" presetID="8" presetClass="emp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360000">
                                      <p:cBhvr>
                                        <p:cTn id="126" dur="10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7" fill="hold" nodeType="afterGroup">
                            <p:stCondLst>
                              <p:cond delay="41000"/>
                            </p:stCondLst>
                            <p:childTnLst>
                              <p:par>
                                <p:cTn id="128" presetID="8" presetClass="emp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360000">
                                      <p:cBhvr>
                                        <p:cTn id="129" dur="10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0" fill="hold" nodeType="afterGroup">
                            <p:stCondLst>
                              <p:cond delay="42000"/>
                            </p:stCondLst>
                            <p:childTnLst>
                              <p:par>
                                <p:cTn id="131" presetID="8" presetClass="emp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360000">
                                      <p:cBhvr>
                                        <p:cTn id="132" dur="10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3" fill="hold" nodeType="afterGroup">
                            <p:stCondLst>
                              <p:cond delay="43000"/>
                            </p:stCondLst>
                            <p:childTnLst>
                              <p:par>
                                <p:cTn id="134" presetID="8" presetClass="emp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360000">
                                      <p:cBhvr>
                                        <p:cTn id="135" dur="10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6" fill="hold" nodeType="afterGroup">
                            <p:stCondLst>
                              <p:cond delay="44000"/>
                            </p:stCondLst>
                            <p:childTnLst>
                              <p:par>
                                <p:cTn id="137" presetID="8" presetClass="emp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360000">
                                      <p:cBhvr>
                                        <p:cTn id="138" dur="10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9" fill="hold" nodeType="afterGroup">
                            <p:stCondLst>
                              <p:cond delay="45000"/>
                            </p:stCondLst>
                            <p:childTnLst>
                              <p:par>
                                <p:cTn id="140" presetID="8" presetClass="emp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360000">
                                      <p:cBhvr>
                                        <p:cTn id="141" dur="10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2" fill="hold" nodeType="afterGroup">
                            <p:stCondLst>
                              <p:cond delay="46000"/>
                            </p:stCondLst>
                            <p:childTnLst>
                              <p:par>
                                <p:cTn id="143" presetID="8" presetClass="emp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360000">
                                      <p:cBhvr>
                                        <p:cTn id="144" dur="10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5" fill="hold" nodeType="afterGroup">
                            <p:stCondLst>
                              <p:cond delay="47000"/>
                            </p:stCondLst>
                            <p:childTnLst>
                              <p:par>
                                <p:cTn id="146" presetID="8" presetClass="emp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360000">
                                      <p:cBhvr>
                                        <p:cTn id="147" dur="10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8" fill="hold" nodeType="afterGroup">
                            <p:stCondLst>
                              <p:cond delay="48000"/>
                            </p:stCondLst>
                            <p:childTnLst>
                              <p:par>
                                <p:cTn id="149" presetID="8" presetClass="emp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360000">
                                      <p:cBhvr>
                                        <p:cTn id="150" dur="10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1" fill="hold" nodeType="afterGroup">
                            <p:stCondLst>
                              <p:cond delay="49000"/>
                            </p:stCondLst>
                            <p:childTnLst>
                              <p:par>
                                <p:cTn id="152" presetID="8" presetClass="emp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360000">
                                      <p:cBhvr>
                                        <p:cTn id="153" dur="10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4" fill="hold" nodeType="afterGroup">
                            <p:stCondLst>
                              <p:cond delay="50000"/>
                            </p:stCondLst>
                            <p:childTnLst>
                              <p:par>
                                <p:cTn id="155" presetID="8" presetClass="emp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360000">
                                      <p:cBhvr>
                                        <p:cTn id="156" dur="10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7" fill="hold" nodeType="afterGroup">
                            <p:stCondLst>
                              <p:cond delay="51000"/>
                            </p:stCondLst>
                            <p:childTnLst>
                              <p:par>
                                <p:cTn id="158" presetID="8" presetClass="emp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360000">
                                      <p:cBhvr>
                                        <p:cTn id="159" dur="10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0" fill="hold" nodeType="afterGroup">
                            <p:stCondLst>
                              <p:cond delay="52000"/>
                            </p:stCondLst>
                            <p:childTnLst>
                              <p:par>
                                <p:cTn id="161" presetID="8" presetClass="emp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360000">
                                      <p:cBhvr>
                                        <p:cTn id="162" dur="10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3" fill="hold" nodeType="afterGroup">
                            <p:stCondLst>
                              <p:cond delay="53000"/>
                            </p:stCondLst>
                            <p:childTnLst>
                              <p:par>
                                <p:cTn id="164" presetID="8" presetClass="emp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360000">
                                      <p:cBhvr>
                                        <p:cTn id="165" dur="10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6" fill="hold" nodeType="afterGroup">
                            <p:stCondLst>
                              <p:cond delay="54000"/>
                            </p:stCondLst>
                            <p:childTnLst>
                              <p:par>
                                <p:cTn id="167" presetID="8" presetClass="emp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360000">
                                      <p:cBhvr>
                                        <p:cTn id="168" dur="10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9" fill="hold" nodeType="afterGroup">
                            <p:stCondLst>
                              <p:cond delay="55000"/>
                            </p:stCondLst>
                            <p:childTnLst>
                              <p:par>
                                <p:cTn id="170" presetID="8" presetClass="emp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360000">
                                      <p:cBhvr>
                                        <p:cTn id="171" dur="10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2" fill="hold" nodeType="afterGroup">
                            <p:stCondLst>
                              <p:cond delay="56000"/>
                            </p:stCondLst>
                            <p:childTnLst>
                              <p:par>
                                <p:cTn id="173" presetID="8" presetClass="emp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360000">
                                      <p:cBhvr>
                                        <p:cTn id="174" dur="10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5" fill="hold" nodeType="afterGroup">
                            <p:stCondLst>
                              <p:cond delay="57000"/>
                            </p:stCondLst>
                            <p:childTnLst>
                              <p:par>
                                <p:cTn id="176" presetID="8" presetClass="emp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360000">
                                      <p:cBhvr>
                                        <p:cTn id="177" dur="10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8" fill="hold" nodeType="afterGroup">
                            <p:stCondLst>
                              <p:cond delay="58000"/>
                            </p:stCondLst>
                            <p:childTnLst>
                              <p:par>
                                <p:cTn id="179" presetID="8" presetClass="emp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360000">
                                      <p:cBhvr>
                                        <p:cTn id="180" dur="10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1" fill="hold" nodeType="afterGroup">
                            <p:stCondLst>
                              <p:cond delay="59000"/>
                            </p:stCondLst>
                            <p:childTnLst>
                              <p:par>
                                <p:cTn id="182" presetID="8" presetClass="emp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360000">
                                      <p:cBhvr>
                                        <p:cTn id="183" dur="10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8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)">
                                      <p:cBhvr>
                                        <p:cTn id="185" dur="399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86" repeatCount="300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2" name="Picture 4" descr="Z:\newtek\_backgrounds_1.02\Greg\First Day of School\teacher_kids_waving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2" y="0"/>
            <a:ext cx="2214563" cy="2362200"/>
          </a:xfrm>
          <a:prstGeom prst="rect">
            <a:avLst/>
          </a:prstGeom>
          <a:noFill/>
        </p:spPr>
      </p:pic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2285984" y="71414"/>
            <a:ext cx="6786610" cy="1143008"/>
          </a:xfrm>
        </p:spPr>
        <p:txBody>
          <a:bodyPr>
            <a:noAutofit/>
          </a:bodyPr>
          <a:lstStyle/>
          <a:p>
            <a:r>
              <a:rPr lang="ru-RU" sz="3200" b="1" i="1" dirty="0" smtClean="0">
                <a:solidFill>
                  <a:schemeClr val="accent6">
                    <a:lumMod val="75000"/>
                  </a:schemeClr>
                </a:solidFill>
                <a:latin typeface="Calibri" pitchFamily="34" charset="0"/>
              </a:rPr>
              <a:t>Какова </a:t>
            </a:r>
            <a:r>
              <a:rPr lang="ru-RU" sz="3200" b="1" i="1" dirty="0">
                <a:solidFill>
                  <a:schemeClr val="accent6">
                    <a:lumMod val="75000"/>
                  </a:schemeClr>
                </a:solidFill>
                <a:latin typeface="Calibri" pitchFamily="34" charset="0"/>
              </a:rPr>
              <a:t>роль общения в жизни </a:t>
            </a:r>
            <a:r>
              <a:rPr lang="ru-RU" sz="3200" b="1" i="1" dirty="0" smtClean="0">
                <a:solidFill>
                  <a:schemeClr val="accent6">
                    <a:lumMod val="75000"/>
                  </a:schemeClr>
                </a:solidFill>
                <a:latin typeface="Calibri" pitchFamily="34" charset="0"/>
              </a:rPr>
              <a:t>каждого современного </a:t>
            </a:r>
            <a:r>
              <a:rPr lang="ru-RU" sz="3200" b="1" i="1" dirty="0">
                <a:solidFill>
                  <a:schemeClr val="accent6">
                    <a:lumMod val="75000"/>
                  </a:schemeClr>
                </a:solidFill>
                <a:latin typeface="Calibri" pitchFamily="34" charset="0"/>
              </a:rPr>
              <a:t>человека?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072066" y="2357430"/>
            <a:ext cx="342902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В </a:t>
            </a:r>
            <a:r>
              <a:rPr lang="ru-RU" dirty="0"/>
              <a:t>качестве лучиков солнца выступят те роли, которые играет общение в </a:t>
            </a:r>
            <a:r>
              <a:rPr lang="ru-RU" dirty="0" smtClean="0"/>
              <a:t>межличностных </a:t>
            </a:r>
            <a:r>
              <a:rPr lang="ru-RU" dirty="0"/>
              <a:t>отношениях. </a:t>
            </a:r>
          </a:p>
        </p:txBody>
      </p:sp>
      <p:grpSp>
        <p:nvGrpSpPr>
          <p:cNvPr id="2" name="Group 3"/>
          <p:cNvGrpSpPr>
            <a:grpSpLocks/>
          </p:cNvGrpSpPr>
          <p:nvPr/>
        </p:nvGrpSpPr>
        <p:grpSpPr bwMode="auto">
          <a:xfrm>
            <a:off x="1142976" y="2781300"/>
            <a:ext cx="3429024" cy="2790840"/>
            <a:chOff x="2640" y="0"/>
            <a:chExt cx="1200" cy="1200"/>
          </a:xfrm>
        </p:grpSpPr>
        <p:sp>
          <p:nvSpPr>
            <p:cNvPr id="18436" name="Line 4"/>
            <p:cNvSpPr>
              <a:spLocks noChangeShapeType="1"/>
            </p:cNvSpPr>
            <p:nvPr/>
          </p:nvSpPr>
          <p:spPr bwMode="auto">
            <a:xfrm>
              <a:off x="3216" y="0"/>
              <a:ext cx="0" cy="1200"/>
            </a:xfrm>
            <a:prstGeom prst="line">
              <a:avLst/>
            </a:prstGeom>
            <a:noFill/>
            <a:ln w="38100">
              <a:solidFill>
                <a:srgbClr val="FF9999"/>
              </a:solidFill>
              <a:round/>
              <a:headEnd/>
              <a:tailEnd/>
            </a:ln>
            <a:effectLst>
              <a:prstShdw prst="shdw17" dist="17961" dir="2700000">
                <a:srgbClr val="FF9999">
                  <a:gamma/>
                  <a:shade val="60000"/>
                  <a:invGamma/>
                </a:srgbClr>
              </a:prst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8437" name="Line 5"/>
            <p:cNvSpPr>
              <a:spLocks noChangeShapeType="1"/>
            </p:cNvSpPr>
            <p:nvPr/>
          </p:nvSpPr>
          <p:spPr bwMode="auto">
            <a:xfrm>
              <a:off x="2640" y="624"/>
              <a:ext cx="1200" cy="0"/>
            </a:xfrm>
            <a:prstGeom prst="line">
              <a:avLst/>
            </a:prstGeom>
            <a:noFill/>
            <a:ln w="38100">
              <a:solidFill>
                <a:srgbClr val="FF9999"/>
              </a:solidFill>
              <a:round/>
              <a:headEnd/>
              <a:tailEnd/>
            </a:ln>
            <a:effectLst>
              <a:prstShdw prst="shdw17" dist="17961" dir="2700000">
                <a:srgbClr val="FF9999">
                  <a:gamma/>
                  <a:shade val="60000"/>
                  <a:invGamma/>
                </a:srgbClr>
              </a:prst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8438" name="Line 6"/>
            <p:cNvSpPr>
              <a:spLocks noChangeShapeType="1"/>
            </p:cNvSpPr>
            <p:nvPr/>
          </p:nvSpPr>
          <p:spPr bwMode="auto">
            <a:xfrm flipH="1">
              <a:off x="2832" y="192"/>
              <a:ext cx="816" cy="816"/>
            </a:xfrm>
            <a:prstGeom prst="line">
              <a:avLst/>
            </a:prstGeom>
            <a:noFill/>
            <a:ln w="38100">
              <a:solidFill>
                <a:srgbClr val="FFFF66"/>
              </a:solidFill>
              <a:round/>
              <a:headEnd/>
              <a:tailEnd/>
            </a:ln>
            <a:effectLst>
              <a:prstShdw prst="shdw17" dist="17961" dir="2700000">
                <a:srgbClr val="FFFF66">
                  <a:gamma/>
                  <a:shade val="60000"/>
                  <a:invGamma/>
                </a:srgbClr>
              </a:prst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8439" name="Line 7"/>
            <p:cNvSpPr>
              <a:spLocks noChangeShapeType="1"/>
            </p:cNvSpPr>
            <p:nvPr/>
          </p:nvSpPr>
          <p:spPr bwMode="auto">
            <a:xfrm>
              <a:off x="2784" y="240"/>
              <a:ext cx="864" cy="768"/>
            </a:xfrm>
            <a:prstGeom prst="line">
              <a:avLst/>
            </a:prstGeom>
            <a:noFill/>
            <a:ln w="38100">
              <a:solidFill>
                <a:srgbClr val="FFFF66"/>
              </a:solidFill>
              <a:round/>
              <a:headEnd/>
              <a:tailEnd/>
            </a:ln>
            <a:effectLst>
              <a:prstShdw prst="shdw17" dist="17961" dir="2700000">
                <a:srgbClr val="FFFF66">
                  <a:gamma/>
                  <a:shade val="60000"/>
                  <a:invGamma/>
                </a:srgbClr>
              </a:prst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18440" name="Oval 8"/>
          <p:cNvSpPr>
            <a:spLocks noChangeArrowheads="1"/>
          </p:cNvSpPr>
          <p:nvPr/>
        </p:nvSpPr>
        <p:spPr bwMode="auto">
          <a:xfrm>
            <a:off x="2285984" y="3929066"/>
            <a:ext cx="857256" cy="700089"/>
          </a:xfrm>
          <a:prstGeom prst="ellipse">
            <a:avLst/>
          </a:prstGeom>
          <a:gradFill rotWithShape="1">
            <a:gsLst>
              <a:gs pos="0">
                <a:srgbClr val="FFFF00"/>
              </a:gs>
              <a:gs pos="100000">
                <a:srgbClr val="FF5050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  <a:effectLst>
            <a:prstShdw prst="shdw17" dist="17961" dir="2700000">
              <a:srgbClr val="FFFF00">
                <a:gamma/>
                <a:shade val="60000"/>
                <a:invGamma/>
              </a:srgbClr>
            </a:prst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фициальная">
  <a:themeElements>
    <a:clrScheme name="Начальная">
      <a:dk1>
        <a:sysClr val="windowText" lastClr="000000"/>
      </a:dk1>
      <a:lt1>
        <a:sysClr val="window" lastClr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Официальная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Официальная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Civic</Template>
  <TotalTime>1154</TotalTime>
  <Words>467</Words>
  <Application>Microsoft Office PowerPoint</Application>
  <PresentationFormat>Экран (4:3)</PresentationFormat>
  <Paragraphs>177</Paragraphs>
  <Slides>31</Slides>
  <Notes>1</Notes>
  <HiddenSlides>0</HiddenSlides>
  <MMClips>9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31</vt:i4>
      </vt:variant>
    </vt:vector>
  </HeadingPairs>
  <TitlesOfParts>
    <vt:vector size="32" baseType="lpstr">
      <vt:lpstr>Официальная</vt:lpstr>
      <vt:lpstr>Урок обществознания</vt:lpstr>
      <vt:lpstr> </vt:lpstr>
      <vt:lpstr>Общение и его значение в жизни человека</vt:lpstr>
      <vt:lpstr> «Кто есть кто»</vt:lpstr>
      <vt:lpstr>Слайд 5</vt:lpstr>
      <vt:lpstr> Как связаны названия групп с темой урока</vt:lpstr>
      <vt:lpstr>Какова роль общения в жизни каждого современного человека?</vt:lpstr>
      <vt:lpstr>Слайд 8</vt:lpstr>
      <vt:lpstr>Какова роль общения в жизни каждого современного человека?</vt:lpstr>
      <vt:lpstr>«Найди интересную тему» </vt:lpstr>
      <vt:lpstr>Слайд 11</vt:lpstr>
      <vt:lpstr>Слайд 12</vt:lpstr>
      <vt:lpstr>Обсуждаем</vt:lpstr>
      <vt:lpstr>Слайд 14</vt:lpstr>
      <vt:lpstr>Слайд 15</vt:lpstr>
      <vt:lpstr>Слайд 16</vt:lpstr>
      <vt:lpstr>Слайд 17</vt:lpstr>
      <vt:lpstr>«Кластер»</vt:lpstr>
      <vt:lpstr>Схема кластера</vt:lpstr>
      <vt:lpstr>Слайд 20</vt:lpstr>
      <vt:lpstr>Слайд 21</vt:lpstr>
      <vt:lpstr>Слайд 22</vt:lpstr>
      <vt:lpstr>Слайд 23</vt:lpstr>
      <vt:lpstr>Слайд 24</vt:lpstr>
      <vt:lpstr>Обсуждаем кластеры</vt:lpstr>
      <vt:lpstr>«Отказ»</vt:lpstr>
      <vt:lpstr>Слайд 27</vt:lpstr>
      <vt:lpstr>Умей сказать «Нет»</vt:lpstr>
      <vt:lpstr>На «рефлексивной мишени» отметить работу группы, заполнив каждый сектор. </vt:lpstr>
      <vt:lpstr>Домашнее задание</vt:lpstr>
      <vt:lpstr>СПАСИБО за  ОБЩЕНИЕ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ОБЩЕНИЕ урок- практикум</dc:title>
  <dc:creator>Таня</dc:creator>
  <cp:lastModifiedBy>1</cp:lastModifiedBy>
  <cp:revision>89</cp:revision>
  <dcterms:created xsi:type="dcterms:W3CDTF">2010-11-24T10:01:27Z</dcterms:created>
  <dcterms:modified xsi:type="dcterms:W3CDTF">2015-06-12T13:47:31Z</dcterms:modified>
</cp:coreProperties>
</file>