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84" r:id="rId9"/>
    <p:sldId id="286" r:id="rId10"/>
    <p:sldId id="292" r:id="rId11"/>
    <p:sldId id="300" r:id="rId12"/>
    <p:sldId id="302" r:id="rId13"/>
    <p:sldId id="30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1" autoAdjust="0"/>
    <p:restoredTop sz="94660"/>
  </p:normalViewPr>
  <p:slideViewPr>
    <p:cSldViewPr snapToGrid="0">
      <p:cViewPr>
        <p:scale>
          <a:sx n="86" d="100"/>
          <a:sy n="86" d="100"/>
        </p:scale>
        <p:origin x="1640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6F691D-A96B-4A75-AB3B-2A01962A4C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C63FDC-BF6E-406B-9B46-007EEF9613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3F1F0-57BA-463C-9337-AB5432840BDE}" type="datetimeFigureOut">
              <a:rPr lang="en-ID" smtClean="0"/>
              <a:t>08/10/18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2B05F3-B103-4CFE-8EFE-19719C0B2F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D38AC-1745-49C0-AD9E-DAFA98DF40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9E41D-484C-441A-A882-D652A0719A3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7385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5B23F-AB5C-4615-A9DD-EFE1B168DA6A}" type="datetimeFigureOut">
              <a:rPr lang="en-ID" smtClean="0"/>
              <a:t>08/10/18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38A65-1623-4F81-BBF8-28DF31751E65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04391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DFD4365-D80C-4A4F-B825-3627614A8E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43120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C99530-B9B3-4E29-9C12-C30069E4A9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1" cy="6858000"/>
          </a:xfrm>
          <a:custGeom>
            <a:avLst/>
            <a:gdLst>
              <a:gd name="connsiteX0" fmla="*/ 0 w 11219543"/>
              <a:gd name="connsiteY0" fmla="*/ 0 h 6096000"/>
              <a:gd name="connsiteX1" fmla="*/ 11219543 w 11219543"/>
              <a:gd name="connsiteY1" fmla="*/ 0 h 6096000"/>
              <a:gd name="connsiteX2" fmla="*/ 11219543 w 11219543"/>
              <a:gd name="connsiteY2" fmla="*/ 6096000 h 6096000"/>
              <a:gd name="connsiteX3" fmla="*/ 0 w 11219543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9543" h="6096000">
                <a:moveTo>
                  <a:pt x="0" y="0"/>
                </a:moveTo>
                <a:lnTo>
                  <a:pt x="11219543" y="0"/>
                </a:lnTo>
                <a:lnTo>
                  <a:pt x="11219543" y="6096000"/>
                </a:lnTo>
                <a:lnTo>
                  <a:pt x="0" y="609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9942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C10E0111-6A03-4D76-B906-455616E559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245208" cy="6313251"/>
          </a:xfrm>
          <a:custGeom>
            <a:avLst/>
            <a:gdLst>
              <a:gd name="connsiteX0" fmla="*/ 2388250 w 5245208"/>
              <a:gd name="connsiteY0" fmla="*/ 4737879 h 6313251"/>
              <a:gd name="connsiteX1" fmla="*/ 2951264 w 5245208"/>
              <a:gd name="connsiteY1" fmla="*/ 5300893 h 6313251"/>
              <a:gd name="connsiteX2" fmla="*/ 2388250 w 5245208"/>
              <a:gd name="connsiteY2" fmla="*/ 5863907 h 6313251"/>
              <a:gd name="connsiteX3" fmla="*/ 1825236 w 5245208"/>
              <a:gd name="connsiteY3" fmla="*/ 5300893 h 6313251"/>
              <a:gd name="connsiteX4" fmla="*/ 4232851 w 5245208"/>
              <a:gd name="connsiteY4" fmla="*/ 4288537 h 6313251"/>
              <a:gd name="connsiteX5" fmla="*/ 5245208 w 5245208"/>
              <a:gd name="connsiteY5" fmla="*/ 5300894 h 6313251"/>
              <a:gd name="connsiteX6" fmla="*/ 4232851 w 5245208"/>
              <a:gd name="connsiteY6" fmla="*/ 6313251 h 6313251"/>
              <a:gd name="connsiteX7" fmla="*/ 3220494 w 5245208"/>
              <a:gd name="connsiteY7" fmla="*/ 5300894 h 6313251"/>
              <a:gd name="connsiteX8" fmla="*/ 3101086 w 5245208"/>
              <a:gd name="connsiteY8" fmla="*/ 1707883 h 6313251"/>
              <a:gd name="connsiteX9" fmla="*/ 4828977 w 5245208"/>
              <a:gd name="connsiteY9" fmla="*/ 3435774 h 6313251"/>
              <a:gd name="connsiteX10" fmla="*/ 3101085 w 5245208"/>
              <a:gd name="connsiteY10" fmla="*/ 5163666 h 6313251"/>
              <a:gd name="connsiteX11" fmla="*/ 1373194 w 5245208"/>
              <a:gd name="connsiteY11" fmla="*/ 3435775 h 6313251"/>
              <a:gd name="connsiteX12" fmla="*/ 4232851 w 5245208"/>
              <a:gd name="connsiteY12" fmla="*/ 558301 h 6313251"/>
              <a:gd name="connsiteX13" fmla="*/ 5245208 w 5245208"/>
              <a:gd name="connsiteY13" fmla="*/ 1570658 h 6313251"/>
              <a:gd name="connsiteX14" fmla="*/ 4232851 w 5245208"/>
              <a:gd name="connsiteY14" fmla="*/ 2583015 h 6313251"/>
              <a:gd name="connsiteX15" fmla="*/ 3220494 w 5245208"/>
              <a:gd name="connsiteY15" fmla="*/ 1570658 h 6313251"/>
              <a:gd name="connsiteX16" fmla="*/ 1022085 w 5245208"/>
              <a:gd name="connsiteY16" fmla="*/ 0 h 6313251"/>
              <a:gd name="connsiteX17" fmla="*/ 1424660 w 5245208"/>
              <a:gd name="connsiteY17" fmla="*/ 0 h 6313251"/>
              <a:gd name="connsiteX18" fmla="*/ 2951264 w 5245208"/>
              <a:gd name="connsiteY18" fmla="*/ 1526604 h 6313251"/>
              <a:gd name="connsiteX19" fmla="*/ 1223371 w 5245208"/>
              <a:gd name="connsiteY19" fmla="*/ 3254497 h 6313251"/>
              <a:gd name="connsiteX20" fmla="*/ 1 w 5245208"/>
              <a:gd name="connsiteY20" fmla="*/ 2031125 h 6313251"/>
              <a:gd name="connsiteX21" fmla="*/ 0 w 5245208"/>
              <a:gd name="connsiteY21" fmla="*/ 1022084 h 631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45208" h="6313251">
                <a:moveTo>
                  <a:pt x="2388250" y="4737879"/>
                </a:moveTo>
                <a:lnTo>
                  <a:pt x="2951264" y="5300893"/>
                </a:lnTo>
                <a:lnTo>
                  <a:pt x="2388250" y="5863907"/>
                </a:lnTo>
                <a:lnTo>
                  <a:pt x="1825236" y="5300893"/>
                </a:lnTo>
                <a:close/>
                <a:moveTo>
                  <a:pt x="4232851" y="4288537"/>
                </a:moveTo>
                <a:lnTo>
                  <a:pt x="5245208" y="5300894"/>
                </a:lnTo>
                <a:lnTo>
                  <a:pt x="4232851" y="6313251"/>
                </a:lnTo>
                <a:lnTo>
                  <a:pt x="3220494" y="5300894"/>
                </a:lnTo>
                <a:close/>
                <a:moveTo>
                  <a:pt x="3101086" y="1707883"/>
                </a:moveTo>
                <a:lnTo>
                  <a:pt x="4828977" y="3435774"/>
                </a:lnTo>
                <a:lnTo>
                  <a:pt x="3101085" y="5163666"/>
                </a:lnTo>
                <a:lnTo>
                  <a:pt x="1373194" y="3435775"/>
                </a:lnTo>
                <a:close/>
                <a:moveTo>
                  <a:pt x="4232851" y="558301"/>
                </a:moveTo>
                <a:lnTo>
                  <a:pt x="5245208" y="1570658"/>
                </a:lnTo>
                <a:lnTo>
                  <a:pt x="4232851" y="2583015"/>
                </a:lnTo>
                <a:lnTo>
                  <a:pt x="3220494" y="1570658"/>
                </a:lnTo>
                <a:close/>
                <a:moveTo>
                  <a:pt x="1022085" y="0"/>
                </a:moveTo>
                <a:lnTo>
                  <a:pt x="1424660" y="0"/>
                </a:lnTo>
                <a:lnTo>
                  <a:pt x="2951264" y="1526604"/>
                </a:lnTo>
                <a:lnTo>
                  <a:pt x="1223371" y="3254497"/>
                </a:lnTo>
                <a:lnTo>
                  <a:pt x="1" y="2031125"/>
                </a:lnTo>
                <a:lnTo>
                  <a:pt x="0" y="10220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9956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73C916-1AE0-4009-85A3-E178287326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962400"/>
          </a:xfrm>
          <a:custGeom>
            <a:avLst/>
            <a:gdLst>
              <a:gd name="connsiteX0" fmla="*/ 0 w 12192000"/>
              <a:gd name="connsiteY0" fmla="*/ 0 h 3962400"/>
              <a:gd name="connsiteX1" fmla="*/ 12192000 w 12192000"/>
              <a:gd name="connsiteY1" fmla="*/ 0 h 3962400"/>
              <a:gd name="connsiteX2" fmla="*/ 12192000 w 12192000"/>
              <a:gd name="connsiteY2" fmla="*/ 3962400 h 3962400"/>
              <a:gd name="connsiteX3" fmla="*/ 0 w 1219200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62400">
                <a:moveTo>
                  <a:pt x="0" y="0"/>
                </a:moveTo>
                <a:lnTo>
                  <a:pt x="12192000" y="0"/>
                </a:lnTo>
                <a:lnTo>
                  <a:pt x="12192000" y="3962400"/>
                </a:lnTo>
                <a:lnTo>
                  <a:pt x="0" y="3962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3123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86787AD-42A3-48FB-969D-87C0D284D7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5929" y="0"/>
            <a:ext cx="3320142" cy="6096000"/>
          </a:xfrm>
          <a:custGeom>
            <a:avLst/>
            <a:gdLst>
              <a:gd name="connsiteX0" fmla="*/ 0 w 3320142"/>
              <a:gd name="connsiteY0" fmla="*/ 0 h 6096000"/>
              <a:gd name="connsiteX1" fmla="*/ 3320142 w 3320142"/>
              <a:gd name="connsiteY1" fmla="*/ 0 h 6096000"/>
              <a:gd name="connsiteX2" fmla="*/ 3320142 w 3320142"/>
              <a:gd name="connsiteY2" fmla="*/ 5110847 h 6096000"/>
              <a:gd name="connsiteX3" fmla="*/ 1660071 w 3320142"/>
              <a:gd name="connsiteY3" fmla="*/ 6096000 h 6096000"/>
              <a:gd name="connsiteX4" fmla="*/ 0 w 3320142"/>
              <a:gd name="connsiteY4" fmla="*/ 5110847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0142" h="6096000">
                <a:moveTo>
                  <a:pt x="0" y="0"/>
                </a:moveTo>
                <a:lnTo>
                  <a:pt x="3320142" y="0"/>
                </a:lnTo>
                <a:lnTo>
                  <a:pt x="3320142" y="5110847"/>
                </a:lnTo>
                <a:lnTo>
                  <a:pt x="1660071" y="6096000"/>
                </a:lnTo>
                <a:lnTo>
                  <a:pt x="0" y="51108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3833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C5D6C97-60D1-4751-82D6-29D84BEE27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16362" y="1"/>
            <a:ext cx="7159276" cy="6858000"/>
          </a:xfrm>
          <a:custGeom>
            <a:avLst/>
            <a:gdLst>
              <a:gd name="connsiteX0" fmla="*/ 0 w 7159276"/>
              <a:gd name="connsiteY0" fmla="*/ 0 h 6858000"/>
              <a:gd name="connsiteX1" fmla="*/ 2282291 w 7159276"/>
              <a:gd name="connsiteY1" fmla="*/ 0 h 6858000"/>
              <a:gd name="connsiteX2" fmla="*/ 4876986 w 7159276"/>
              <a:gd name="connsiteY2" fmla="*/ 0 h 6858000"/>
              <a:gd name="connsiteX3" fmla="*/ 7159276 w 7159276"/>
              <a:gd name="connsiteY3" fmla="*/ 0 h 6858000"/>
              <a:gd name="connsiteX4" fmla="*/ 4876986 w 7159276"/>
              <a:gd name="connsiteY4" fmla="*/ 2009463 h 6858000"/>
              <a:gd name="connsiteX5" fmla="*/ 4876985 w 7159276"/>
              <a:gd name="connsiteY5" fmla="*/ 6858000 h 6858000"/>
              <a:gd name="connsiteX6" fmla="*/ 2282290 w 7159276"/>
              <a:gd name="connsiteY6" fmla="*/ 6858000 h 6858000"/>
              <a:gd name="connsiteX7" fmla="*/ 2282291 w 7159276"/>
              <a:gd name="connsiteY7" fmla="*/ 200946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59276" h="6858000">
                <a:moveTo>
                  <a:pt x="0" y="0"/>
                </a:moveTo>
                <a:lnTo>
                  <a:pt x="2282291" y="0"/>
                </a:lnTo>
                <a:lnTo>
                  <a:pt x="4876986" y="0"/>
                </a:lnTo>
                <a:lnTo>
                  <a:pt x="7159276" y="0"/>
                </a:lnTo>
                <a:lnTo>
                  <a:pt x="4876986" y="2009463"/>
                </a:lnTo>
                <a:lnTo>
                  <a:pt x="4876985" y="6858000"/>
                </a:lnTo>
                <a:lnTo>
                  <a:pt x="2282290" y="6858000"/>
                </a:lnTo>
                <a:lnTo>
                  <a:pt x="2282291" y="20094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1527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18DDE62-CEB4-4F2B-A7A9-1E9B84C214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891845A-0A3E-41AD-A186-B22B73678AF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F34D5FF-64EF-47FD-AA0A-12FDE2EF82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942CF0B-8257-4505-88BB-503B2AC398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58863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AFD6AD-2D0C-4822-BF26-5A92C16469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09257" y="1153887"/>
            <a:ext cx="6313714" cy="4463143"/>
          </a:xfrm>
          <a:custGeom>
            <a:avLst/>
            <a:gdLst>
              <a:gd name="connsiteX0" fmla="*/ 0 w 6313714"/>
              <a:gd name="connsiteY0" fmla="*/ 0 h 4463143"/>
              <a:gd name="connsiteX1" fmla="*/ 6313714 w 6313714"/>
              <a:gd name="connsiteY1" fmla="*/ 0 h 4463143"/>
              <a:gd name="connsiteX2" fmla="*/ 6313714 w 6313714"/>
              <a:gd name="connsiteY2" fmla="*/ 4463143 h 4463143"/>
              <a:gd name="connsiteX3" fmla="*/ 0 w 6313714"/>
              <a:gd name="connsiteY3" fmla="*/ 4463143 h 446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13714" h="4463143">
                <a:moveTo>
                  <a:pt x="0" y="0"/>
                </a:moveTo>
                <a:lnTo>
                  <a:pt x="6313714" y="0"/>
                </a:lnTo>
                <a:lnTo>
                  <a:pt x="6313714" y="4463143"/>
                </a:lnTo>
                <a:lnTo>
                  <a:pt x="0" y="4463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12439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C470162-CBAD-43A1-9C05-26DF79F94E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20621" y="597469"/>
            <a:ext cx="3906910" cy="5663065"/>
          </a:xfrm>
          <a:custGeom>
            <a:avLst/>
            <a:gdLst>
              <a:gd name="connsiteX0" fmla="*/ 2081207 w 3906910"/>
              <a:gd name="connsiteY0" fmla="*/ 0 h 5663065"/>
              <a:gd name="connsiteX1" fmla="*/ 3906910 w 3906910"/>
              <a:gd name="connsiteY1" fmla="*/ 1825705 h 5663065"/>
              <a:gd name="connsiteX2" fmla="*/ 69551 w 3906910"/>
              <a:gd name="connsiteY2" fmla="*/ 5663065 h 5663065"/>
              <a:gd name="connsiteX3" fmla="*/ 54197 w 3906910"/>
              <a:gd name="connsiteY3" fmla="*/ 5647711 h 5663065"/>
              <a:gd name="connsiteX4" fmla="*/ 0 w 3906910"/>
              <a:gd name="connsiteY4" fmla="*/ 2081208 h 566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6910" h="5663065">
                <a:moveTo>
                  <a:pt x="2081207" y="0"/>
                </a:moveTo>
                <a:lnTo>
                  <a:pt x="3906910" y="1825705"/>
                </a:lnTo>
                <a:lnTo>
                  <a:pt x="69551" y="5663065"/>
                </a:lnTo>
                <a:lnTo>
                  <a:pt x="54197" y="5647711"/>
                </a:lnTo>
                <a:lnTo>
                  <a:pt x="0" y="20812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0E71D4F-2DD7-46D8-A2C4-0C7CA8404D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31781" y="597468"/>
            <a:ext cx="3906911" cy="5663065"/>
          </a:xfrm>
          <a:custGeom>
            <a:avLst/>
            <a:gdLst>
              <a:gd name="connsiteX0" fmla="*/ 3837359 w 3906911"/>
              <a:gd name="connsiteY0" fmla="*/ 0 h 5663065"/>
              <a:gd name="connsiteX1" fmla="*/ 3852713 w 3906911"/>
              <a:gd name="connsiteY1" fmla="*/ 15353 h 5663065"/>
              <a:gd name="connsiteX2" fmla="*/ 3906911 w 3906911"/>
              <a:gd name="connsiteY2" fmla="*/ 3581856 h 5663065"/>
              <a:gd name="connsiteX3" fmla="*/ 1825704 w 3906911"/>
              <a:gd name="connsiteY3" fmla="*/ 5663065 h 5663065"/>
              <a:gd name="connsiteX4" fmla="*/ 0 w 3906911"/>
              <a:gd name="connsiteY4" fmla="*/ 3837359 h 566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6911" h="5663065">
                <a:moveTo>
                  <a:pt x="3837359" y="0"/>
                </a:moveTo>
                <a:lnTo>
                  <a:pt x="3852713" y="15353"/>
                </a:lnTo>
                <a:lnTo>
                  <a:pt x="3906911" y="3581856"/>
                </a:lnTo>
                <a:lnTo>
                  <a:pt x="1825704" y="5663065"/>
                </a:lnTo>
                <a:lnTo>
                  <a:pt x="0" y="3837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7F23A9-0539-4FDF-86E5-86CF430EFC4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21828" y="348343"/>
            <a:ext cx="4627799" cy="4144533"/>
          </a:xfrm>
          <a:custGeom>
            <a:avLst/>
            <a:gdLst>
              <a:gd name="connsiteX0" fmla="*/ 4144532 w 4627799"/>
              <a:gd name="connsiteY0" fmla="*/ 0 h 4144533"/>
              <a:gd name="connsiteX1" fmla="*/ 4157252 w 4627799"/>
              <a:gd name="connsiteY1" fmla="*/ 12720 h 4144533"/>
              <a:gd name="connsiteX2" fmla="*/ 4627799 w 4627799"/>
              <a:gd name="connsiteY2" fmla="*/ 2561168 h 4144533"/>
              <a:gd name="connsiteX3" fmla="*/ 3025010 w 4627799"/>
              <a:gd name="connsiteY3" fmla="*/ 4144533 h 4144533"/>
              <a:gd name="connsiteX4" fmla="*/ 0 w 4627799"/>
              <a:gd name="connsiteY4" fmla="*/ 4144533 h 414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7799" h="4144533">
                <a:moveTo>
                  <a:pt x="4144532" y="0"/>
                </a:moveTo>
                <a:lnTo>
                  <a:pt x="4157252" y="12720"/>
                </a:lnTo>
                <a:lnTo>
                  <a:pt x="4627799" y="2561168"/>
                </a:lnTo>
                <a:lnTo>
                  <a:pt x="3025010" y="4144533"/>
                </a:lnTo>
                <a:lnTo>
                  <a:pt x="0" y="41445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54154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74AE91A-04F2-4912-A0CC-94C630F744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307771"/>
            <a:ext cx="12192000" cy="2133600"/>
          </a:xfrm>
          <a:custGeom>
            <a:avLst/>
            <a:gdLst>
              <a:gd name="connsiteX0" fmla="*/ 0 w 12192000"/>
              <a:gd name="connsiteY0" fmla="*/ 0 h 2133600"/>
              <a:gd name="connsiteX1" fmla="*/ 12192000 w 12192000"/>
              <a:gd name="connsiteY1" fmla="*/ 0 h 2133600"/>
              <a:gd name="connsiteX2" fmla="*/ 12192000 w 12192000"/>
              <a:gd name="connsiteY2" fmla="*/ 2133600 h 2133600"/>
              <a:gd name="connsiteX3" fmla="*/ 0 w 12192000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33600">
                <a:moveTo>
                  <a:pt x="0" y="0"/>
                </a:moveTo>
                <a:lnTo>
                  <a:pt x="12192000" y="0"/>
                </a:lnTo>
                <a:lnTo>
                  <a:pt x="12192000" y="2133600"/>
                </a:lnTo>
                <a:lnTo>
                  <a:pt x="0" y="2133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48552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138EA58-BD3D-4491-8B48-BADE7A42FC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87149" y="0"/>
            <a:ext cx="1946787" cy="6858000"/>
          </a:xfrm>
          <a:custGeom>
            <a:avLst/>
            <a:gdLst>
              <a:gd name="connsiteX0" fmla="*/ 0 w 1946787"/>
              <a:gd name="connsiteY0" fmla="*/ 0 h 6858000"/>
              <a:gd name="connsiteX1" fmla="*/ 1946787 w 1946787"/>
              <a:gd name="connsiteY1" fmla="*/ 0 h 6858000"/>
              <a:gd name="connsiteX2" fmla="*/ 1946787 w 1946787"/>
              <a:gd name="connsiteY2" fmla="*/ 6858000 h 6858000"/>
              <a:gd name="connsiteX3" fmla="*/ 0 w 19467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6787" h="6858000">
                <a:moveTo>
                  <a:pt x="0" y="0"/>
                </a:moveTo>
                <a:lnTo>
                  <a:pt x="1946787" y="0"/>
                </a:lnTo>
                <a:lnTo>
                  <a:pt x="194678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201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D5C517E-36E4-429F-98C0-27110EF3C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80349" y="1"/>
            <a:ext cx="4353060" cy="6156101"/>
          </a:xfrm>
          <a:custGeom>
            <a:avLst/>
            <a:gdLst>
              <a:gd name="connsiteX0" fmla="*/ 0 w 4353060"/>
              <a:gd name="connsiteY0" fmla="*/ 0 h 6156101"/>
              <a:gd name="connsiteX1" fmla="*/ 4353060 w 4353060"/>
              <a:gd name="connsiteY1" fmla="*/ 0 h 6156101"/>
              <a:gd name="connsiteX2" fmla="*/ 4353060 w 4353060"/>
              <a:gd name="connsiteY2" fmla="*/ 6156101 h 6156101"/>
              <a:gd name="connsiteX3" fmla="*/ 0 w 4353060"/>
              <a:gd name="connsiteY3" fmla="*/ 6156101 h 615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3060" h="6156101">
                <a:moveTo>
                  <a:pt x="0" y="0"/>
                </a:moveTo>
                <a:lnTo>
                  <a:pt x="4353060" y="0"/>
                </a:lnTo>
                <a:lnTo>
                  <a:pt x="4353060" y="6156101"/>
                </a:lnTo>
                <a:lnTo>
                  <a:pt x="0" y="6156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9417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89D654-1F1C-492D-9F75-7832FF37A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4346" y="778985"/>
            <a:ext cx="5648044" cy="5466956"/>
          </a:xfrm>
          <a:custGeom>
            <a:avLst/>
            <a:gdLst>
              <a:gd name="connsiteX0" fmla="*/ 3509527 w 5648044"/>
              <a:gd name="connsiteY0" fmla="*/ 1160426 h 5466956"/>
              <a:gd name="connsiteX1" fmla="*/ 4353416 w 5648044"/>
              <a:gd name="connsiteY1" fmla="*/ 1330799 h 5466956"/>
              <a:gd name="connsiteX2" fmla="*/ 4434825 w 5648044"/>
              <a:gd name="connsiteY2" fmla="*/ 1370016 h 5466956"/>
              <a:gd name="connsiteX3" fmla="*/ 4416957 w 5648044"/>
              <a:gd name="connsiteY3" fmla="*/ 1346121 h 5466956"/>
              <a:gd name="connsiteX4" fmla="*/ 4513435 w 5648044"/>
              <a:gd name="connsiteY4" fmla="*/ 1392597 h 5466956"/>
              <a:gd name="connsiteX5" fmla="*/ 5648044 w 5648044"/>
              <a:gd name="connsiteY5" fmla="*/ 3298943 h 5466956"/>
              <a:gd name="connsiteX6" fmla="*/ 3480031 w 5648044"/>
              <a:gd name="connsiteY6" fmla="*/ 5466956 h 5466956"/>
              <a:gd name="connsiteX7" fmla="*/ 1807087 w 5648044"/>
              <a:gd name="connsiteY7" fmla="*/ 4678001 h 5466956"/>
              <a:gd name="connsiteX8" fmla="*/ 1712279 w 5648044"/>
              <a:gd name="connsiteY8" fmla="*/ 4551217 h 5466956"/>
              <a:gd name="connsiteX9" fmla="*/ 1723907 w 5648044"/>
              <a:gd name="connsiteY9" fmla="*/ 4556819 h 5466956"/>
              <a:gd name="connsiteX10" fmla="*/ 1711776 w 5648044"/>
              <a:gd name="connsiteY10" fmla="*/ 4540596 h 5466956"/>
              <a:gd name="connsiteX11" fmla="*/ 1341514 w 5648044"/>
              <a:gd name="connsiteY11" fmla="*/ 3328439 h 5466956"/>
              <a:gd name="connsiteX12" fmla="*/ 3509527 w 5648044"/>
              <a:gd name="connsiteY12" fmla="*/ 1160426 h 5466956"/>
              <a:gd name="connsiteX13" fmla="*/ 2462866 w 5648044"/>
              <a:gd name="connsiteY13" fmla="*/ 0 h 5466956"/>
              <a:gd name="connsiteX14" fmla="*/ 4363333 w 5648044"/>
              <a:gd name="connsiteY14" fmla="*/ 896254 h 5466956"/>
              <a:gd name="connsiteX15" fmla="*/ 4471035 w 5648044"/>
              <a:gd name="connsiteY15" fmla="*/ 1040281 h 5466956"/>
              <a:gd name="connsiteX16" fmla="*/ 4365345 w 5648044"/>
              <a:gd name="connsiteY16" fmla="*/ 989368 h 5466956"/>
              <a:gd name="connsiteX17" fmla="*/ 3406686 w 5648044"/>
              <a:gd name="connsiteY17" fmla="*/ 795824 h 5466956"/>
              <a:gd name="connsiteX18" fmla="*/ 943820 w 5648044"/>
              <a:gd name="connsiteY18" fmla="*/ 3258690 h 5466956"/>
              <a:gd name="connsiteX19" fmla="*/ 1364438 w 5648044"/>
              <a:gd name="connsiteY19" fmla="*/ 4635702 h 5466956"/>
              <a:gd name="connsiteX20" fmla="*/ 1398517 w 5648044"/>
              <a:gd name="connsiteY20" fmla="*/ 4681275 h 5466956"/>
              <a:gd name="connsiteX21" fmla="*/ 1288918 w 5648044"/>
              <a:gd name="connsiteY21" fmla="*/ 4628478 h 5466956"/>
              <a:gd name="connsiteX22" fmla="*/ 0 w 5648044"/>
              <a:gd name="connsiteY22" fmla="*/ 2462866 h 5466956"/>
              <a:gd name="connsiteX23" fmla="*/ 2462866 w 5648044"/>
              <a:gd name="connsiteY23" fmla="*/ 0 h 5466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648044" h="5466956">
                <a:moveTo>
                  <a:pt x="3509527" y="1160426"/>
                </a:moveTo>
                <a:cubicBezTo>
                  <a:pt x="3808867" y="1160426"/>
                  <a:pt x="4094038" y="1221092"/>
                  <a:pt x="4353416" y="1330799"/>
                </a:cubicBezTo>
                <a:lnTo>
                  <a:pt x="4434825" y="1370016"/>
                </a:lnTo>
                <a:lnTo>
                  <a:pt x="4416957" y="1346121"/>
                </a:lnTo>
                <a:lnTo>
                  <a:pt x="4513435" y="1392597"/>
                </a:lnTo>
                <a:cubicBezTo>
                  <a:pt x="5189260" y="1759727"/>
                  <a:pt x="5648044" y="2475757"/>
                  <a:pt x="5648044" y="3298943"/>
                </a:cubicBezTo>
                <a:cubicBezTo>
                  <a:pt x="5648044" y="4496304"/>
                  <a:pt x="4677392" y="5466956"/>
                  <a:pt x="3480031" y="5466956"/>
                </a:cubicBezTo>
                <a:cubicBezTo>
                  <a:pt x="2806516" y="5466956"/>
                  <a:pt x="2204732" y="5159836"/>
                  <a:pt x="1807087" y="4678001"/>
                </a:cubicBezTo>
                <a:lnTo>
                  <a:pt x="1712279" y="4551217"/>
                </a:lnTo>
                <a:lnTo>
                  <a:pt x="1723907" y="4556819"/>
                </a:lnTo>
                <a:lnTo>
                  <a:pt x="1711776" y="4540596"/>
                </a:lnTo>
                <a:cubicBezTo>
                  <a:pt x="1478012" y="4194579"/>
                  <a:pt x="1341514" y="3777450"/>
                  <a:pt x="1341514" y="3328439"/>
                </a:cubicBezTo>
                <a:cubicBezTo>
                  <a:pt x="1341514" y="2131078"/>
                  <a:pt x="2312166" y="1160426"/>
                  <a:pt x="3509527" y="1160426"/>
                </a:cubicBezTo>
                <a:close/>
                <a:moveTo>
                  <a:pt x="2462866" y="0"/>
                </a:moveTo>
                <a:cubicBezTo>
                  <a:pt x="3227981" y="0"/>
                  <a:pt x="3911608" y="348889"/>
                  <a:pt x="4363333" y="896254"/>
                </a:cubicBezTo>
                <a:lnTo>
                  <a:pt x="4471035" y="1040281"/>
                </a:lnTo>
                <a:lnTo>
                  <a:pt x="4365345" y="989368"/>
                </a:lnTo>
                <a:cubicBezTo>
                  <a:pt x="4070691" y="864740"/>
                  <a:pt x="3746736" y="795824"/>
                  <a:pt x="3406686" y="795824"/>
                </a:cubicBezTo>
                <a:cubicBezTo>
                  <a:pt x="2046482" y="795824"/>
                  <a:pt x="943820" y="1898486"/>
                  <a:pt x="943820" y="3258690"/>
                </a:cubicBezTo>
                <a:cubicBezTo>
                  <a:pt x="943820" y="3768767"/>
                  <a:pt x="1098882" y="4242626"/>
                  <a:pt x="1364438" y="4635702"/>
                </a:cubicBezTo>
                <a:lnTo>
                  <a:pt x="1398517" y="4681275"/>
                </a:lnTo>
                <a:lnTo>
                  <a:pt x="1288918" y="4628478"/>
                </a:lnTo>
                <a:cubicBezTo>
                  <a:pt x="521181" y="4211418"/>
                  <a:pt x="0" y="3398007"/>
                  <a:pt x="0" y="2462866"/>
                </a:cubicBezTo>
                <a:cubicBezTo>
                  <a:pt x="0" y="1102662"/>
                  <a:pt x="1102662" y="0"/>
                  <a:pt x="24628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7972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E07AADF-B153-4406-87D4-446DEA3888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12490" y="1187244"/>
            <a:ext cx="4483510" cy="4483510"/>
          </a:xfrm>
          <a:custGeom>
            <a:avLst/>
            <a:gdLst>
              <a:gd name="connsiteX0" fmla="*/ 2241755 w 4483510"/>
              <a:gd name="connsiteY0" fmla="*/ 0 h 4483510"/>
              <a:gd name="connsiteX1" fmla="*/ 4483510 w 4483510"/>
              <a:gd name="connsiteY1" fmla="*/ 2241755 h 4483510"/>
              <a:gd name="connsiteX2" fmla="*/ 2241755 w 4483510"/>
              <a:gd name="connsiteY2" fmla="*/ 4483510 h 4483510"/>
              <a:gd name="connsiteX3" fmla="*/ 0 w 4483510"/>
              <a:gd name="connsiteY3" fmla="*/ 2241755 h 4483510"/>
              <a:gd name="connsiteX4" fmla="*/ 2241755 w 4483510"/>
              <a:gd name="connsiteY4" fmla="*/ 0 h 4483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3510" h="4483510">
                <a:moveTo>
                  <a:pt x="2241755" y="0"/>
                </a:moveTo>
                <a:cubicBezTo>
                  <a:pt x="3479842" y="0"/>
                  <a:pt x="4483510" y="1003668"/>
                  <a:pt x="4483510" y="2241755"/>
                </a:cubicBezTo>
                <a:cubicBezTo>
                  <a:pt x="4483510" y="3479842"/>
                  <a:pt x="3479842" y="4483510"/>
                  <a:pt x="2241755" y="4483510"/>
                </a:cubicBezTo>
                <a:cubicBezTo>
                  <a:pt x="1003668" y="4483510"/>
                  <a:pt x="0" y="3479842"/>
                  <a:pt x="0" y="2241755"/>
                </a:cubicBezTo>
                <a:cubicBezTo>
                  <a:pt x="0" y="1003668"/>
                  <a:pt x="1003668" y="0"/>
                  <a:pt x="22417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2D7160E-A8F1-4037-9E92-1CF775626B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81649"/>
            <a:ext cx="2638620" cy="3094703"/>
          </a:xfrm>
          <a:custGeom>
            <a:avLst/>
            <a:gdLst>
              <a:gd name="connsiteX0" fmla="*/ 1091268 w 2638620"/>
              <a:gd name="connsiteY0" fmla="*/ 0 h 3094703"/>
              <a:gd name="connsiteX1" fmla="*/ 2638620 w 2638620"/>
              <a:gd name="connsiteY1" fmla="*/ 1547352 h 3094703"/>
              <a:gd name="connsiteX2" fmla="*/ 1091268 w 2638620"/>
              <a:gd name="connsiteY2" fmla="*/ 3094703 h 3094703"/>
              <a:gd name="connsiteX3" fmla="*/ 107009 w 2638620"/>
              <a:gd name="connsiteY3" fmla="*/ 2741363 h 3094703"/>
              <a:gd name="connsiteX4" fmla="*/ 0 w 2638620"/>
              <a:gd name="connsiteY4" fmla="*/ 2644107 h 3094703"/>
              <a:gd name="connsiteX5" fmla="*/ 0 w 2638620"/>
              <a:gd name="connsiteY5" fmla="*/ 450596 h 3094703"/>
              <a:gd name="connsiteX6" fmla="*/ 107009 w 2638620"/>
              <a:gd name="connsiteY6" fmla="*/ 353340 h 3094703"/>
              <a:gd name="connsiteX7" fmla="*/ 1091268 w 2638620"/>
              <a:gd name="connsiteY7" fmla="*/ 0 h 309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8620" h="3094703">
                <a:moveTo>
                  <a:pt x="1091268" y="0"/>
                </a:moveTo>
                <a:cubicBezTo>
                  <a:pt x="1945847" y="0"/>
                  <a:pt x="2638620" y="692773"/>
                  <a:pt x="2638620" y="1547352"/>
                </a:cubicBezTo>
                <a:cubicBezTo>
                  <a:pt x="2638620" y="2401930"/>
                  <a:pt x="1945847" y="3094703"/>
                  <a:pt x="1091268" y="3094703"/>
                </a:cubicBezTo>
                <a:cubicBezTo>
                  <a:pt x="717390" y="3094703"/>
                  <a:pt x="374482" y="2962102"/>
                  <a:pt x="107009" y="2741363"/>
                </a:cubicBezTo>
                <a:lnTo>
                  <a:pt x="0" y="2644107"/>
                </a:lnTo>
                <a:lnTo>
                  <a:pt x="0" y="450596"/>
                </a:lnTo>
                <a:lnTo>
                  <a:pt x="107009" y="353340"/>
                </a:lnTo>
                <a:cubicBezTo>
                  <a:pt x="374482" y="132601"/>
                  <a:pt x="717390" y="0"/>
                  <a:pt x="10912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8626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556B40-043A-4A3E-A47D-B89A909502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1768" y="0"/>
            <a:ext cx="9468464" cy="6865374"/>
          </a:xfrm>
          <a:custGeom>
            <a:avLst/>
            <a:gdLst>
              <a:gd name="connsiteX0" fmla="*/ 1471994 w 9468464"/>
              <a:gd name="connsiteY0" fmla="*/ 0 h 6865374"/>
              <a:gd name="connsiteX1" fmla="*/ 7996470 w 9468464"/>
              <a:gd name="connsiteY1" fmla="*/ 0 h 6865374"/>
              <a:gd name="connsiteX2" fmla="*/ 8081839 w 9468464"/>
              <a:gd name="connsiteY2" fmla="*/ 81392 h 6865374"/>
              <a:gd name="connsiteX3" fmla="*/ 9468464 w 9468464"/>
              <a:gd name="connsiteY3" fmla="*/ 3429000 h 6865374"/>
              <a:gd name="connsiteX4" fmla="*/ 8081839 w 9468464"/>
              <a:gd name="connsiteY4" fmla="*/ 6776608 h 6865374"/>
              <a:gd name="connsiteX5" fmla="*/ 7988735 w 9468464"/>
              <a:gd name="connsiteY5" fmla="*/ 6865374 h 6865374"/>
              <a:gd name="connsiteX6" fmla="*/ 1479729 w 9468464"/>
              <a:gd name="connsiteY6" fmla="*/ 6865374 h 6865374"/>
              <a:gd name="connsiteX7" fmla="*/ 1386625 w 9468464"/>
              <a:gd name="connsiteY7" fmla="*/ 6776608 h 6865374"/>
              <a:gd name="connsiteX8" fmla="*/ 0 w 9468464"/>
              <a:gd name="connsiteY8" fmla="*/ 3429000 h 6865374"/>
              <a:gd name="connsiteX9" fmla="*/ 1386625 w 9468464"/>
              <a:gd name="connsiteY9" fmla="*/ 81392 h 686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468464" h="6865374">
                <a:moveTo>
                  <a:pt x="1471994" y="0"/>
                </a:moveTo>
                <a:lnTo>
                  <a:pt x="7996470" y="0"/>
                </a:lnTo>
                <a:lnTo>
                  <a:pt x="8081839" y="81392"/>
                </a:lnTo>
                <a:cubicBezTo>
                  <a:pt x="8938567" y="938120"/>
                  <a:pt x="9468464" y="2121678"/>
                  <a:pt x="9468464" y="3429000"/>
                </a:cubicBezTo>
                <a:cubicBezTo>
                  <a:pt x="9468464" y="4736322"/>
                  <a:pt x="8938567" y="5919880"/>
                  <a:pt x="8081839" y="6776608"/>
                </a:cubicBezTo>
                <a:lnTo>
                  <a:pt x="7988735" y="6865374"/>
                </a:lnTo>
                <a:lnTo>
                  <a:pt x="1479729" y="6865374"/>
                </a:lnTo>
                <a:lnTo>
                  <a:pt x="1386625" y="6776608"/>
                </a:lnTo>
                <a:cubicBezTo>
                  <a:pt x="529897" y="5919880"/>
                  <a:pt x="0" y="4736322"/>
                  <a:pt x="0" y="3429000"/>
                </a:cubicBezTo>
                <a:cubicBezTo>
                  <a:pt x="0" y="2121678"/>
                  <a:pt x="529897" y="938120"/>
                  <a:pt x="1386625" y="8139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9137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1D3EF31-311A-4431-8B53-02F153D934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03855" y="1108587"/>
            <a:ext cx="4640826" cy="4640826"/>
          </a:xfrm>
          <a:custGeom>
            <a:avLst/>
            <a:gdLst>
              <a:gd name="connsiteX0" fmla="*/ 2320413 w 4640826"/>
              <a:gd name="connsiteY0" fmla="*/ 0 h 4640826"/>
              <a:gd name="connsiteX1" fmla="*/ 4640826 w 4640826"/>
              <a:gd name="connsiteY1" fmla="*/ 2320413 h 4640826"/>
              <a:gd name="connsiteX2" fmla="*/ 2320413 w 4640826"/>
              <a:gd name="connsiteY2" fmla="*/ 4640826 h 4640826"/>
              <a:gd name="connsiteX3" fmla="*/ 0 w 4640826"/>
              <a:gd name="connsiteY3" fmla="*/ 2320413 h 4640826"/>
              <a:gd name="connsiteX4" fmla="*/ 2320413 w 4640826"/>
              <a:gd name="connsiteY4" fmla="*/ 0 h 4640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0826" h="4640826">
                <a:moveTo>
                  <a:pt x="2320413" y="0"/>
                </a:moveTo>
                <a:cubicBezTo>
                  <a:pt x="3601942" y="0"/>
                  <a:pt x="4640826" y="1038884"/>
                  <a:pt x="4640826" y="2320413"/>
                </a:cubicBezTo>
                <a:cubicBezTo>
                  <a:pt x="4640826" y="3601942"/>
                  <a:pt x="3601942" y="4640826"/>
                  <a:pt x="2320413" y="4640826"/>
                </a:cubicBezTo>
                <a:cubicBezTo>
                  <a:pt x="1038884" y="4640826"/>
                  <a:pt x="0" y="3601942"/>
                  <a:pt x="0" y="2320413"/>
                </a:cubicBezTo>
                <a:cubicBezTo>
                  <a:pt x="0" y="1038884"/>
                  <a:pt x="1038884" y="0"/>
                  <a:pt x="23204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E7EF70-FE8F-43E9-BC47-FCEF6394A71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9171" y="1108587"/>
            <a:ext cx="4640826" cy="4640826"/>
          </a:xfrm>
          <a:custGeom>
            <a:avLst/>
            <a:gdLst>
              <a:gd name="connsiteX0" fmla="*/ 2320413 w 4640826"/>
              <a:gd name="connsiteY0" fmla="*/ 0 h 4640826"/>
              <a:gd name="connsiteX1" fmla="*/ 4640826 w 4640826"/>
              <a:gd name="connsiteY1" fmla="*/ 2320413 h 4640826"/>
              <a:gd name="connsiteX2" fmla="*/ 2320413 w 4640826"/>
              <a:gd name="connsiteY2" fmla="*/ 4640826 h 4640826"/>
              <a:gd name="connsiteX3" fmla="*/ 0 w 4640826"/>
              <a:gd name="connsiteY3" fmla="*/ 2320413 h 4640826"/>
              <a:gd name="connsiteX4" fmla="*/ 2320413 w 4640826"/>
              <a:gd name="connsiteY4" fmla="*/ 0 h 4640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0826" h="4640826">
                <a:moveTo>
                  <a:pt x="2320413" y="0"/>
                </a:moveTo>
                <a:cubicBezTo>
                  <a:pt x="3601942" y="0"/>
                  <a:pt x="4640826" y="1038884"/>
                  <a:pt x="4640826" y="2320413"/>
                </a:cubicBezTo>
                <a:cubicBezTo>
                  <a:pt x="4640826" y="3601942"/>
                  <a:pt x="3601942" y="4640826"/>
                  <a:pt x="2320413" y="4640826"/>
                </a:cubicBezTo>
                <a:cubicBezTo>
                  <a:pt x="1038884" y="4640826"/>
                  <a:pt x="0" y="3601942"/>
                  <a:pt x="0" y="2320413"/>
                </a:cubicBezTo>
                <a:cubicBezTo>
                  <a:pt x="0" y="1038884"/>
                  <a:pt x="1038884" y="0"/>
                  <a:pt x="23204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22642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10C733-1DE6-4AEA-BFE8-7D748CDA40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7090" y="223682"/>
            <a:ext cx="1327356" cy="1327356"/>
          </a:xfrm>
          <a:custGeom>
            <a:avLst/>
            <a:gdLst>
              <a:gd name="connsiteX0" fmla="*/ 663678 w 1327356"/>
              <a:gd name="connsiteY0" fmla="*/ 0 h 1327356"/>
              <a:gd name="connsiteX1" fmla="*/ 1327356 w 1327356"/>
              <a:gd name="connsiteY1" fmla="*/ 663678 h 1327356"/>
              <a:gd name="connsiteX2" fmla="*/ 663678 w 1327356"/>
              <a:gd name="connsiteY2" fmla="*/ 1327356 h 1327356"/>
              <a:gd name="connsiteX3" fmla="*/ 0 w 1327356"/>
              <a:gd name="connsiteY3" fmla="*/ 663678 h 1327356"/>
              <a:gd name="connsiteX4" fmla="*/ 663678 w 1327356"/>
              <a:gd name="connsiteY4" fmla="*/ 0 h 132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6" h="1327356">
                <a:moveTo>
                  <a:pt x="663678" y="0"/>
                </a:moveTo>
                <a:cubicBezTo>
                  <a:pt x="1030217" y="0"/>
                  <a:pt x="1327356" y="297139"/>
                  <a:pt x="1327356" y="663678"/>
                </a:cubicBezTo>
                <a:cubicBezTo>
                  <a:pt x="1327356" y="1030217"/>
                  <a:pt x="1030217" y="1327356"/>
                  <a:pt x="663678" y="1327356"/>
                </a:cubicBezTo>
                <a:cubicBezTo>
                  <a:pt x="297139" y="1327356"/>
                  <a:pt x="0" y="1030217"/>
                  <a:pt x="0" y="663678"/>
                </a:cubicBezTo>
                <a:cubicBezTo>
                  <a:pt x="0" y="297139"/>
                  <a:pt x="297139" y="0"/>
                  <a:pt x="6636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ED3BA19-ECA3-4717-A8FC-B4720D1BC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27787" y="887360"/>
            <a:ext cx="1932040" cy="1932040"/>
          </a:xfrm>
          <a:custGeom>
            <a:avLst/>
            <a:gdLst>
              <a:gd name="connsiteX0" fmla="*/ 966020 w 1932040"/>
              <a:gd name="connsiteY0" fmla="*/ 0 h 1932040"/>
              <a:gd name="connsiteX1" fmla="*/ 1932040 w 1932040"/>
              <a:gd name="connsiteY1" fmla="*/ 966020 h 1932040"/>
              <a:gd name="connsiteX2" fmla="*/ 966020 w 1932040"/>
              <a:gd name="connsiteY2" fmla="*/ 1932040 h 1932040"/>
              <a:gd name="connsiteX3" fmla="*/ 0 w 1932040"/>
              <a:gd name="connsiteY3" fmla="*/ 966020 h 1932040"/>
              <a:gd name="connsiteX4" fmla="*/ 966020 w 1932040"/>
              <a:gd name="connsiteY4" fmla="*/ 0 h 193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040" h="1932040">
                <a:moveTo>
                  <a:pt x="966020" y="0"/>
                </a:moveTo>
                <a:cubicBezTo>
                  <a:pt x="1499538" y="0"/>
                  <a:pt x="1932040" y="432502"/>
                  <a:pt x="1932040" y="966020"/>
                </a:cubicBezTo>
                <a:cubicBezTo>
                  <a:pt x="1932040" y="1499538"/>
                  <a:pt x="1499538" y="1932040"/>
                  <a:pt x="966020" y="1932040"/>
                </a:cubicBezTo>
                <a:cubicBezTo>
                  <a:pt x="432502" y="1932040"/>
                  <a:pt x="0" y="1499538"/>
                  <a:pt x="0" y="966020"/>
                </a:cubicBezTo>
                <a:cubicBezTo>
                  <a:pt x="0" y="432502"/>
                  <a:pt x="432502" y="0"/>
                  <a:pt x="9660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D7A1DCC-4249-4EE2-B25B-1DFFD9A96F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32172" y="4038599"/>
            <a:ext cx="1932040" cy="1932040"/>
          </a:xfrm>
          <a:custGeom>
            <a:avLst/>
            <a:gdLst>
              <a:gd name="connsiteX0" fmla="*/ 966020 w 1932040"/>
              <a:gd name="connsiteY0" fmla="*/ 0 h 1932040"/>
              <a:gd name="connsiteX1" fmla="*/ 1932040 w 1932040"/>
              <a:gd name="connsiteY1" fmla="*/ 966020 h 1932040"/>
              <a:gd name="connsiteX2" fmla="*/ 966020 w 1932040"/>
              <a:gd name="connsiteY2" fmla="*/ 1932040 h 1932040"/>
              <a:gd name="connsiteX3" fmla="*/ 0 w 1932040"/>
              <a:gd name="connsiteY3" fmla="*/ 966020 h 1932040"/>
              <a:gd name="connsiteX4" fmla="*/ 966020 w 1932040"/>
              <a:gd name="connsiteY4" fmla="*/ 0 h 193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2040" h="1932040">
                <a:moveTo>
                  <a:pt x="966020" y="0"/>
                </a:moveTo>
                <a:cubicBezTo>
                  <a:pt x="1499538" y="0"/>
                  <a:pt x="1932040" y="432502"/>
                  <a:pt x="1932040" y="966020"/>
                </a:cubicBezTo>
                <a:cubicBezTo>
                  <a:pt x="1932040" y="1499538"/>
                  <a:pt x="1499538" y="1932040"/>
                  <a:pt x="966020" y="1932040"/>
                </a:cubicBezTo>
                <a:cubicBezTo>
                  <a:pt x="432502" y="1932040"/>
                  <a:pt x="0" y="1499538"/>
                  <a:pt x="0" y="966020"/>
                </a:cubicBezTo>
                <a:cubicBezTo>
                  <a:pt x="0" y="432502"/>
                  <a:pt x="432502" y="0"/>
                  <a:pt x="9660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3A79CF3-0BE0-4938-A539-5339A1A245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05766" y="5306961"/>
            <a:ext cx="1327356" cy="1327356"/>
          </a:xfrm>
          <a:custGeom>
            <a:avLst/>
            <a:gdLst>
              <a:gd name="connsiteX0" fmla="*/ 663678 w 1327356"/>
              <a:gd name="connsiteY0" fmla="*/ 0 h 1327356"/>
              <a:gd name="connsiteX1" fmla="*/ 1327356 w 1327356"/>
              <a:gd name="connsiteY1" fmla="*/ 663678 h 1327356"/>
              <a:gd name="connsiteX2" fmla="*/ 663678 w 1327356"/>
              <a:gd name="connsiteY2" fmla="*/ 1327356 h 1327356"/>
              <a:gd name="connsiteX3" fmla="*/ 0 w 1327356"/>
              <a:gd name="connsiteY3" fmla="*/ 663678 h 1327356"/>
              <a:gd name="connsiteX4" fmla="*/ 663678 w 1327356"/>
              <a:gd name="connsiteY4" fmla="*/ 0 h 132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7356" h="1327356">
                <a:moveTo>
                  <a:pt x="663678" y="0"/>
                </a:moveTo>
                <a:cubicBezTo>
                  <a:pt x="1030217" y="0"/>
                  <a:pt x="1327356" y="297139"/>
                  <a:pt x="1327356" y="663678"/>
                </a:cubicBezTo>
                <a:cubicBezTo>
                  <a:pt x="1327356" y="1030217"/>
                  <a:pt x="1030217" y="1327356"/>
                  <a:pt x="663678" y="1327356"/>
                </a:cubicBezTo>
                <a:cubicBezTo>
                  <a:pt x="297139" y="1327356"/>
                  <a:pt x="0" y="1030217"/>
                  <a:pt x="0" y="663678"/>
                </a:cubicBezTo>
                <a:cubicBezTo>
                  <a:pt x="0" y="297139"/>
                  <a:pt x="297139" y="0"/>
                  <a:pt x="6636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93DB48E-844D-4413-8C62-F72D9CBCB4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06978" y="1539978"/>
            <a:ext cx="3778046" cy="3778046"/>
          </a:xfrm>
          <a:custGeom>
            <a:avLst/>
            <a:gdLst>
              <a:gd name="connsiteX0" fmla="*/ 1889023 w 3778046"/>
              <a:gd name="connsiteY0" fmla="*/ 0 h 3778046"/>
              <a:gd name="connsiteX1" fmla="*/ 3778046 w 3778046"/>
              <a:gd name="connsiteY1" fmla="*/ 1889023 h 3778046"/>
              <a:gd name="connsiteX2" fmla="*/ 1889023 w 3778046"/>
              <a:gd name="connsiteY2" fmla="*/ 3778046 h 3778046"/>
              <a:gd name="connsiteX3" fmla="*/ 0 w 3778046"/>
              <a:gd name="connsiteY3" fmla="*/ 1889023 h 3778046"/>
              <a:gd name="connsiteX4" fmla="*/ 1889023 w 3778046"/>
              <a:gd name="connsiteY4" fmla="*/ 0 h 37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78046" h="3778046">
                <a:moveTo>
                  <a:pt x="1889023" y="0"/>
                </a:moveTo>
                <a:cubicBezTo>
                  <a:pt x="2932302" y="0"/>
                  <a:pt x="3778046" y="845744"/>
                  <a:pt x="3778046" y="1889023"/>
                </a:cubicBezTo>
                <a:cubicBezTo>
                  <a:pt x="3778046" y="2932302"/>
                  <a:pt x="2932302" y="3778046"/>
                  <a:pt x="1889023" y="3778046"/>
                </a:cubicBezTo>
                <a:cubicBezTo>
                  <a:pt x="845744" y="3778046"/>
                  <a:pt x="0" y="2932302"/>
                  <a:pt x="0" y="1889023"/>
                </a:cubicBezTo>
                <a:cubicBezTo>
                  <a:pt x="0" y="845744"/>
                  <a:pt x="845744" y="0"/>
                  <a:pt x="18890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70533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0EE7B8D-0D16-45DE-8E86-9CCE6D7B88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4453" y="1179872"/>
            <a:ext cx="7177549" cy="5678129"/>
          </a:xfrm>
          <a:custGeom>
            <a:avLst/>
            <a:gdLst>
              <a:gd name="connsiteX0" fmla="*/ 3967316 w 7177549"/>
              <a:gd name="connsiteY0" fmla="*/ 0 h 5678129"/>
              <a:gd name="connsiteX1" fmla="*/ 7028690 w 7177549"/>
              <a:gd name="connsiteY1" fmla="*/ 1443735 h 5678129"/>
              <a:gd name="connsiteX2" fmla="*/ 7177549 w 7177549"/>
              <a:gd name="connsiteY2" fmla="*/ 1642801 h 5678129"/>
              <a:gd name="connsiteX3" fmla="*/ 7177549 w 7177549"/>
              <a:gd name="connsiteY3" fmla="*/ 5678129 h 5678129"/>
              <a:gd name="connsiteX4" fmla="*/ 387069 w 7177549"/>
              <a:gd name="connsiteY4" fmla="*/ 5678129 h 5678129"/>
              <a:gd name="connsiteX5" fmla="*/ 311771 w 7177549"/>
              <a:gd name="connsiteY5" fmla="*/ 5511574 h 5678129"/>
              <a:gd name="connsiteX6" fmla="*/ 0 w 7177549"/>
              <a:gd name="connsiteY6" fmla="*/ 3967316 h 5678129"/>
              <a:gd name="connsiteX7" fmla="*/ 3967316 w 7177549"/>
              <a:gd name="connsiteY7" fmla="*/ 0 h 56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77549" h="5678129">
                <a:moveTo>
                  <a:pt x="3967316" y="0"/>
                </a:moveTo>
                <a:cubicBezTo>
                  <a:pt x="5199803" y="0"/>
                  <a:pt x="6301026" y="562010"/>
                  <a:pt x="7028690" y="1443735"/>
                </a:cubicBezTo>
                <a:lnTo>
                  <a:pt x="7177549" y="1642801"/>
                </a:lnTo>
                <a:lnTo>
                  <a:pt x="7177549" y="5678129"/>
                </a:lnTo>
                <a:lnTo>
                  <a:pt x="387069" y="5678129"/>
                </a:lnTo>
                <a:lnTo>
                  <a:pt x="311771" y="5511574"/>
                </a:lnTo>
                <a:cubicBezTo>
                  <a:pt x="111014" y="5036931"/>
                  <a:pt x="0" y="4515088"/>
                  <a:pt x="0" y="3967316"/>
                </a:cubicBezTo>
                <a:cubicBezTo>
                  <a:pt x="0" y="1776228"/>
                  <a:pt x="1776228" y="0"/>
                  <a:pt x="39673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1FD6EAD-AAFF-4416-A9FC-516F6E1AB1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17426" y="2381864"/>
            <a:ext cx="2861188" cy="2861188"/>
          </a:xfrm>
          <a:custGeom>
            <a:avLst/>
            <a:gdLst>
              <a:gd name="connsiteX0" fmla="*/ 1430594 w 2861188"/>
              <a:gd name="connsiteY0" fmla="*/ 0 h 2861188"/>
              <a:gd name="connsiteX1" fmla="*/ 2861188 w 2861188"/>
              <a:gd name="connsiteY1" fmla="*/ 1430594 h 2861188"/>
              <a:gd name="connsiteX2" fmla="*/ 1430594 w 2861188"/>
              <a:gd name="connsiteY2" fmla="*/ 2861188 h 2861188"/>
              <a:gd name="connsiteX3" fmla="*/ 0 w 2861188"/>
              <a:gd name="connsiteY3" fmla="*/ 1430594 h 2861188"/>
              <a:gd name="connsiteX4" fmla="*/ 1430594 w 2861188"/>
              <a:gd name="connsiteY4" fmla="*/ 0 h 286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1188" h="2861188">
                <a:moveTo>
                  <a:pt x="1430594" y="0"/>
                </a:moveTo>
                <a:cubicBezTo>
                  <a:pt x="2220689" y="0"/>
                  <a:pt x="2861188" y="640499"/>
                  <a:pt x="2861188" y="1430594"/>
                </a:cubicBezTo>
                <a:cubicBezTo>
                  <a:pt x="2861188" y="2220689"/>
                  <a:pt x="2220689" y="2861188"/>
                  <a:pt x="1430594" y="2861188"/>
                </a:cubicBezTo>
                <a:cubicBezTo>
                  <a:pt x="640499" y="2861188"/>
                  <a:pt x="0" y="2220689"/>
                  <a:pt x="0" y="1430594"/>
                </a:cubicBezTo>
                <a:cubicBezTo>
                  <a:pt x="0" y="640499"/>
                  <a:pt x="640499" y="0"/>
                  <a:pt x="14305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3BEEA68-F3ED-459D-947B-53275E42C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94514" y="632337"/>
            <a:ext cx="1965224" cy="1965224"/>
          </a:xfrm>
          <a:custGeom>
            <a:avLst/>
            <a:gdLst>
              <a:gd name="connsiteX0" fmla="*/ 982612 w 1965224"/>
              <a:gd name="connsiteY0" fmla="*/ 0 h 1965224"/>
              <a:gd name="connsiteX1" fmla="*/ 1965224 w 1965224"/>
              <a:gd name="connsiteY1" fmla="*/ 982612 h 1965224"/>
              <a:gd name="connsiteX2" fmla="*/ 982612 w 1965224"/>
              <a:gd name="connsiteY2" fmla="*/ 1965224 h 1965224"/>
              <a:gd name="connsiteX3" fmla="*/ 0 w 1965224"/>
              <a:gd name="connsiteY3" fmla="*/ 982612 h 1965224"/>
              <a:gd name="connsiteX4" fmla="*/ 982612 w 1965224"/>
              <a:gd name="connsiteY4" fmla="*/ 0 h 1965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224" h="1965224">
                <a:moveTo>
                  <a:pt x="982612" y="0"/>
                </a:moveTo>
                <a:cubicBezTo>
                  <a:pt x="1525294" y="0"/>
                  <a:pt x="1965224" y="439930"/>
                  <a:pt x="1965224" y="982612"/>
                </a:cubicBezTo>
                <a:cubicBezTo>
                  <a:pt x="1965224" y="1525294"/>
                  <a:pt x="1525294" y="1965224"/>
                  <a:pt x="982612" y="1965224"/>
                </a:cubicBezTo>
                <a:cubicBezTo>
                  <a:pt x="439930" y="1965224"/>
                  <a:pt x="0" y="1525294"/>
                  <a:pt x="0" y="982612"/>
                </a:cubicBezTo>
                <a:cubicBezTo>
                  <a:pt x="0" y="439930"/>
                  <a:pt x="439930" y="0"/>
                  <a:pt x="9826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6975926-2B80-4173-8803-37370EB5B3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58250" y="632337"/>
            <a:ext cx="1196464" cy="1196464"/>
          </a:xfrm>
          <a:custGeom>
            <a:avLst/>
            <a:gdLst>
              <a:gd name="connsiteX0" fmla="*/ 598232 w 1196464"/>
              <a:gd name="connsiteY0" fmla="*/ 0 h 1196464"/>
              <a:gd name="connsiteX1" fmla="*/ 1196464 w 1196464"/>
              <a:gd name="connsiteY1" fmla="*/ 598232 h 1196464"/>
              <a:gd name="connsiteX2" fmla="*/ 598232 w 1196464"/>
              <a:gd name="connsiteY2" fmla="*/ 1196464 h 1196464"/>
              <a:gd name="connsiteX3" fmla="*/ 0 w 1196464"/>
              <a:gd name="connsiteY3" fmla="*/ 598232 h 1196464"/>
              <a:gd name="connsiteX4" fmla="*/ 598232 w 1196464"/>
              <a:gd name="connsiteY4" fmla="*/ 0 h 1196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6464" h="1196464">
                <a:moveTo>
                  <a:pt x="598232" y="0"/>
                </a:moveTo>
                <a:cubicBezTo>
                  <a:pt x="928626" y="0"/>
                  <a:pt x="1196464" y="267838"/>
                  <a:pt x="1196464" y="598232"/>
                </a:cubicBezTo>
                <a:cubicBezTo>
                  <a:pt x="1196464" y="928626"/>
                  <a:pt x="928626" y="1196464"/>
                  <a:pt x="598232" y="1196464"/>
                </a:cubicBezTo>
                <a:cubicBezTo>
                  <a:pt x="267838" y="1196464"/>
                  <a:pt x="0" y="928626"/>
                  <a:pt x="0" y="598232"/>
                </a:cubicBezTo>
                <a:cubicBezTo>
                  <a:pt x="0" y="267838"/>
                  <a:pt x="267838" y="0"/>
                  <a:pt x="5982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26970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A940D6D-4702-4BE6-A923-93CA2C26EA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93458" y="1526458"/>
            <a:ext cx="3805084" cy="3805084"/>
          </a:xfrm>
          <a:custGeom>
            <a:avLst/>
            <a:gdLst>
              <a:gd name="connsiteX0" fmla="*/ 1902542 w 3805084"/>
              <a:gd name="connsiteY0" fmla="*/ 0 h 3805084"/>
              <a:gd name="connsiteX1" fmla="*/ 3805084 w 3805084"/>
              <a:gd name="connsiteY1" fmla="*/ 1902542 h 3805084"/>
              <a:gd name="connsiteX2" fmla="*/ 1902542 w 3805084"/>
              <a:gd name="connsiteY2" fmla="*/ 3805084 h 3805084"/>
              <a:gd name="connsiteX3" fmla="*/ 0 w 3805084"/>
              <a:gd name="connsiteY3" fmla="*/ 1902542 h 3805084"/>
              <a:gd name="connsiteX4" fmla="*/ 1902542 w 3805084"/>
              <a:gd name="connsiteY4" fmla="*/ 0 h 380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5084" h="3805084">
                <a:moveTo>
                  <a:pt x="1902542" y="0"/>
                </a:moveTo>
                <a:cubicBezTo>
                  <a:pt x="2953287" y="0"/>
                  <a:pt x="3805084" y="851797"/>
                  <a:pt x="3805084" y="1902542"/>
                </a:cubicBezTo>
                <a:cubicBezTo>
                  <a:pt x="3805084" y="2953287"/>
                  <a:pt x="2953287" y="3805084"/>
                  <a:pt x="1902542" y="3805084"/>
                </a:cubicBezTo>
                <a:cubicBezTo>
                  <a:pt x="851797" y="3805084"/>
                  <a:pt x="0" y="2953287"/>
                  <a:pt x="0" y="1902542"/>
                </a:cubicBezTo>
                <a:cubicBezTo>
                  <a:pt x="0" y="851797"/>
                  <a:pt x="851797" y="0"/>
                  <a:pt x="19025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ADF2579-C849-4BA0-BE6B-FE48997784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8065" y="2245442"/>
            <a:ext cx="2367116" cy="2367116"/>
          </a:xfrm>
          <a:custGeom>
            <a:avLst/>
            <a:gdLst>
              <a:gd name="connsiteX0" fmla="*/ 1183558 w 2367116"/>
              <a:gd name="connsiteY0" fmla="*/ 0 h 2367116"/>
              <a:gd name="connsiteX1" fmla="*/ 2367116 w 2367116"/>
              <a:gd name="connsiteY1" fmla="*/ 1183558 h 2367116"/>
              <a:gd name="connsiteX2" fmla="*/ 1183558 w 2367116"/>
              <a:gd name="connsiteY2" fmla="*/ 2367116 h 2367116"/>
              <a:gd name="connsiteX3" fmla="*/ 0 w 2367116"/>
              <a:gd name="connsiteY3" fmla="*/ 1183558 h 2367116"/>
              <a:gd name="connsiteX4" fmla="*/ 1183558 w 2367116"/>
              <a:gd name="connsiteY4" fmla="*/ 0 h 236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7116" h="2367116">
                <a:moveTo>
                  <a:pt x="1183558" y="0"/>
                </a:moveTo>
                <a:cubicBezTo>
                  <a:pt x="1837219" y="0"/>
                  <a:pt x="2367116" y="529897"/>
                  <a:pt x="2367116" y="1183558"/>
                </a:cubicBezTo>
                <a:cubicBezTo>
                  <a:pt x="2367116" y="1837219"/>
                  <a:pt x="1837219" y="2367116"/>
                  <a:pt x="1183558" y="2367116"/>
                </a:cubicBezTo>
                <a:cubicBezTo>
                  <a:pt x="529897" y="2367116"/>
                  <a:pt x="0" y="1837219"/>
                  <a:pt x="0" y="1183558"/>
                </a:cubicBezTo>
                <a:cubicBezTo>
                  <a:pt x="0" y="529897"/>
                  <a:pt x="529897" y="0"/>
                  <a:pt x="11835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BEA3AB8-CED5-4A6D-BD44-39CD0D84A1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66819" y="2341307"/>
            <a:ext cx="2367116" cy="2367116"/>
          </a:xfrm>
          <a:custGeom>
            <a:avLst/>
            <a:gdLst>
              <a:gd name="connsiteX0" fmla="*/ 1183558 w 2367116"/>
              <a:gd name="connsiteY0" fmla="*/ 0 h 2367116"/>
              <a:gd name="connsiteX1" fmla="*/ 2367116 w 2367116"/>
              <a:gd name="connsiteY1" fmla="*/ 1183558 h 2367116"/>
              <a:gd name="connsiteX2" fmla="*/ 1183558 w 2367116"/>
              <a:gd name="connsiteY2" fmla="*/ 2367116 h 2367116"/>
              <a:gd name="connsiteX3" fmla="*/ 0 w 2367116"/>
              <a:gd name="connsiteY3" fmla="*/ 1183558 h 2367116"/>
              <a:gd name="connsiteX4" fmla="*/ 1183558 w 2367116"/>
              <a:gd name="connsiteY4" fmla="*/ 0 h 236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7116" h="2367116">
                <a:moveTo>
                  <a:pt x="1183558" y="0"/>
                </a:moveTo>
                <a:cubicBezTo>
                  <a:pt x="1837219" y="0"/>
                  <a:pt x="2367116" y="529897"/>
                  <a:pt x="2367116" y="1183558"/>
                </a:cubicBezTo>
                <a:cubicBezTo>
                  <a:pt x="2367116" y="1837219"/>
                  <a:pt x="1837219" y="2367116"/>
                  <a:pt x="1183558" y="2367116"/>
                </a:cubicBezTo>
                <a:cubicBezTo>
                  <a:pt x="529897" y="2367116"/>
                  <a:pt x="0" y="1837219"/>
                  <a:pt x="0" y="1183558"/>
                </a:cubicBezTo>
                <a:cubicBezTo>
                  <a:pt x="0" y="529897"/>
                  <a:pt x="529897" y="0"/>
                  <a:pt x="11835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FE71F26-84C7-4C98-A711-5F632BF948C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256" y="2807725"/>
            <a:ext cx="1434280" cy="1434280"/>
          </a:xfrm>
          <a:custGeom>
            <a:avLst/>
            <a:gdLst>
              <a:gd name="connsiteX0" fmla="*/ 717140 w 1434280"/>
              <a:gd name="connsiteY0" fmla="*/ 0 h 1434280"/>
              <a:gd name="connsiteX1" fmla="*/ 1434280 w 1434280"/>
              <a:gd name="connsiteY1" fmla="*/ 717140 h 1434280"/>
              <a:gd name="connsiteX2" fmla="*/ 717140 w 1434280"/>
              <a:gd name="connsiteY2" fmla="*/ 1434280 h 1434280"/>
              <a:gd name="connsiteX3" fmla="*/ 0 w 1434280"/>
              <a:gd name="connsiteY3" fmla="*/ 717140 h 1434280"/>
              <a:gd name="connsiteX4" fmla="*/ 717140 w 1434280"/>
              <a:gd name="connsiteY4" fmla="*/ 0 h 143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4280" h="1434280">
                <a:moveTo>
                  <a:pt x="717140" y="0"/>
                </a:moveTo>
                <a:cubicBezTo>
                  <a:pt x="1113205" y="0"/>
                  <a:pt x="1434280" y="321075"/>
                  <a:pt x="1434280" y="717140"/>
                </a:cubicBezTo>
                <a:cubicBezTo>
                  <a:pt x="1434280" y="1113205"/>
                  <a:pt x="1113205" y="1434280"/>
                  <a:pt x="717140" y="1434280"/>
                </a:cubicBezTo>
                <a:cubicBezTo>
                  <a:pt x="321075" y="1434280"/>
                  <a:pt x="0" y="1113205"/>
                  <a:pt x="0" y="717140"/>
                </a:cubicBezTo>
                <a:cubicBezTo>
                  <a:pt x="0" y="321075"/>
                  <a:pt x="321075" y="0"/>
                  <a:pt x="7171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331D190-E789-43CF-BBC6-FB7AA62803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68464" y="2807725"/>
            <a:ext cx="1434280" cy="1434280"/>
          </a:xfrm>
          <a:custGeom>
            <a:avLst/>
            <a:gdLst>
              <a:gd name="connsiteX0" fmla="*/ 717140 w 1434280"/>
              <a:gd name="connsiteY0" fmla="*/ 0 h 1434280"/>
              <a:gd name="connsiteX1" fmla="*/ 1434280 w 1434280"/>
              <a:gd name="connsiteY1" fmla="*/ 717140 h 1434280"/>
              <a:gd name="connsiteX2" fmla="*/ 717140 w 1434280"/>
              <a:gd name="connsiteY2" fmla="*/ 1434280 h 1434280"/>
              <a:gd name="connsiteX3" fmla="*/ 0 w 1434280"/>
              <a:gd name="connsiteY3" fmla="*/ 717140 h 1434280"/>
              <a:gd name="connsiteX4" fmla="*/ 717140 w 1434280"/>
              <a:gd name="connsiteY4" fmla="*/ 0 h 143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4280" h="1434280">
                <a:moveTo>
                  <a:pt x="717140" y="0"/>
                </a:moveTo>
                <a:cubicBezTo>
                  <a:pt x="1113205" y="0"/>
                  <a:pt x="1434280" y="321075"/>
                  <a:pt x="1434280" y="717140"/>
                </a:cubicBezTo>
                <a:cubicBezTo>
                  <a:pt x="1434280" y="1113205"/>
                  <a:pt x="1113205" y="1434280"/>
                  <a:pt x="717140" y="1434280"/>
                </a:cubicBezTo>
                <a:cubicBezTo>
                  <a:pt x="321075" y="1434280"/>
                  <a:pt x="0" y="1113205"/>
                  <a:pt x="0" y="717140"/>
                </a:cubicBezTo>
                <a:cubicBezTo>
                  <a:pt x="0" y="321075"/>
                  <a:pt x="321075" y="0"/>
                  <a:pt x="7171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1473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38399ED-1968-45B1-BAE3-728FF7291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09420" y="0"/>
            <a:ext cx="6882581" cy="6459794"/>
          </a:xfrm>
          <a:custGeom>
            <a:avLst/>
            <a:gdLst>
              <a:gd name="connsiteX0" fmla="*/ 897359 w 6882581"/>
              <a:gd name="connsiteY0" fmla="*/ 0 h 6459794"/>
              <a:gd name="connsiteX1" fmla="*/ 6882581 w 6882581"/>
              <a:gd name="connsiteY1" fmla="*/ 0 h 6459794"/>
              <a:gd name="connsiteX2" fmla="*/ 6882581 w 6882581"/>
              <a:gd name="connsiteY2" fmla="*/ 5153439 h 6459794"/>
              <a:gd name="connsiteX3" fmla="*/ 6747456 w 6882581"/>
              <a:gd name="connsiteY3" fmla="*/ 5302114 h 6459794"/>
              <a:gd name="connsiteX4" fmla="*/ 3952568 w 6882581"/>
              <a:gd name="connsiteY4" fmla="*/ 6459794 h 6459794"/>
              <a:gd name="connsiteX5" fmla="*/ 0 w 6882581"/>
              <a:gd name="connsiteY5" fmla="*/ 2507226 h 6459794"/>
              <a:gd name="connsiteX6" fmla="*/ 675037 w 6882581"/>
              <a:gd name="connsiteY6" fmla="*/ 297308 h 645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82581" h="6459794">
                <a:moveTo>
                  <a:pt x="897359" y="0"/>
                </a:moveTo>
                <a:lnTo>
                  <a:pt x="6882581" y="0"/>
                </a:lnTo>
                <a:lnTo>
                  <a:pt x="6882581" y="5153439"/>
                </a:lnTo>
                <a:lnTo>
                  <a:pt x="6747456" y="5302114"/>
                </a:lnTo>
                <a:cubicBezTo>
                  <a:pt x="6032181" y="6017388"/>
                  <a:pt x="5044039" y="6459794"/>
                  <a:pt x="3952568" y="6459794"/>
                </a:cubicBezTo>
                <a:cubicBezTo>
                  <a:pt x="1769625" y="6459794"/>
                  <a:pt x="0" y="4690169"/>
                  <a:pt x="0" y="2507226"/>
                </a:cubicBezTo>
                <a:cubicBezTo>
                  <a:pt x="0" y="1688622"/>
                  <a:pt x="248853" y="928142"/>
                  <a:pt x="675037" y="29730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42542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0B55609-152D-4CF7-AD0E-AF08C123A6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8500" y="4000500"/>
            <a:ext cx="5715000" cy="2857500"/>
          </a:xfrm>
          <a:custGeom>
            <a:avLst/>
            <a:gdLst>
              <a:gd name="connsiteX0" fmla="*/ 2857500 w 5715000"/>
              <a:gd name="connsiteY0" fmla="*/ 0 h 2857500"/>
              <a:gd name="connsiteX1" fmla="*/ 5715000 w 5715000"/>
              <a:gd name="connsiteY1" fmla="*/ 2857500 h 2857500"/>
              <a:gd name="connsiteX2" fmla="*/ 0 w 5715000"/>
              <a:gd name="connsiteY2" fmla="*/ 2857500 h 2857500"/>
              <a:gd name="connsiteX3" fmla="*/ 2857500 w 5715000"/>
              <a:gd name="connsiteY3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2857500"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lnTo>
                  <a:pt x="0" y="2857500"/>
                </a:ln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5815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9DAB057-21F7-40E6-842B-538B09A366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8500" y="0"/>
            <a:ext cx="5715000" cy="2971800"/>
          </a:xfrm>
          <a:custGeom>
            <a:avLst/>
            <a:gdLst>
              <a:gd name="connsiteX0" fmla="*/ 5772 w 5715000"/>
              <a:gd name="connsiteY0" fmla="*/ 0 h 2971800"/>
              <a:gd name="connsiteX1" fmla="*/ 5709228 w 5715000"/>
              <a:gd name="connsiteY1" fmla="*/ 0 h 2971800"/>
              <a:gd name="connsiteX2" fmla="*/ 5715000 w 5715000"/>
              <a:gd name="connsiteY2" fmla="*/ 114300 h 2971800"/>
              <a:gd name="connsiteX3" fmla="*/ 2857500 w 5715000"/>
              <a:gd name="connsiteY3" fmla="*/ 2971800 h 2971800"/>
              <a:gd name="connsiteX4" fmla="*/ 0 w 5715000"/>
              <a:gd name="connsiteY4" fmla="*/ 1143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5000" h="2971800">
                <a:moveTo>
                  <a:pt x="5772" y="0"/>
                </a:moveTo>
                <a:lnTo>
                  <a:pt x="5709228" y="0"/>
                </a:lnTo>
                <a:lnTo>
                  <a:pt x="5715000" y="114300"/>
                </a:lnTo>
                <a:cubicBezTo>
                  <a:pt x="5715000" y="1692454"/>
                  <a:pt x="4435654" y="2971800"/>
                  <a:pt x="2857500" y="2971800"/>
                </a:cubicBezTo>
                <a:cubicBezTo>
                  <a:pt x="1279346" y="2971800"/>
                  <a:pt x="0" y="1692454"/>
                  <a:pt x="0" y="11430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56C269F-60DA-481E-9787-179C00D39B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38500" y="4000500"/>
            <a:ext cx="5715000" cy="2857500"/>
          </a:xfrm>
          <a:custGeom>
            <a:avLst/>
            <a:gdLst>
              <a:gd name="connsiteX0" fmla="*/ 2857500 w 5715000"/>
              <a:gd name="connsiteY0" fmla="*/ 0 h 2857500"/>
              <a:gd name="connsiteX1" fmla="*/ 5715000 w 5715000"/>
              <a:gd name="connsiteY1" fmla="*/ 2857500 h 2857500"/>
              <a:gd name="connsiteX2" fmla="*/ 0 w 5715000"/>
              <a:gd name="connsiteY2" fmla="*/ 2857500 h 2857500"/>
              <a:gd name="connsiteX3" fmla="*/ 2857500 w 5715000"/>
              <a:gd name="connsiteY3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2857500">
                <a:moveTo>
                  <a:pt x="2857500" y="0"/>
                </a:moveTo>
                <a:cubicBezTo>
                  <a:pt x="4435654" y="0"/>
                  <a:pt x="5715000" y="1279346"/>
                  <a:pt x="5715000" y="2857500"/>
                </a:cubicBezTo>
                <a:lnTo>
                  <a:pt x="0" y="2857500"/>
                </a:lnTo>
                <a:cubicBezTo>
                  <a:pt x="0" y="1279346"/>
                  <a:pt x="1279346" y="0"/>
                  <a:pt x="28575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53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493127C-195C-4F79-8749-9DBA37C17B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586751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C4DFA6-B26E-4CBF-BA93-D53C4BFE8F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38500" y="0"/>
            <a:ext cx="5715000" cy="2857500"/>
          </a:xfrm>
          <a:custGeom>
            <a:avLst/>
            <a:gdLst>
              <a:gd name="connsiteX0" fmla="*/ 0 w 5715000"/>
              <a:gd name="connsiteY0" fmla="*/ 0 h 2857500"/>
              <a:gd name="connsiteX1" fmla="*/ 5715000 w 5715000"/>
              <a:gd name="connsiteY1" fmla="*/ 0 h 2857500"/>
              <a:gd name="connsiteX2" fmla="*/ 2857500 w 5715000"/>
              <a:gd name="connsiteY2" fmla="*/ 2857500 h 2857500"/>
              <a:gd name="connsiteX3" fmla="*/ 0 w 5715000"/>
              <a:gd name="connsiteY3" fmla="*/ 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0" h="2857500">
                <a:moveTo>
                  <a:pt x="0" y="0"/>
                </a:moveTo>
                <a:lnTo>
                  <a:pt x="5715000" y="0"/>
                </a:lnTo>
                <a:cubicBezTo>
                  <a:pt x="5715000" y="1578154"/>
                  <a:pt x="4435654" y="2857500"/>
                  <a:pt x="2857500" y="2857500"/>
                </a:cubicBezTo>
                <a:cubicBezTo>
                  <a:pt x="1279346" y="2857500"/>
                  <a:pt x="0" y="157815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87364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8A59FC2-C10F-40F9-8254-3A94655732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2918" y="1"/>
            <a:ext cx="7059083" cy="6910856"/>
          </a:xfrm>
          <a:custGeom>
            <a:avLst/>
            <a:gdLst>
              <a:gd name="connsiteX0" fmla="*/ 6842058 w 7059083"/>
              <a:gd name="connsiteY0" fmla="*/ 5377761 h 6910856"/>
              <a:gd name="connsiteX1" fmla="*/ 7026486 w 7059083"/>
              <a:gd name="connsiteY1" fmla="*/ 5396353 h 6910856"/>
              <a:gd name="connsiteX2" fmla="*/ 7059083 w 7059083"/>
              <a:gd name="connsiteY2" fmla="*/ 5404734 h 6910856"/>
              <a:gd name="connsiteX3" fmla="*/ 7059083 w 7059083"/>
              <a:gd name="connsiteY3" fmla="*/ 6910856 h 6910856"/>
              <a:gd name="connsiteX4" fmla="*/ 6170961 w 7059083"/>
              <a:gd name="connsiteY4" fmla="*/ 6910856 h 6910856"/>
              <a:gd name="connsiteX5" fmla="*/ 6083230 w 7059083"/>
              <a:gd name="connsiteY5" fmla="*/ 6804525 h 6910856"/>
              <a:gd name="connsiteX6" fmla="*/ 5926943 w 7059083"/>
              <a:gd name="connsiteY6" fmla="*/ 6292876 h 6910856"/>
              <a:gd name="connsiteX7" fmla="*/ 6842058 w 7059083"/>
              <a:gd name="connsiteY7" fmla="*/ 5377761 h 6910856"/>
              <a:gd name="connsiteX8" fmla="*/ 6842058 w 7059083"/>
              <a:gd name="connsiteY8" fmla="*/ 3440497 h 6910856"/>
              <a:gd name="connsiteX9" fmla="*/ 7026486 w 7059083"/>
              <a:gd name="connsiteY9" fmla="*/ 3459089 h 6910856"/>
              <a:gd name="connsiteX10" fmla="*/ 7059083 w 7059083"/>
              <a:gd name="connsiteY10" fmla="*/ 3467471 h 6910856"/>
              <a:gd name="connsiteX11" fmla="*/ 7059083 w 7059083"/>
              <a:gd name="connsiteY11" fmla="*/ 5243753 h 6910856"/>
              <a:gd name="connsiteX12" fmla="*/ 7026486 w 7059083"/>
              <a:gd name="connsiteY12" fmla="*/ 5252135 h 6910856"/>
              <a:gd name="connsiteX13" fmla="*/ 6842058 w 7059083"/>
              <a:gd name="connsiteY13" fmla="*/ 5270727 h 6910856"/>
              <a:gd name="connsiteX14" fmla="*/ 5926943 w 7059083"/>
              <a:gd name="connsiteY14" fmla="*/ 4355612 h 6910856"/>
              <a:gd name="connsiteX15" fmla="*/ 6842058 w 7059083"/>
              <a:gd name="connsiteY15" fmla="*/ 3440497 h 6910856"/>
              <a:gd name="connsiteX16" fmla="*/ 4866250 w 7059083"/>
              <a:gd name="connsiteY16" fmla="*/ 3440497 h 6910856"/>
              <a:gd name="connsiteX17" fmla="*/ 5781365 w 7059083"/>
              <a:gd name="connsiteY17" fmla="*/ 4355612 h 6910856"/>
              <a:gd name="connsiteX18" fmla="*/ 4866250 w 7059083"/>
              <a:gd name="connsiteY18" fmla="*/ 5270727 h 6910856"/>
              <a:gd name="connsiteX19" fmla="*/ 3951135 w 7059083"/>
              <a:gd name="connsiteY19" fmla="*/ 4355612 h 6910856"/>
              <a:gd name="connsiteX20" fmla="*/ 4866250 w 7059083"/>
              <a:gd name="connsiteY20" fmla="*/ 3440497 h 6910856"/>
              <a:gd name="connsiteX21" fmla="*/ 4866251 w 7059083"/>
              <a:gd name="connsiteY21" fmla="*/ 1503233 h 6910856"/>
              <a:gd name="connsiteX22" fmla="*/ 5781366 w 7059083"/>
              <a:gd name="connsiteY22" fmla="*/ 2418347 h 6910856"/>
              <a:gd name="connsiteX23" fmla="*/ 4866251 w 7059083"/>
              <a:gd name="connsiteY23" fmla="*/ 3333462 h 6910856"/>
              <a:gd name="connsiteX24" fmla="*/ 3951136 w 7059083"/>
              <a:gd name="connsiteY24" fmla="*/ 2418347 h 6910856"/>
              <a:gd name="connsiteX25" fmla="*/ 4866251 w 7059083"/>
              <a:gd name="connsiteY25" fmla="*/ 1503233 h 6910856"/>
              <a:gd name="connsiteX26" fmla="*/ 2890442 w 7059083"/>
              <a:gd name="connsiteY26" fmla="*/ 1503233 h 6910856"/>
              <a:gd name="connsiteX27" fmla="*/ 3805557 w 7059083"/>
              <a:gd name="connsiteY27" fmla="*/ 2418347 h 6910856"/>
              <a:gd name="connsiteX28" fmla="*/ 2890442 w 7059083"/>
              <a:gd name="connsiteY28" fmla="*/ 3333462 h 6910856"/>
              <a:gd name="connsiteX29" fmla="*/ 1975327 w 7059083"/>
              <a:gd name="connsiteY29" fmla="*/ 2418347 h 6910856"/>
              <a:gd name="connsiteX30" fmla="*/ 2890442 w 7059083"/>
              <a:gd name="connsiteY30" fmla="*/ 1503233 h 6910856"/>
              <a:gd name="connsiteX31" fmla="*/ 6842058 w 7059083"/>
              <a:gd name="connsiteY31" fmla="*/ 1503232 h 6910856"/>
              <a:gd name="connsiteX32" fmla="*/ 7026486 w 7059083"/>
              <a:gd name="connsiteY32" fmla="*/ 1521824 h 6910856"/>
              <a:gd name="connsiteX33" fmla="*/ 7059083 w 7059083"/>
              <a:gd name="connsiteY33" fmla="*/ 1530206 h 6910856"/>
              <a:gd name="connsiteX34" fmla="*/ 7059083 w 7059083"/>
              <a:gd name="connsiteY34" fmla="*/ 3306488 h 6910856"/>
              <a:gd name="connsiteX35" fmla="*/ 7026486 w 7059083"/>
              <a:gd name="connsiteY35" fmla="*/ 3314870 h 6910856"/>
              <a:gd name="connsiteX36" fmla="*/ 6842058 w 7059083"/>
              <a:gd name="connsiteY36" fmla="*/ 3333462 h 6910856"/>
              <a:gd name="connsiteX37" fmla="*/ 5926943 w 7059083"/>
              <a:gd name="connsiteY37" fmla="*/ 2418347 h 6910856"/>
              <a:gd name="connsiteX38" fmla="*/ 6842058 w 7059083"/>
              <a:gd name="connsiteY38" fmla="*/ 1503232 h 6910856"/>
              <a:gd name="connsiteX39" fmla="*/ 6064660 w 7059083"/>
              <a:gd name="connsiteY39" fmla="*/ 0 h 6910856"/>
              <a:gd name="connsiteX40" fmla="*/ 7059083 w 7059083"/>
              <a:gd name="connsiteY40" fmla="*/ 0 h 6910856"/>
              <a:gd name="connsiteX41" fmla="*/ 7059083 w 7059083"/>
              <a:gd name="connsiteY41" fmla="*/ 1369223 h 6910856"/>
              <a:gd name="connsiteX42" fmla="*/ 7026486 w 7059083"/>
              <a:gd name="connsiteY42" fmla="*/ 1377606 h 6910856"/>
              <a:gd name="connsiteX43" fmla="*/ 6842058 w 7059083"/>
              <a:gd name="connsiteY43" fmla="*/ 1396197 h 6910856"/>
              <a:gd name="connsiteX44" fmla="*/ 5926943 w 7059083"/>
              <a:gd name="connsiteY44" fmla="*/ 481082 h 6910856"/>
              <a:gd name="connsiteX45" fmla="*/ 6037392 w 7059083"/>
              <a:gd name="connsiteY45" fmla="*/ 44884 h 6910856"/>
              <a:gd name="connsiteX46" fmla="*/ 4088853 w 7059083"/>
              <a:gd name="connsiteY46" fmla="*/ 0 h 6910856"/>
              <a:gd name="connsiteX47" fmla="*/ 5643649 w 7059083"/>
              <a:gd name="connsiteY47" fmla="*/ 0 h 6910856"/>
              <a:gd name="connsiteX48" fmla="*/ 5670917 w 7059083"/>
              <a:gd name="connsiteY48" fmla="*/ 44884 h 6910856"/>
              <a:gd name="connsiteX49" fmla="*/ 5781366 w 7059083"/>
              <a:gd name="connsiteY49" fmla="*/ 481082 h 6910856"/>
              <a:gd name="connsiteX50" fmla="*/ 4866251 w 7059083"/>
              <a:gd name="connsiteY50" fmla="*/ 1396198 h 6910856"/>
              <a:gd name="connsiteX51" fmla="*/ 3951136 w 7059083"/>
              <a:gd name="connsiteY51" fmla="*/ 481082 h 6910856"/>
              <a:gd name="connsiteX52" fmla="*/ 4061585 w 7059083"/>
              <a:gd name="connsiteY52" fmla="*/ 44884 h 6910856"/>
              <a:gd name="connsiteX53" fmla="*/ 2113045 w 7059083"/>
              <a:gd name="connsiteY53" fmla="*/ 0 h 6910856"/>
              <a:gd name="connsiteX54" fmla="*/ 3667841 w 7059083"/>
              <a:gd name="connsiteY54" fmla="*/ 0 h 6910856"/>
              <a:gd name="connsiteX55" fmla="*/ 3695109 w 7059083"/>
              <a:gd name="connsiteY55" fmla="*/ 44884 h 6910856"/>
              <a:gd name="connsiteX56" fmla="*/ 3805558 w 7059083"/>
              <a:gd name="connsiteY56" fmla="*/ 481081 h 6910856"/>
              <a:gd name="connsiteX57" fmla="*/ 2890443 w 7059083"/>
              <a:gd name="connsiteY57" fmla="*/ 1396197 h 6910856"/>
              <a:gd name="connsiteX58" fmla="*/ 1975328 w 7059083"/>
              <a:gd name="connsiteY58" fmla="*/ 481081 h 6910856"/>
              <a:gd name="connsiteX59" fmla="*/ 2085777 w 7059083"/>
              <a:gd name="connsiteY59" fmla="*/ 44884 h 6910856"/>
              <a:gd name="connsiteX60" fmla="*/ 137717 w 7059083"/>
              <a:gd name="connsiteY60" fmla="*/ 0 h 6910856"/>
              <a:gd name="connsiteX61" fmla="*/ 1692513 w 7059083"/>
              <a:gd name="connsiteY61" fmla="*/ 0 h 6910856"/>
              <a:gd name="connsiteX62" fmla="*/ 1719781 w 7059083"/>
              <a:gd name="connsiteY62" fmla="*/ 44884 h 6910856"/>
              <a:gd name="connsiteX63" fmla="*/ 1830230 w 7059083"/>
              <a:gd name="connsiteY63" fmla="*/ 481082 h 6910856"/>
              <a:gd name="connsiteX64" fmla="*/ 915115 w 7059083"/>
              <a:gd name="connsiteY64" fmla="*/ 1396197 h 6910856"/>
              <a:gd name="connsiteX65" fmla="*/ 0 w 7059083"/>
              <a:gd name="connsiteY65" fmla="*/ 481082 h 6910856"/>
              <a:gd name="connsiteX66" fmla="*/ 110449 w 7059083"/>
              <a:gd name="connsiteY66" fmla="*/ 44884 h 6910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7059083" h="6910856">
                <a:moveTo>
                  <a:pt x="6842058" y="5377761"/>
                </a:moveTo>
                <a:cubicBezTo>
                  <a:pt x="6905233" y="5377761"/>
                  <a:pt x="6966914" y="5384162"/>
                  <a:pt x="7026486" y="5396353"/>
                </a:cubicBezTo>
                <a:lnTo>
                  <a:pt x="7059083" y="5404734"/>
                </a:lnTo>
                <a:lnTo>
                  <a:pt x="7059083" y="6910856"/>
                </a:lnTo>
                <a:lnTo>
                  <a:pt x="6170961" y="6910856"/>
                </a:lnTo>
                <a:lnTo>
                  <a:pt x="6083230" y="6804525"/>
                </a:lnTo>
                <a:cubicBezTo>
                  <a:pt x="5984559" y="6658472"/>
                  <a:pt x="5926943" y="6482402"/>
                  <a:pt x="5926943" y="6292876"/>
                </a:cubicBezTo>
                <a:cubicBezTo>
                  <a:pt x="5926943" y="5787472"/>
                  <a:pt x="6336654" y="5377761"/>
                  <a:pt x="6842058" y="5377761"/>
                </a:cubicBezTo>
                <a:close/>
                <a:moveTo>
                  <a:pt x="6842058" y="3440497"/>
                </a:moveTo>
                <a:cubicBezTo>
                  <a:pt x="6905233" y="3440497"/>
                  <a:pt x="6966914" y="3446899"/>
                  <a:pt x="7026486" y="3459089"/>
                </a:cubicBezTo>
                <a:lnTo>
                  <a:pt x="7059083" y="3467471"/>
                </a:lnTo>
                <a:lnTo>
                  <a:pt x="7059083" y="5243753"/>
                </a:lnTo>
                <a:lnTo>
                  <a:pt x="7026486" y="5252135"/>
                </a:lnTo>
                <a:cubicBezTo>
                  <a:pt x="6966914" y="5264325"/>
                  <a:pt x="6905233" y="5270727"/>
                  <a:pt x="6842058" y="5270727"/>
                </a:cubicBezTo>
                <a:cubicBezTo>
                  <a:pt x="6336654" y="5270727"/>
                  <a:pt x="5926943" y="4861016"/>
                  <a:pt x="5926943" y="4355612"/>
                </a:cubicBezTo>
                <a:cubicBezTo>
                  <a:pt x="5926943" y="3850208"/>
                  <a:pt x="6336654" y="3440497"/>
                  <a:pt x="6842058" y="3440497"/>
                </a:cubicBezTo>
                <a:close/>
                <a:moveTo>
                  <a:pt x="4866250" y="3440497"/>
                </a:moveTo>
                <a:cubicBezTo>
                  <a:pt x="5371654" y="3440497"/>
                  <a:pt x="5781365" y="3850208"/>
                  <a:pt x="5781365" y="4355612"/>
                </a:cubicBezTo>
                <a:cubicBezTo>
                  <a:pt x="5781365" y="4861016"/>
                  <a:pt x="5371654" y="5270727"/>
                  <a:pt x="4866250" y="5270727"/>
                </a:cubicBezTo>
                <a:cubicBezTo>
                  <a:pt x="4360846" y="5270727"/>
                  <a:pt x="3951135" y="4861016"/>
                  <a:pt x="3951135" y="4355612"/>
                </a:cubicBezTo>
                <a:cubicBezTo>
                  <a:pt x="3951135" y="3850208"/>
                  <a:pt x="4360846" y="3440497"/>
                  <a:pt x="4866250" y="3440497"/>
                </a:cubicBezTo>
                <a:close/>
                <a:moveTo>
                  <a:pt x="4866251" y="1503233"/>
                </a:moveTo>
                <a:cubicBezTo>
                  <a:pt x="5371655" y="1503233"/>
                  <a:pt x="5781366" y="1912944"/>
                  <a:pt x="5781366" y="2418347"/>
                </a:cubicBezTo>
                <a:cubicBezTo>
                  <a:pt x="5781366" y="2923751"/>
                  <a:pt x="5371655" y="3333462"/>
                  <a:pt x="4866251" y="3333462"/>
                </a:cubicBezTo>
                <a:cubicBezTo>
                  <a:pt x="4360847" y="3333462"/>
                  <a:pt x="3951136" y="2923751"/>
                  <a:pt x="3951136" y="2418347"/>
                </a:cubicBezTo>
                <a:cubicBezTo>
                  <a:pt x="3951136" y="1912944"/>
                  <a:pt x="4360847" y="1503233"/>
                  <a:pt x="4866251" y="1503233"/>
                </a:cubicBezTo>
                <a:close/>
                <a:moveTo>
                  <a:pt x="2890442" y="1503233"/>
                </a:moveTo>
                <a:cubicBezTo>
                  <a:pt x="3395846" y="1503233"/>
                  <a:pt x="3805557" y="1912944"/>
                  <a:pt x="3805557" y="2418347"/>
                </a:cubicBezTo>
                <a:cubicBezTo>
                  <a:pt x="3805557" y="2923751"/>
                  <a:pt x="3395846" y="3333462"/>
                  <a:pt x="2890442" y="3333462"/>
                </a:cubicBezTo>
                <a:cubicBezTo>
                  <a:pt x="2385038" y="3333462"/>
                  <a:pt x="1975327" y="2923751"/>
                  <a:pt x="1975327" y="2418347"/>
                </a:cubicBezTo>
                <a:cubicBezTo>
                  <a:pt x="1975327" y="1912944"/>
                  <a:pt x="2385038" y="1503233"/>
                  <a:pt x="2890442" y="1503233"/>
                </a:cubicBezTo>
                <a:close/>
                <a:moveTo>
                  <a:pt x="6842058" y="1503232"/>
                </a:moveTo>
                <a:cubicBezTo>
                  <a:pt x="6905233" y="1503232"/>
                  <a:pt x="6966914" y="1509634"/>
                  <a:pt x="7026486" y="1521824"/>
                </a:cubicBezTo>
                <a:lnTo>
                  <a:pt x="7059083" y="1530206"/>
                </a:lnTo>
                <a:lnTo>
                  <a:pt x="7059083" y="3306488"/>
                </a:lnTo>
                <a:lnTo>
                  <a:pt x="7026486" y="3314870"/>
                </a:lnTo>
                <a:cubicBezTo>
                  <a:pt x="6966914" y="3327060"/>
                  <a:pt x="6905233" y="3333462"/>
                  <a:pt x="6842058" y="3333462"/>
                </a:cubicBezTo>
                <a:cubicBezTo>
                  <a:pt x="6336654" y="3333462"/>
                  <a:pt x="5926943" y="2923751"/>
                  <a:pt x="5926943" y="2418347"/>
                </a:cubicBezTo>
                <a:cubicBezTo>
                  <a:pt x="5926943" y="1912943"/>
                  <a:pt x="6336654" y="1503232"/>
                  <a:pt x="6842058" y="1503232"/>
                </a:cubicBezTo>
                <a:close/>
                <a:moveTo>
                  <a:pt x="6064660" y="0"/>
                </a:moveTo>
                <a:lnTo>
                  <a:pt x="7059083" y="0"/>
                </a:lnTo>
                <a:lnTo>
                  <a:pt x="7059083" y="1369223"/>
                </a:lnTo>
                <a:lnTo>
                  <a:pt x="7026486" y="1377606"/>
                </a:lnTo>
                <a:cubicBezTo>
                  <a:pt x="6966914" y="1389795"/>
                  <a:pt x="6905233" y="1396197"/>
                  <a:pt x="6842058" y="1396197"/>
                </a:cubicBezTo>
                <a:cubicBezTo>
                  <a:pt x="6336654" y="1396197"/>
                  <a:pt x="5926943" y="986486"/>
                  <a:pt x="5926943" y="481082"/>
                </a:cubicBezTo>
                <a:cubicBezTo>
                  <a:pt x="5926943" y="323143"/>
                  <a:pt x="5966954" y="174550"/>
                  <a:pt x="6037392" y="44884"/>
                </a:cubicBezTo>
                <a:close/>
                <a:moveTo>
                  <a:pt x="4088853" y="0"/>
                </a:moveTo>
                <a:lnTo>
                  <a:pt x="5643649" y="0"/>
                </a:lnTo>
                <a:lnTo>
                  <a:pt x="5670917" y="44884"/>
                </a:lnTo>
                <a:cubicBezTo>
                  <a:pt x="5741355" y="174550"/>
                  <a:pt x="5781366" y="323143"/>
                  <a:pt x="5781366" y="481082"/>
                </a:cubicBezTo>
                <a:cubicBezTo>
                  <a:pt x="5781366" y="986486"/>
                  <a:pt x="5371655" y="1396198"/>
                  <a:pt x="4866251" y="1396198"/>
                </a:cubicBezTo>
                <a:cubicBezTo>
                  <a:pt x="4360847" y="1396198"/>
                  <a:pt x="3951136" y="986486"/>
                  <a:pt x="3951136" y="481082"/>
                </a:cubicBezTo>
                <a:cubicBezTo>
                  <a:pt x="3951136" y="323143"/>
                  <a:pt x="3991147" y="174550"/>
                  <a:pt x="4061585" y="44884"/>
                </a:cubicBezTo>
                <a:close/>
                <a:moveTo>
                  <a:pt x="2113045" y="0"/>
                </a:moveTo>
                <a:lnTo>
                  <a:pt x="3667841" y="0"/>
                </a:lnTo>
                <a:lnTo>
                  <a:pt x="3695109" y="44884"/>
                </a:lnTo>
                <a:cubicBezTo>
                  <a:pt x="3765547" y="174549"/>
                  <a:pt x="3805558" y="323142"/>
                  <a:pt x="3805558" y="481081"/>
                </a:cubicBezTo>
                <a:cubicBezTo>
                  <a:pt x="3805558" y="986485"/>
                  <a:pt x="3395847" y="1396197"/>
                  <a:pt x="2890443" y="1396197"/>
                </a:cubicBezTo>
                <a:cubicBezTo>
                  <a:pt x="2385039" y="1396197"/>
                  <a:pt x="1975328" y="986485"/>
                  <a:pt x="1975328" y="481081"/>
                </a:cubicBezTo>
                <a:cubicBezTo>
                  <a:pt x="1975328" y="323142"/>
                  <a:pt x="2015339" y="174549"/>
                  <a:pt x="2085777" y="44884"/>
                </a:cubicBezTo>
                <a:close/>
                <a:moveTo>
                  <a:pt x="137717" y="0"/>
                </a:moveTo>
                <a:lnTo>
                  <a:pt x="1692513" y="0"/>
                </a:lnTo>
                <a:lnTo>
                  <a:pt x="1719781" y="44884"/>
                </a:lnTo>
                <a:cubicBezTo>
                  <a:pt x="1790219" y="174550"/>
                  <a:pt x="1830230" y="323143"/>
                  <a:pt x="1830230" y="481082"/>
                </a:cubicBezTo>
                <a:cubicBezTo>
                  <a:pt x="1830230" y="986486"/>
                  <a:pt x="1420519" y="1396197"/>
                  <a:pt x="915115" y="1396197"/>
                </a:cubicBezTo>
                <a:cubicBezTo>
                  <a:pt x="409711" y="1396197"/>
                  <a:pt x="0" y="986486"/>
                  <a:pt x="0" y="481082"/>
                </a:cubicBezTo>
                <a:cubicBezTo>
                  <a:pt x="0" y="323143"/>
                  <a:pt x="40011" y="174550"/>
                  <a:pt x="110449" y="44884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583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D96A550-66BA-4E4C-A568-2813BACD5D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26428"/>
            <a:ext cx="7059083" cy="6910857"/>
          </a:xfrm>
          <a:custGeom>
            <a:avLst/>
            <a:gdLst>
              <a:gd name="connsiteX0" fmla="*/ 6143968 w 7059083"/>
              <a:gd name="connsiteY0" fmla="*/ 5514660 h 6910857"/>
              <a:gd name="connsiteX1" fmla="*/ 7059083 w 7059083"/>
              <a:gd name="connsiteY1" fmla="*/ 6429775 h 6910857"/>
              <a:gd name="connsiteX2" fmla="*/ 6948634 w 7059083"/>
              <a:gd name="connsiteY2" fmla="*/ 6865973 h 6910857"/>
              <a:gd name="connsiteX3" fmla="*/ 6921366 w 7059083"/>
              <a:gd name="connsiteY3" fmla="*/ 6910857 h 6910857"/>
              <a:gd name="connsiteX4" fmla="*/ 5366570 w 7059083"/>
              <a:gd name="connsiteY4" fmla="*/ 6910857 h 6910857"/>
              <a:gd name="connsiteX5" fmla="*/ 5339302 w 7059083"/>
              <a:gd name="connsiteY5" fmla="*/ 6865973 h 6910857"/>
              <a:gd name="connsiteX6" fmla="*/ 5228853 w 7059083"/>
              <a:gd name="connsiteY6" fmla="*/ 6429775 h 6910857"/>
              <a:gd name="connsiteX7" fmla="*/ 6143968 w 7059083"/>
              <a:gd name="connsiteY7" fmla="*/ 5514660 h 6910857"/>
              <a:gd name="connsiteX8" fmla="*/ 4168640 w 7059083"/>
              <a:gd name="connsiteY8" fmla="*/ 5514660 h 6910857"/>
              <a:gd name="connsiteX9" fmla="*/ 5083755 w 7059083"/>
              <a:gd name="connsiteY9" fmla="*/ 6429775 h 6910857"/>
              <a:gd name="connsiteX10" fmla="*/ 4973306 w 7059083"/>
              <a:gd name="connsiteY10" fmla="*/ 6865973 h 6910857"/>
              <a:gd name="connsiteX11" fmla="*/ 4946038 w 7059083"/>
              <a:gd name="connsiteY11" fmla="*/ 6910857 h 6910857"/>
              <a:gd name="connsiteX12" fmla="*/ 3391242 w 7059083"/>
              <a:gd name="connsiteY12" fmla="*/ 6910857 h 6910857"/>
              <a:gd name="connsiteX13" fmla="*/ 3363974 w 7059083"/>
              <a:gd name="connsiteY13" fmla="*/ 6865973 h 6910857"/>
              <a:gd name="connsiteX14" fmla="*/ 3253525 w 7059083"/>
              <a:gd name="connsiteY14" fmla="*/ 6429775 h 6910857"/>
              <a:gd name="connsiteX15" fmla="*/ 4168640 w 7059083"/>
              <a:gd name="connsiteY15" fmla="*/ 5514660 h 6910857"/>
              <a:gd name="connsiteX16" fmla="*/ 2192832 w 7059083"/>
              <a:gd name="connsiteY16" fmla="*/ 5514659 h 6910857"/>
              <a:gd name="connsiteX17" fmla="*/ 3107947 w 7059083"/>
              <a:gd name="connsiteY17" fmla="*/ 6429774 h 6910857"/>
              <a:gd name="connsiteX18" fmla="*/ 2997498 w 7059083"/>
              <a:gd name="connsiteY18" fmla="*/ 6865972 h 6910857"/>
              <a:gd name="connsiteX19" fmla="*/ 2970230 w 7059083"/>
              <a:gd name="connsiteY19" fmla="*/ 6910856 h 6910857"/>
              <a:gd name="connsiteX20" fmla="*/ 1415435 w 7059083"/>
              <a:gd name="connsiteY20" fmla="*/ 6910856 h 6910857"/>
              <a:gd name="connsiteX21" fmla="*/ 1388167 w 7059083"/>
              <a:gd name="connsiteY21" fmla="*/ 6865972 h 6910857"/>
              <a:gd name="connsiteX22" fmla="*/ 1277718 w 7059083"/>
              <a:gd name="connsiteY22" fmla="*/ 6429774 h 6910857"/>
              <a:gd name="connsiteX23" fmla="*/ 2192832 w 7059083"/>
              <a:gd name="connsiteY23" fmla="*/ 5514659 h 6910857"/>
              <a:gd name="connsiteX24" fmla="*/ 217025 w 7059083"/>
              <a:gd name="connsiteY24" fmla="*/ 5514659 h 6910857"/>
              <a:gd name="connsiteX25" fmla="*/ 1132140 w 7059083"/>
              <a:gd name="connsiteY25" fmla="*/ 6429774 h 6910857"/>
              <a:gd name="connsiteX26" fmla="*/ 1021691 w 7059083"/>
              <a:gd name="connsiteY26" fmla="*/ 6865972 h 6910857"/>
              <a:gd name="connsiteX27" fmla="*/ 994423 w 7059083"/>
              <a:gd name="connsiteY27" fmla="*/ 6910856 h 6910857"/>
              <a:gd name="connsiteX28" fmla="*/ 0 w 7059083"/>
              <a:gd name="connsiteY28" fmla="*/ 6910856 h 6910857"/>
              <a:gd name="connsiteX29" fmla="*/ 0 w 7059083"/>
              <a:gd name="connsiteY29" fmla="*/ 5541633 h 6910857"/>
              <a:gd name="connsiteX30" fmla="*/ 32597 w 7059083"/>
              <a:gd name="connsiteY30" fmla="*/ 5533251 h 6910857"/>
              <a:gd name="connsiteX31" fmla="*/ 217025 w 7059083"/>
              <a:gd name="connsiteY31" fmla="*/ 5514659 h 6910857"/>
              <a:gd name="connsiteX32" fmla="*/ 4168641 w 7059083"/>
              <a:gd name="connsiteY32" fmla="*/ 3577394 h 6910857"/>
              <a:gd name="connsiteX33" fmla="*/ 5083756 w 7059083"/>
              <a:gd name="connsiteY33" fmla="*/ 4492509 h 6910857"/>
              <a:gd name="connsiteX34" fmla="*/ 4168641 w 7059083"/>
              <a:gd name="connsiteY34" fmla="*/ 5407624 h 6910857"/>
              <a:gd name="connsiteX35" fmla="*/ 3253526 w 7059083"/>
              <a:gd name="connsiteY35" fmla="*/ 4492509 h 6910857"/>
              <a:gd name="connsiteX36" fmla="*/ 4168641 w 7059083"/>
              <a:gd name="connsiteY36" fmla="*/ 3577394 h 6910857"/>
              <a:gd name="connsiteX37" fmla="*/ 2192832 w 7059083"/>
              <a:gd name="connsiteY37" fmla="*/ 3577394 h 6910857"/>
              <a:gd name="connsiteX38" fmla="*/ 3107947 w 7059083"/>
              <a:gd name="connsiteY38" fmla="*/ 4492509 h 6910857"/>
              <a:gd name="connsiteX39" fmla="*/ 2192832 w 7059083"/>
              <a:gd name="connsiteY39" fmla="*/ 5407624 h 6910857"/>
              <a:gd name="connsiteX40" fmla="*/ 1277718 w 7059083"/>
              <a:gd name="connsiteY40" fmla="*/ 4492509 h 6910857"/>
              <a:gd name="connsiteX41" fmla="*/ 2192832 w 7059083"/>
              <a:gd name="connsiteY41" fmla="*/ 3577394 h 6910857"/>
              <a:gd name="connsiteX42" fmla="*/ 217025 w 7059083"/>
              <a:gd name="connsiteY42" fmla="*/ 3577394 h 6910857"/>
              <a:gd name="connsiteX43" fmla="*/ 1132140 w 7059083"/>
              <a:gd name="connsiteY43" fmla="*/ 4492509 h 6910857"/>
              <a:gd name="connsiteX44" fmla="*/ 217025 w 7059083"/>
              <a:gd name="connsiteY44" fmla="*/ 5407624 h 6910857"/>
              <a:gd name="connsiteX45" fmla="*/ 32597 w 7059083"/>
              <a:gd name="connsiteY45" fmla="*/ 5389032 h 6910857"/>
              <a:gd name="connsiteX46" fmla="*/ 0 w 7059083"/>
              <a:gd name="connsiteY46" fmla="*/ 5380650 h 6910857"/>
              <a:gd name="connsiteX47" fmla="*/ 0 w 7059083"/>
              <a:gd name="connsiteY47" fmla="*/ 3604368 h 6910857"/>
              <a:gd name="connsiteX48" fmla="*/ 32597 w 7059083"/>
              <a:gd name="connsiteY48" fmla="*/ 3595986 h 6910857"/>
              <a:gd name="connsiteX49" fmla="*/ 217025 w 7059083"/>
              <a:gd name="connsiteY49" fmla="*/ 3577394 h 6910857"/>
              <a:gd name="connsiteX50" fmla="*/ 2192832 w 7059083"/>
              <a:gd name="connsiteY50" fmla="*/ 1640130 h 6910857"/>
              <a:gd name="connsiteX51" fmla="*/ 3107947 w 7059083"/>
              <a:gd name="connsiteY51" fmla="*/ 2555244 h 6910857"/>
              <a:gd name="connsiteX52" fmla="*/ 2192832 w 7059083"/>
              <a:gd name="connsiteY52" fmla="*/ 3470359 h 6910857"/>
              <a:gd name="connsiteX53" fmla="*/ 1277718 w 7059083"/>
              <a:gd name="connsiteY53" fmla="*/ 2555244 h 6910857"/>
              <a:gd name="connsiteX54" fmla="*/ 2192832 w 7059083"/>
              <a:gd name="connsiteY54" fmla="*/ 1640130 h 6910857"/>
              <a:gd name="connsiteX55" fmla="*/ 217025 w 7059083"/>
              <a:gd name="connsiteY55" fmla="*/ 1640129 h 6910857"/>
              <a:gd name="connsiteX56" fmla="*/ 1132140 w 7059083"/>
              <a:gd name="connsiteY56" fmla="*/ 2555244 h 6910857"/>
              <a:gd name="connsiteX57" fmla="*/ 217025 w 7059083"/>
              <a:gd name="connsiteY57" fmla="*/ 3470359 h 6910857"/>
              <a:gd name="connsiteX58" fmla="*/ 32597 w 7059083"/>
              <a:gd name="connsiteY58" fmla="*/ 3451767 h 6910857"/>
              <a:gd name="connsiteX59" fmla="*/ 0 w 7059083"/>
              <a:gd name="connsiteY59" fmla="*/ 3443385 h 6910857"/>
              <a:gd name="connsiteX60" fmla="*/ 0 w 7059083"/>
              <a:gd name="connsiteY60" fmla="*/ 1667103 h 6910857"/>
              <a:gd name="connsiteX61" fmla="*/ 32597 w 7059083"/>
              <a:gd name="connsiteY61" fmla="*/ 1658721 h 6910857"/>
              <a:gd name="connsiteX62" fmla="*/ 217025 w 7059083"/>
              <a:gd name="connsiteY62" fmla="*/ 1640129 h 6910857"/>
              <a:gd name="connsiteX63" fmla="*/ 0 w 7059083"/>
              <a:gd name="connsiteY63" fmla="*/ 0 h 6910857"/>
              <a:gd name="connsiteX64" fmla="*/ 888122 w 7059083"/>
              <a:gd name="connsiteY64" fmla="*/ 0 h 6910857"/>
              <a:gd name="connsiteX65" fmla="*/ 975853 w 7059083"/>
              <a:gd name="connsiteY65" fmla="*/ 106331 h 6910857"/>
              <a:gd name="connsiteX66" fmla="*/ 1132140 w 7059083"/>
              <a:gd name="connsiteY66" fmla="*/ 617980 h 6910857"/>
              <a:gd name="connsiteX67" fmla="*/ 217025 w 7059083"/>
              <a:gd name="connsiteY67" fmla="*/ 1533095 h 6910857"/>
              <a:gd name="connsiteX68" fmla="*/ 32597 w 7059083"/>
              <a:gd name="connsiteY68" fmla="*/ 1514503 h 6910857"/>
              <a:gd name="connsiteX69" fmla="*/ 0 w 7059083"/>
              <a:gd name="connsiteY69" fmla="*/ 1506122 h 691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7059083" h="6910857">
                <a:moveTo>
                  <a:pt x="6143968" y="5514660"/>
                </a:moveTo>
                <a:cubicBezTo>
                  <a:pt x="6649372" y="5514660"/>
                  <a:pt x="7059083" y="5924371"/>
                  <a:pt x="7059083" y="6429775"/>
                </a:cubicBezTo>
                <a:cubicBezTo>
                  <a:pt x="7059083" y="6587714"/>
                  <a:pt x="7019072" y="6736307"/>
                  <a:pt x="6948634" y="6865973"/>
                </a:cubicBezTo>
                <a:lnTo>
                  <a:pt x="6921366" y="6910857"/>
                </a:lnTo>
                <a:lnTo>
                  <a:pt x="5366570" y="6910857"/>
                </a:lnTo>
                <a:lnTo>
                  <a:pt x="5339302" y="6865973"/>
                </a:lnTo>
                <a:cubicBezTo>
                  <a:pt x="5268864" y="6736307"/>
                  <a:pt x="5228853" y="6587714"/>
                  <a:pt x="5228853" y="6429775"/>
                </a:cubicBezTo>
                <a:cubicBezTo>
                  <a:pt x="5228853" y="5924371"/>
                  <a:pt x="5638564" y="5514660"/>
                  <a:pt x="6143968" y="5514660"/>
                </a:cubicBezTo>
                <a:close/>
                <a:moveTo>
                  <a:pt x="4168640" y="5514660"/>
                </a:moveTo>
                <a:cubicBezTo>
                  <a:pt x="4674044" y="5514660"/>
                  <a:pt x="5083755" y="5924371"/>
                  <a:pt x="5083755" y="6429775"/>
                </a:cubicBezTo>
                <a:cubicBezTo>
                  <a:pt x="5083755" y="6587714"/>
                  <a:pt x="5043744" y="6736307"/>
                  <a:pt x="4973306" y="6865973"/>
                </a:cubicBezTo>
                <a:lnTo>
                  <a:pt x="4946038" y="6910857"/>
                </a:lnTo>
                <a:lnTo>
                  <a:pt x="3391242" y="6910857"/>
                </a:lnTo>
                <a:lnTo>
                  <a:pt x="3363974" y="6865973"/>
                </a:lnTo>
                <a:cubicBezTo>
                  <a:pt x="3293536" y="6736307"/>
                  <a:pt x="3253525" y="6587714"/>
                  <a:pt x="3253525" y="6429775"/>
                </a:cubicBezTo>
                <a:cubicBezTo>
                  <a:pt x="3253525" y="5924371"/>
                  <a:pt x="3663236" y="5514660"/>
                  <a:pt x="4168640" y="5514660"/>
                </a:cubicBezTo>
                <a:close/>
                <a:moveTo>
                  <a:pt x="2192832" y="5514659"/>
                </a:moveTo>
                <a:cubicBezTo>
                  <a:pt x="2698236" y="5514659"/>
                  <a:pt x="3107947" y="5924370"/>
                  <a:pt x="3107947" y="6429774"/>
                </a:cubicBezTo>
                <a:cubicBezTo>
                  <a:pt x="3107947" y="6587713"/>
                  <a:pt x="3067936" y="6736306"/>
                  <a:pt x="2997498" y="6865972"/>
                </a:cubicBezTo>
                <a:lnTo>
                  <a:pt x="2970230" y="6910856"/>
                </a:lnTo>
                <a:lnTo>
                  <a:pt x="1415435" y="6910856"/>
                </a:lnTo>
                <a:lnTo>
                  <a:pt x="1388167" y="6865972"/>
                </a:lnTo>
                <a:cubicBezTo>
                  <a:pt x="1317729" y="6736306"/>
                  <a:pt x="1277718" y="6587713"/>
                  <a:pt x="1277718" y="6429774"/>
                </a:cubicBezTo>
                <a:cubicBezTo>
                  <a:pt x="1277718" y="5924370"/>
                  <a:pt x="1687429" y="5514659"/>
                  <a:pt x="2192832" y="5514659"/>
                </a:cubicBezTo>
                <a:close/>
                <a:moveTo>
                  <a:pt x="217025" y="5514659"/>
                </a:moveTo>
                <a:cubicBezTo>
                  <a:pt x="722429" y="5514659"/>
                  <a:pt x="1132140" y="5924370"/>
                  <a:pt x="1132140" y="6429774"/>
                </a:cubicBezTo>
                <a:cubicBezTo>
                  <a:pt x="1132140" y="6587713"/>
                  <a:pt x="1092129" y="6736306"/>
                  <a:pt x="1021691" y="6865972"/>
                </a:cubicBezTo>
                <a:lnTo>
                  <a:pt x="994423" y="6910856"/>
                </a:lnTo>
                <a:lnTo>
                  <a:pt x="0" y="6910856"/>
                </a:lnTo>
                <a:lnTo>
                  <a:pt x="0" y="5541633"/>
                </a:lnTo>
                <a:lnTo>
                  <a:pt x="32597" y="5533251"/>
                </a:lnTo>
                <a:cubicBezTo>
                  <a:pt x="92169" y="5521061"/>
                  <a:pt x="153850" y="5514659"/>
                  <a:pt x="217025" y="5514659"/>
                </a:cubicBezTo>
                <a:close/>
                <a:moveTo>
                  <a:pt x="4168641" y="3577394"/>
                </a:moveTo>
                <a:cubicBezTo>
                  <a:pt x="4674045" y="3577394"/>
                  <a:pt x="5083756" y="3987105"/>
                  <a:pt x="5083756" y="4492509"/>
                </a:cubicBezTo>
                <a:cubicBezTo>
                  <a:pt x="5083756" y="4997913"/>
                  <a:pt x="4674045" y="5407624"/>
                  <a:pt x="4168641" y="5407624"/>
                </a:cubicBezTo>
                <a:cubicBezTo>
                  <a:pt x="3663237" y="5407624"/>
                  <a:pt x="3253526" y="4997913"/>
                  <a:pt x="3253526" y="4492509"/>
                </a:cubicBezTo>
                <a:cubicBezTo>
                  <a:pt x="3253526" y="3987105"/>
                  <a:pt x="3663237" y="3577394"/>
                  <a:pt x="4168641" y="3577394"/>
                </a:cubicBezTo>
                <a:close/>
                <a:moveTo>
                  <a:pt x="2192832" y="3577394"/>
                </a:moveTo>
                <a:cubicBezTo>
                  <a:pt x="2698236" y="3577394"/>
                  <a:pt x="3107947" y="3987105"/>
                  <a:pt x="3107947" y="4492509"/>
                </a:cubicBezTo>
                <a:cubicBezTo>
                  <a:pt x="3107947" y="4997913"/>
                  <a:pt x="2698236" y="5407624"/>
                  <a:pt x="2192832" y="5407624"/>
                </a:cubicBezTo>
                <a:cubicBezTo>
                  <a:pt x="1687429" y="5407624"/>
                  <a:pt x="1277718" y="4997913"/>
                  <a:pt x="1277718" y="4492509"/>
                </a:cubicBezTo>
                <a:cubicBezTo>
                  <a:pt x="1277718" y="3987105"/>
                  <a:pt x="1687429" y="3577394"/>
                  <a:pt x="2192832" y="3577394"/>
                </a:cubicBezTo>
                <a:close/>
                <a:moveTo>
                  <a:pt x="217025" y="3577394"/>
                </a:moveTo>
                <a:cubicBezTo>
                  <a:pt x="722429" y="3577394"/>
                  <a:pt x="1132140" y="3987105"/>
                  <a:pt x="1132140" y="4492509"/>
                </a:cubicBezTo>
                <a:cubicBezTo>
                  <a:pt x="1132140" y="4997913"/>
                  <a:pt x="722429" y="5407624"/>
                  <a:pt x="217025" y="5407624"/>
                </a:cubicBezTo>
                <a:cubicBezTo>
                  <a:pt x="153850" y="5407624"/>
                  <a:pt x="92169" y="5401222"/>
                  <a:pt x="32597" y="5389032"/>
                </a:cubicBezTo>
                <a:lnTo>
                  <a:pt x="0" y="5380650"/>
                </a:lnTo>
                <a:lnTo>
                  <a:pt x="0" y="3604368"/>
                </a:lnTo>
                <a:lnTo>
                  <a:pt x="32597" y="3595986"/>
                </a:lnTo>
                <a:cubicBezTo>
                  <a:pt x="92169" y="3583796"/>
                  <a:pt x="153850" y="3577394"/>
                  <a:pt x="217025" y="3577394"/>
                </a:cubicBezTo>
                <a:close/>
                <a:moveTo>
                  <a:pt x="2192832" y="1640130"/>
                </a:moveTo>
                <a:cubicBezTo>
                  <a:pt x="2698236" y="1640130"/>
                  <a:pt x="3107947" y="2049841"/>
                  <a:pt x="3107947" y="2555244"/>
                </a:cubicBezTo>
                <a:cubicBezTo>
                  <a:pt x="3107947" y="3060648"/>
                  <a:pt x="2698236" y="3470359"/>
                  <a:pt x="2192832" y="3470359"/>
                </a:cubicBezTo>
                <a:cubicBezTo>
                  <a:pt x="1687429" y="3470359"/>
                  <a:pt x="1277718" y="3060648"/>
                  <a:pt x="1277718" y="2555244"/>
                </a:cubicBezTo>
                <a:cubicBezTo>
                  <a:pt x="1277718" y="2049841"/>
                  <a:pt x="1687429" y="1640130"/>
                  <a:pt x="2192832" y="1640130"/>
                </a:cubicBezTo>
                <a:close/>
                <a:moveTo>
                  <a:pt x="217025" y="1640129"/>
                </a:moveTo>
                <a:cubicBezTo>
                  <a:pt x="722429" y="1640129"/>
                  <a:pt x="1132140" y="2049840"/>
                  <a:pt x="1132140" y="2555244"/>
                </a:cubicBezTo>
                <a:cubicBezTo>
                  <a:pt x="1132140" y="3060648"/>
                  <a:pt x="722429" y="3470359"/>
                  <a:pt x="217025" y="3470359"/>
                </a:cubicBezTo>
                <a:cubicBezTo>
                  <a:pt x="153850" y="3470359"/>
                  <a:pt x="92169" y="3463957"/>
                  <a:pt x="32597" y="3451767"/>
                </a:cubicBezTo>
                <a:lnTo>
                  <a:pt x="0" y="3443385"/>
                </a:lnTo>
                <a:lnTo>
                  <a:pt x="0" y="1667103"/>
                </a:lnTo>
                <a:lnTo>
                  <a:pt x="32597" y="1658721"/>
                </a:lnTo>
                <a:cubicBezTo>
                  <a:pt x="92169" y="1646531"/>
                  <a:pt x="153850" y="1640129"/>
                  <a:pt x="217025" y="1640129"/>
                </a:cubicBezTo>
                <a:close/>
                <a:moveTo>
                  <a:pt x="0" y="0"/>
                </a:moveTo>
                <a:lnTo>
                  <a:pt x="888122" y="0"/>
                </a:lnTo>
                <a:lnTo>
                  <a:pt x="975853" y="106331"/>
                </a:lnTo>
                <a:cubicBezTo>
                  <a:pt x="1074524" y="252384"/>
                  <a:pt x="1132140" y="428454"/>
                  <a:pt x="1132140" y="617980"/>
                </a:cubicBezTo>
                <a:cubicBezTo>
                  <a:pt x="1132140" y="1123384"/>
                  <a:pt x="722429" y="1533095"/>
                  <a:pt x="217025" y="1533095"/>
                </a:cubicBezTo>
                <a:cubicBezTo>
                  <a:pt x="153850" y="1533095"/>
                  <a:pt x="92169" y="1526694"/>
                  <a:pt x="32597" y="1514503"/>
                </a:cubicBezTo>
                <a:lnTo>
                  <a:pt x="0" y="15061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962969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167EAA-3047-4C7D-8809-4513195F60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89871" y="700547"/>
            <a:ext cx="3923072" cy="3923072"/>
          </a:xfrm>
          <a:custGeom>
            <a:avLst/>
            <a:gdLst>
              <a:gd name="connsiteX0" fmla="*/ 1961536 w 3923072"/>
              <a:gd name="connsiteY0" fmla="*/ 0 h 3923072"/>
              <a:gd name="connsiteX1" fmla="*/ 3923072 w 3923072"/>
              <a:gd name="connsiteY1" fmla="*/ 1961536 h 3923072"/>
              <a:gd name="connsiteX2" fmla="*/ 1961536 w 3923072"/>
              <a:gd name="connsiteY2" fmla="*/ 3923072 h 3923072"/>
              <a:gd name="connsiteX3" fmla="*/ 0 w 3923072"/>
              <a:gd name="connsiteY3" fmla="*/ 1961536 h 3923072"/>
              <a:gd name="connsiteX4" fmla="*/ 1961536 w 3923072"/>
              <a:gd name="connsiteY4" fmla="*/ 0 h 392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3072" h="3923072">
                <a:moveTo>
                  <a:pt x="1961536" y="0"/>
                </a:moveTo>
                <a:cubicBezTo>
                  <a:pt x="3044862" y="0"/>
                  <a:pt x="3923072" y="878210"/>
                  <a:pt x="3923072" y="1961536"/>
                </a:cubicBezTo>
                <a:cubicBezTo>
                  <a:pt x="3923072" y="3044862"/>
                  <a:pt x="3044862" y="3923072"/>
                  <a:pt x="1961536" y="3923072"/>
                </a:cubicBezTo>
                <a:cubicBezTo>
                  <a:pt x="878210" y="3923072"/>
                  <a:pt x="0" y="3044862"/>
                  <a:pt x="0" y="1961536"/>
                </a:cubicBezTo>
                <a:cubicBezTo>
                  <a:pt x="0" y="878210"/>
                  <a:pt x="878210" y="0"/>
                  <a:pt x="19615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C7C2A27-3F9C-4D0B-8522-ACD92DBE1A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3999" y="700548"/>
            <a:ext cx="3048000" cy="3923072"/>
          </a:xfrm>
          <a:custGeom>
            <a:avLst/>
            <a:gdLst>
              <a:gd name="connsiteX0" fmla="*/ 1961536 w 3048000"/>
              <a:gd name="connsiteY0" fmla="*/ 0 h 3923072"/>
              <a:gd name="connsiteX1" fmla="*/ 2896520 w 3048000"/>
              <a:gd name="connsiteY1" fmla="*/ 236747 h 3923072"/>
              <a:gd name="connsiteX2" fmla="*/ 3048000 w 3048000"/>
              <a:gd name="connsiteY2" fmla="*/ 328774 h 3923072"/>
              <a:gd name="connsiteX3" fmla="*/ 3048000 w 3048000"/>
              <a:gd name="connsiteY3" fmla="*/ 3594299 h 3923072"/>
              <a:gd name="connsiteX4" fmla="*/ 2896520 w 3048000"/>
              <a:gd name="connsiteY4" fmla="*/ 3686325 h 3923072"/>
              <a:gd name="connsiteX5" fmla="*/ 1961536 w 3048000"/>
              <a:gd name="connsiteY5" fmla="*/ 3923072 h 3923072"/>
              <a:gd name="connsiteX6" fmla="*/ 0 w 3048000"/>
              <a:gd name="connsiteY6" fmla="*/ 1961536 h 3923072"/>
              <a:gd name="connsiteX7" fmla="*/ 1961536 w 3048000"/>
              <a:gd name="connsiteY7" fmla="*/ 0 h 392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48000" h="3923072">
                <a:moveTo>
                  <a:pt x="1961536" y="0"/>
                </a:moveTo>
                <a:cubicBezTo>
                  <a:pt x="2300075" y="0"/>
                  <a:pt x="2618584" y="85763"/>
                  <a:pt x="2896520" y="236747"/>
                </a:cubicBezTo>
                <a:lnTo>
                  <a:pt x="3048000" y="328774"/>
                </a:lnTo>
                <a:lnTo>
                  <a:pt x="3048000" y="3594299"/>
                </a:lnTo>
                <a:lnTo>
                  <a:pt x="2896520" y="3686325"/>
                </a:lnTo>
                <a:cubicBezTo>
                  <a:pt x="2618584" y="3837310"/>
                  <a:pt x="2300075" y="3923072"/>
                  <a:pt x="1961536" y="3923072"/>
                </a:cubicBezTo>
                <a:cubicBezTo>
                  <a:pt x="878210" y="3923072"/>
                  <a:pt x="0" y="3044862"/>
                  <a:pt x="0" y="1961536"/>
                </a:cubicBezTo>
                <a:cubicBezTo>
                  <a:pt x="0" y="878210"/>
                  <a:pt x="878210" y="0"/>
                  <a:pt x="19615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927726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6E526E-A7D3-4956-8B13-187D60850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5848" y="-47780"/>
            <a:ext cx="6879853" cy="5800880"/>
          </a:xfrm>
          <a:custGeom>
            <a:avLst/>
            <a:gdLst>
              <a:gd name="connsiteX0" fmla="*/ 46229 w 6879853"/>
              <a:gd name="connsiteY0" fmla="*/ 0 h 5800880"/>
              <a:gd name="connsiteX1" fmla="*/ 2970278 w 6879853"/>
              <a:gd name="connsiteY1" fmla="*/ 0 h 5800880"/>
              <a:gd name="connsiteX2" fmla="*/ 2970278 w 6879853"/>
              <a:gd name="connsiteY2" fmla="*/ 20049 h 5800880"/>
              <a:gd name="connsiteX3" fmla="*/ 6458676 w 6879853"/>
              <a:gd name="connsiteY3" fmla="*/ 20049 h 5800880"/>
              <a:gd name="connsiteX4" fmla="*/ 6565355 w 6879853"/>
              <a:gd name="connsiteY4" fmla="*/ 241500 h 5800880"/>
              <a:gd name="connsiteX5" fmla="*/ 6879853 w 6879853"/>
              <a:gd name="connsiteY5" fmla="*/ 1799268 h 5800880"/>
              <a:gd name="connsiteX6" fmla="*/ 3083776 w 6879853"/>
              <a:gd name="connsiteY6" fmla="*/ 5796082 h 5800880"/>
              <a:gd name="connsiteX7" fmla="*/ 2894078 w 6879853"/>
              <a:gd name="connsiteY7" fmla="*/ 5800880 h 5800880"/>
              <a:gd name="connsiteX8" fmla="*/ 2894078 w 6879853"/>
              <a:gd name="connsiteY8" fmla="*/ 3475157 h 5800880"/>
              <a:gd name="connsiteX9" fmla="*/ 2806037 w 6879853"/>
              <a:gd name="connsiteY9" fmla="*/ 3472931 h 5800880"/>
              <a:gd name="connsiteX10" fmla="*/ 0 w 6879853"/>
              <a:gd name="connsiteY10" fmla="*/ 518511 h 5800880"/>
              <a:gd name="connsiteX11" fmla="*/ 34086 w 6879853"/>
              <a:gd name="connsiteY11" fmla="*/ 67996 h 580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79853" h="5800880">
                <a:moveTo>
                  <a:pt x="46229" y="0"/>
                </a:moveTo>
                <a:lnTo>
                  <a:pt x="2970278" y="0"/>
                </a:lnTo>
                <a:lnTo>
                  <a:pt x="2970278" y="20049"/>
                </a:lnTo>
                <a:lnTo>
                  <a:pt x="6458676" y="20049"/>
                </a:lnTo>
                <a:lnTo>
                  <a:pt x="6565355" y="241500"/>
                </a:lnTo>
                <a:cubicBezTo>
                  <a:pt x="6767868" y="720295"/>
                  <a:pt x="6879853" y="1246704"/>
                  <a:pt x="6879853" y="1799268"/>
                </a:cubicBezTo>
                <a:cubicBezTo>
                  <a:pt x="6879853" y="3940454"/>
                  <a:pt x="5198323" y="5688896"/>
                  <a:pt x="3083776" y="5796082"/>
                </a:cubicBezTo>
                <a:lnTo>
                  <a:pt x="2894078" y="5800880"/>
                </a:lnTo>
                <a:lnTo>
                  <a:pt x="2894078" y="3475157"/>
                </a:lnTo>
                <a:lnTo>
                  <a:pt x="2806037" y="3472931"/>
                </a:lnTo>
                <a:cubicBezTo>
                  <a:pt x="1242977" y="3393699"/>
                  <a:pt x="0" y="2101261"/>
                  <a:pt x="0" y="518511"/>
                </a:cubicBezTo>
                <a:cubicBezTo>
                  <a:pt x="0" y="365342"/>
                  <a:pt x="11641" y="214891"/>
                  <a:pt x="34086" y="6799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098021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0F4C620-487C-4E88-A7ED-ECBA229874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35848" y="1057120"/>
            <a:ext cx="6879853" cy="5800880"/>
          </a:xfrm>
          <a:custGeom>
            <a:avLst/>
            <a:gdLst>
              <a:gd name="connsiteX0" fmla="*/ 3985775 w 6879853"/>
              <a:gd name="connsiteY0" fmla="*/ 0 h 5800880"/>
              <a:gd name="connsiteX1" fmla="*/ 3985775 w 6879853"/>
              <a:gd name="connsiteY1" fmla="*/ 2325723 h 5800880"/>
              <a:gd name="connsiteX2" fmla="*/ 4073816 w 6879853"/>
              <a:gd name="connsiteY2" fmla="*/ 2327949 h 5800880"/>
              <a:gd name="connsiteX3" fmla="*/ 6879853 w 6879853"/>
              <a:gd name="connsiteY3" fmla="*/ 5282369 h 5800880"/>
              <a:gd name="connsiteX4" fmla="*/ 6845767 w 6879853"/>
              <a:gd name="connsiteY4" fmla="*/ 5732884 h 5800880"/>
              <a:gd name="connsiteX5" fmla="*/ 6833624 w 6879853"/>
              <a:gd name="connsiteY5" fmla="*/ 5800880 h 5800880"/>
              <a:gd name="connsiteX6" fmla="*/ 3909575 w 6879853"/>
              <a:gd name="connsiteY6" fmla="*/ 5800880 h 5800880"/>
              <a:gd name="connsiteX7" fmla="*/ 3909575 w 6879853"/>
              <a:gd name="connsiteY7" fmla="*/ 5780831 h 5800880"/>
              <a:gd name="connsiteX8" fmla="*/ 421177 w 6879853"/>
              <a:gd name="connsiteY8" fmla="*/ 5780831 h 5800880"/>
              <a:gd name="connsiteX9" fmla="*/ 314498 w 6879853"/>
              <a:gd name="connsiteY9" fmla="*/ 5559380 h 5800880"/>
              <a:gd name="connsiteX10" fmla="*/ 0 w 6879853"/>
              <a:gd name="connsiteY10" fmla="*/ 4001612 h 5800880"/>
              <a:gd name="connsiteX11" fmla="*/ 3796077 w 6879853"/>
              <a:gd name="connsiteY11" fmla="*/ 4798 h 5800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79853" h="5800880">
                <a:moveTo>
                  <a:pt x="3985775" y="0"/>
                </a:moveTo>
                <a:lnTo>
                  <a:pt x="3985775" y="2325723"/>
                </a:lnTo>
                <a:lnTo>
                  <a:pt x="4073816" y="2327949"/>
                </a:lnTo>
                <a:cubicBezTo>
                  <a:pt x="5636876" y="2407181"/>
                  <a:pt x="6879853" y="3699619"/>
                  <a:pt x="6879853" y="5282369"/>
                </a:cubicBezTo>
                <a:cubicBezTo>
                  <a:pt x="6879853" y="5435538"/>
                  <a:pt x="6868212" y="5585989"/>
                  <a:pt x="6845767" y="5732884"/>
                </a:cubicBezTo>
                <a:lnTo>
                  <a:pt x="6833624" y="5800880"/>
                </a:lnTo>
                <a:lnTo>
                  <a:pt x="3909575" y="5800880"/>
                </a:lnTo>
                <a:lnTo>
                  <a:pt x="3909575" y="5780831"/>
                </a:lnTo>
                <a:lnTo>
                  <a:pt x="421177" y="5780831"/>
                </a:lnTo>
                <a:lnTo>
                  <a:pt x="314498" y="5559380"/>
                </a:lnTo>
                <a:cubicBezTo>
                  <a:pt x="111985" y="5080585"/>
                  <a:pt x="0" y="4554176"/>
                  <a:pt x="0" y="4001612"/>
                </a:cubicBezTo>
                <a:cubicBezTo>
                  <a:pt x="0" y="1860426"/>
                  <a:pt x="1681530" y="111984"/>
                  <a:pt x="3796077" y="4798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84000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9869B4E-DC0E-4CD1-9F21-54FAFD69D5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19432"/>
            <a:ext cx="6096000" cy="2809568"/>
          </a:xfrm>
          <a:custGeom>
            <a:avLst/>
            <a:gdLst>
              <a:gd name="connsiteX0" fmla="*/ 0 w 6096000"/>
              <a:gd name="connsiteY0" fmla="*/ 0 h 2809568"/>
              <a:gd name="connsiteX1" fmla="*/ 6096000 w 6096000"/>
              <a:gd name="connsiteY1" fmla="*/ 0 h 2809568"/>
              <a:gd name="connsiteX2" fmla="*/ 6096000 w 6096000"/>
              <a:gd name="connsiteY2" fmla="*/ 2809568 h 2809568"/>
              <a:gd name="connsiteX3" fmla="*/ 0 w 6096000"/>
              <a:gd name="connsiteY3" fmla="*/ 2809568 h 280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809568">
                <a:moveTo>
                  <a:pt x="0" y="0"/>
                </a:moveTo>
                <a:lnTo>
                  <a:pt x="6096000" y="0"/>
                </a:lnTo>
                <a:lnTo>
                  <a:pt x="6096000" y="2809568"/>
                </a:lnTo>
                <a:lnTo>
                  <a:pt x="0" y="280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A7B2C13-DF43-436D-8194-CDE6B2FECF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619432"/>
            <a:ext cx="6096000" cy="2809568"/>
          </a:xfrm>
          <a:custGeom>
            <a:avLst/>
            <a:gdLst>
              <a:gd name="connsiteX0" fmla="*/ 0 w 6096000"/>
              <a:gd name="connsiteY0" fmla="*/ 0 h 2809568"/>
              <a:gd name="connsiteX1" fmla="*/ 6096000 w 6096000"/>
              <a:gd name="connsiteY1" fmla="*/ 0 h 2809568"/>
              <a:gd name="connsiteX2" fmla="*/ 6096000 w 6096000"/>
              <a:gd name="connsiteY2" fmla="*/ 2809568 h 2809568"/>
              <a:gd name="connsiteX3" fmla="*/ 0 w 6096000"/>
              <a:gd name="connsiteY3" fmla="*/ 2809568 h 280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809568">
                <a:moveTo>
                  <a:pt x="0" y="0"/>
                </a:moveTo>
                <a:lnTo>
                  <a:pt x="6096000" y="0"/>
                </a:lnTo>
                <a:lnTo>
                  <a:pt x="6096000" y="2809568"/>
                </a:lnTo>
                <a:lnTo>
                  <a:pt x="0" y="280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9BE5914-8AA6-414F-B7C9-6EEC0776C69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99936" y="3429000"/>
            <a:ext cx="4744065" cy="2809568"/>
          </a:xfrm>
          <a:custGeom>
            <a:avLst/>
            <a:gdLst>
              <a:gd name="connsiteX0" fmla="*/ 0 w 4744065"/>
              <a:gd name="connsiteY0" fmla="*/ 0 h 2809568"/>
              <a:gd name="connsiteX1" fmla="*/ 4744065 w 4744065"/>
              <a:gd name="connsiteY1" fmla="*/ 0 h 2809568"/>
              <a:gd name="connsiteX2" fmla="*/ 4744065 w 4744065"/>
              <a:gd name="connsiteY2" fmla="*/ 2809568 h 2809568"/>
              <a:gd name="connsiteX3" fmla="*/ 0 w 4744065"/>
              <a:gd name="connsiteY3" fmla="*/ 2809568 h 280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4065" h="2809568">
                <a:moveTo>
                  <a:pt x="0" y="0"/>
                </a:moveTo>
                <a:lnTo>
                  <a:pt x="4744065" y="0"/>
                </a:lnTo>
                <a:lnTo>
                  <a:pt x="4744065" y="2809568"/>
                </a:lnTo>
                <a:lnTo>
                  <a:pt x="0" y="280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18910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4EDDA78-E9F1-462B-8566-09A8E3863F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00600" y="0"/>
            <a:ext cx="7391400" cy="6858000"/>
          </a:xfrm>
          <a:custGeom>
            <a:avLst/>
            <a:gdLst>
              <a:gd name="connsiteX0" fmla="*/ 0 w 7391400"/>
              <a:gd name="connsiteY0" fmla="*/ 0 h 6858000"/>
              <a:gd name="connsiteX1" fmla="*/ 7391400 w 7391400"/>
              <a:gd name="connsiteY1" fmla="*/ 0 h 6858000"/>
              <a:gd name="connsiteX2" fmla="*/ 7391400 w 7391400"/>
              <a:gd name="connsiteY2" fmla="*/ 6858000 h 6858000"/>
              <a:gd name="connsiteX3" fmla="*/ 2166177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0" y="0"/>
                </a:moveTo>
                <a:lnTo>
                  <a:pt x="7391400" y="0"/>
                </a:lnTo>
                <a:lnTo>
                  <a:pt x="7391400" y="6858000"/>
                </a:lnTo>
                <a:lnTo>
                  <a:pt x="2166177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669101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BDC5C2-373D-4ECB-B77D-F0CB4C19BB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391400" cy="6858000"/>
          </a:xfrm>
          <a:custGeom>
            <a:avLst/>
            <a:gdLst>
              <a:gd name="connsiteX0" fmla="*/ 0 w 7391400"/>
              <a:gd name="connsiteY0" fmla="*/ 0 h 6858000"/>
              <a:gd name="connsiteX1" fmla="*/ 5225223 w 7391400"/>
              <a:gd name="connsiteY1" fmla="*/ 0 h 6858000"/>
              <a:gd name="connsiteX2" fmla="*/ 7391400 w 7391400"/>
              <a:gd name="connsiteY2" fmla="*/ 6858000 h 6858000"/>
              <a:gd name="connsiteX3" fmla="*/ 0 w 739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1400" h="6858000">
                <a:moveTo>
                  <a:pt x="0" y="0"/>
                </a:moveTo>
                <a:lnTo>
                  <a:pt x="5225223" y="0"/>
                </a:lnTo>
                <a:lnTo>
                  <a:pt x="7391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562615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6516835-7AF5-4D23-AA06-1AE7FE060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7271584" cy="6389372"/>
          </a:xfrm>
          <a:custGeom>
            <a:avLst/>
            <a:gdLst>
              <a:gd name="connsiteX0" fmla="*/ 0 w 7271584"/>
              <a:gd name="connsiteY0" fmla="*/ 148590 h 6389372"/>
              <a:gd name="connsiteX1" fmla="*/ 3543300 w 7271584"/>
              <a:gd name="connsiteY1" fmla="*/ 3268982 h 6389372"/>
              <a:gd name="connsiteX2" fmla="*/ 0 w 7271584"/>
              <a:gd name="connsiteY2" fmla="*/ 6389372 h 6389372"/>
              <a:gd name="connsiteX3" fmla="*/ 0 w 7271584"/>
              <a:gd name="connsiteY3" fmla="*/ 4451613 h 6389372"/>
              <a:gd name="connsiteX4" fmla="*/ 1199995 w 7271584"/>
              <a:gd name="connsiteY4" fmla="*/ 3268982 h 6389372"/>
              <a:gd name="connsiteX5" fmla="*/ 0 w 7271584"/>
              <a:gd name="connsiteY5" fmla="*/ 2086351 h 6389372"/>
              <a:gd name="connsiteX6" fmla="*/ 274318 w 7271584"/>
              <a:gd name="connsiteY6" fmla="*/ 0 h 6389372"/>
              <a:gd name="connsiteX7" fmla="*/ 2446965 w 7271584"/>
              <a:gd name="connsiteY7" fmla="*/ 0 h 6389372"/>
              <a:gd name="connsiteX8" fmla="*/ 3772951 w 7271584"/>
              <a:gd name="connsiteY8" fmla="*/ 1018935 h 6389372"/>
              <a:gd name="connsiteX9" fmla="*/ 5098935 w 7271584"/>
              <a:gd name="connsiteY9" fmla="*/ 0 h 6389372"/>
              <a:gd name="connsiteX10" fmla="*/ 7271584 w 7271584"/>
              <a:gd name="connsiteY10" fmla="*/ 0 h 6389372"/>
              <a:gd name="connsiteX11" fmla="*/ 3772950 w 7271584"/>
              <a:gd name="connsiteY11" fmla="*/ 3008671 h 638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71584" h="6389372">
                <a:moveTo>
                  <a:pt x="0" y="148590"/>
                </a:moveTo>
                <a:lnTo>
                  <a:pt x="3543300" y="3268982"/>
                </a:lnTo>
                <a:lnTo>
                  <a:pt x="0" y="6389372"/>
                </a:lnTo>
                <a:lnTo>
                  <a:pt x="0" y="4451613"/>
                </a:lnTo>
                <a:lnTo>
                  <a:pt x="1199995" y="3268982"/>
                </a:lnTo>
                <a:lnTo>
                  <a:pt x="0" y="2086351"/>
                </a:lnTo>
                <a:close/>
                <a:moveTo>
                  <a:pt x="274318" y="0"/>
                </a:moveTo>
                <a:lnTo>
                  <a:pt x="2446965" y="0"/>
                </a:lnTo>
                <a:lnTo>
                  <a:pt x="3772951" y="1018935"/>
                </a:lnTo>
                <a:lnTo>
                  <a:pt x="5098935" y="0"/>
                </a:lnTo>
                <a:lnTo>
                  <a:pt x="7271584" y="0"/>
                </a:lnTo>
                <a:lnTo>
                  <a:pt x="3772950" y="3008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851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9BCA44B-1B60-4CD4-B082-0C922AABCD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6823" y="0"/>
            <a:ext cx="3928056" cy="6023430"/>
          </a:xfrm>
          <a:custGeom>
            <a:avLst/>
            <a:gdLst>
              <a:gd name="connsiteX0" fmla="*/ 0 w 3928056"/>
              <a:gd name="connsiteY0" fmla="*/ 0 h 6023430"/>
              <a:gd name="connsiteX1" fmla="*/ 3928056 w 3928056"/>
              <a:gd name="connsiteY1" fmla="*/ 0 h 6023430"/>
              <a:gd name="connsiteX2" fmla="*/ 3928056 w 3928056"/>
              <a:gd name="connsiteY2" fmla="*/ 6023430 h 6023430"/>
              <a:gd name="connsiteX3" fmla="*/ 0 w 3928056"/>
              <a:gd name="connsiteY3" fmla="*/ 6023430 h 6023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8056" h="6023430">
                <a:moveTo>
                  <a:pt x="0" y="0"/>
                </a:moveTo>
                <a:lnTo>
                  <a:pt x="3928056" y="0"/>
                </a:lnTo>
                <a:lnTo>
                  <a:pt x="3928056" y="6023430"/>
                </a:lnTo>
                <a:lnTo>
                  <a:pt x="0" y="60234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3552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0E38EDD-16ED-4EB3-B769-87750426E6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20416" y="0"/>
            <a:ext cx="7271584" cy="6858000"/>
          </a:xfrm>
          <a:custGeom>
            <a:avLst/>
            <a:gdLst>
              <a:gd name="connsiteX0" fmla="*/ 3498634 w 7271584"/>
              <a:gd name="connsiteY0" fmla="*/ 3628658 h 6858000"/>
              <a:gd name="connsiteX1" fmla="*/ 6997266 w 7271584"/>
              <a:gd name="connsiteY1" fmla="*/ 6858000 h 6858000"/>
              <a:gd name="connsiteX2" fmla="*/ 4824619 w 7271584"/>
              <a:gd name="connsiteY2" fmla="*/ 6858000 h 6858000"/>
              <a:gd name="connsiteX3" fmla="*/ 3498634 w 7271584"/>
              <a:gd name="connsiteY3" fmla="*/ 5764332 h 6858000"/>
              <a:gd name="connsiteX4" fmla="*/ 2172649 w 7271584"/>
              <a:gd name="connsiteY4" fmla="*/ 6858000 h 6858000"/>
              <a:gd name="connsiteX5" fmla="*/ 0 w 7271584"/>
              <a:gd name="connsiteY5" fmla="*/ 6858000 h 6858000"/>
              <a:gd name="connsiteX6" fmla="*/ 7271584 w 7271584"/>
              <a:gd name="connsiteY6" fmla="*/ 0 h 6858000"/>
              <a:gd name="connsiteX7" fmla="*/ 7271584 w 7271584"/>
              <a:gd name="connsiteY7" fmla="*/ 2079884 h 6858000"/>
              <a:gd name="connsiteX8" fmla="*/ 6071589 w 7271584"/>
              <a:gd name="connsiteY8" fmla="*/ 3349255 h 6858000"/>
              <a:gd name="connsiteX9" fmla="*/ 7271584 w 7271584"/>
              <a:gd name="connsiteY9" fmla="*/ 4618626 h 6858000"/>
              <a:gd name="connsiteX10" fmla="*/ 7271584 w 7271584"/>
              <a:gd name="connsiteY10" fmla="*/ 6698512 h 6858000"/>
              <a:gd name="connsiteX11" fmla="*/ 3728284 w 7271584"/>
              <a:gd name="connsiteY11" fmla="*/ 334925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71584" h="6858000">
                <a:moveTo>
                  <a:pt x="3498634" y="3628658"/>
                </a:moveTo>
                <a:lnTo>
                  <a:pt x="6997266" y="6858000"/>
                </a:lnTo>
                <a:lnTo>
                  <a:pt x="4824619" y="6858000"/>
                </a:lnTo>
                <a:lnTo>
                  <a:pt x="3498634" y="5764332"/>
                </a:lnTo>
                <a:lnTo>
                  <a:pt x="2172649" y="6858000"/>
                </a:lnTo>
                <a:lnTo>
                  <a:pt x="0" y="6858000"/>
                </a:lnTo>
                <a:close/>
                <a:moveTo>
                  <a:pt x="7271584" y="0"/>
                </a:moveTo>
                <a:lnTo>
                  <a:pt x="7271584" y="2079884"/>
                </a:lnTo>
                <a:lnTo>
                  <a:pt x="6071589" y="3349255"/>
                </a:lnTo>
                <a:lnTo>
                  <a:pt x="7271584" y="4618626"/>
                </a:lnTo>
                <a:lnTo>
                  <a:pt x="7271584" y="6698512"/>
                </a:lnTo>
                <a:lnTo>
                  <a:pt x="3728284" y="3349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642940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B244083-DE55-402A-9DA3-4AD349D6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589935"/>
            <a:ext cx="2448232" cy="4866968"/>
          </a:xfrm>
          <a:custGeom>
            <a:avLst/>
            <a:gdLst>
              <a:gd name="connsiteX0" fmla="*/ 0 w 2448232"/>
              <a:gd name="connsiteY0" fmla="*/ 0 h 4866968"/>
              <a:gd name="connsiteX1" fmla="*/ 2448232 w 2448232"/>
              <a:gd name="connsiteY1" fmla="*/ 0 h 4866968"/>
              <a:gd name="connsiteX2" fmla="*/ 2448232 w 2448232"/>
              <a:gd name="connsiteY2" fmla="*/ 4866968 h 4866968"/>
              <a:gd name="connsiteX3" fmla="*/ 0 w 2448232"/>
              <a:gd name="connsiteY3" fmla="*/ 4866968 h 48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8232" h="4866968">
                <a:moveTo>
                  <a:pt x="0" y="0"/>
                </a:moveTo>
                <a:lnTo>
                  <a:pt x="2448232" y="0"/>
                </a:lnTo>
                <a:lnTo>
                  <a:pt x="2448232" y="4866968"/>
                </a:lnTo>
                <a:lnTo>
                  <a:pt x="0" y="48669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C871F8-0DEA-4FAC-83AA-93AC2C8B81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874895" y="589935"/>
            <a:ext cx="2448232" cy="4866968"/>
          </a:xfrm>
          <a:custGeom>
            <a:avLst/>
            <a:gdLst>
              <a:gd name="connsiteX0" fmla="*/ 0 w 2448232"/>
              <a:gd name="connsiteY0" fmla="*/ 0 h 4866968"/>
              <a:gd name="connsiteX1" fmla="*/ 2448232 w 2448232"/>
              <a:gd name="connsiteY1" fmla="*/ 0 h 4866968"/>
              <a:gd name="connsiteX2" fmla="*/ 2448232 w 2448232"/>
              <a:gd name="connsiteY2" fmla="*/ 4866968 h 4866968"/>
              <a:gd name="connsiteX3" fmla="*/ 0 w 2448232"/>
              <a:gd name="connsiteY3" fmla="*/ 4866968 h 48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8232" h="4866968">
                <a:moveTo>
                  <a:pt x="0" y="0"/>
                </a:moveTo>
                <a:lnTo>
                  <a:pt x="2448232" y="0"/>
                </a:lnTo>
                <a:lnTo>
                  <a:pt x="2448232" y="4866968"/>
                </a:lnTo>
                <a:lnTo>
                  <a:pt x="0" y="48669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112FBED-E3A4-47F4-96DA-66FE6BE1E4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84670" y="5958348"/>
            <a:ext cx="10707329" cy="899651"/>
          </a:xfrm>
          <a:custGeom>
            <a:avLst/>
            <a:gdLst>
              <a:gd name="connsiteX0" fmla="*/ 0 w 10707329"/>
              <a:gd name="connsiteY0" fmla="*/ 0 h 899651"/>
              <a:gd name="connsiteX1" fmla="*/ 10707329 w 10707329"/>
              <a:gd name="connsiteY1" fmla="*/ 0 h 899651"/>
              <a:gd name="connsiteX2" fmla="*/ 10707329 w 10707329"/>
              <a:gd name="connsiteY2" fmla="*/ 899651 h 899651"/>
              <a:gd name="connsiteX3" fmla="*/ 0 w 10707329"/>
              <a:gd name="connsiteY3" fmla="*/ 899651 h 89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07329" h="899651">
                <a:moveTo>
                  <a:pt x="0" y="0"/>
                </a:moveTo>
                <a:lnTo>
                  <a:pt x="10707329" y="0"/>
                </a:lnTo>
                <a:lnTo>
                  <a:pt x="10707329" y="899651"/>
                </a:lnTo>
                <a:lnTo>
                  <a:pt x="0" y="8996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20288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64D835F-8A6B-4FC8-9A54-6AFE5511D5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737420"/>
            <a:ext cx="5289755" cy="1622323"/>
          </a:xfrm>
          <a:custGeom>
            <a:avLst/>
            <a:gdLst>
              <a:gd name="connsiteX0" fmla="*/ 0 w 5289755"/>
              <a:gd name="connsiteY0" fmla="*/ 0 h 1622323"/>
              <a:gd name="connsiteX1" fmla="*/ 5289755 w 5289755"/>
              <a:gd name="connsiteY1" fmla="*/ 0 h 1622323"/>
              <a:gd name="connsiteX2" fmla="*/ 5289755 w 5289755"/>
              <a:gd name="connsiteY2" fmla="*/ 1622323 h 1622323"/>
              <a:gd name="connsiteX3" fmla="*/ 0 w 5289755"/>
              <a:gd name="connsiteY3" fmla="*/ 1622323 h 16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9755" h="1622323">
                <a:moveTo>
                  <a:pt x="0" y="0"/>
                </a:moveTo>
                <a:lnTo>
                  <a:pt x="5289755" y="0"/>
                </a:lnTo>
                <a:lnTo>
                  <a:pt x="5289755" y="1622323"/>
                </a:lnTo>
                <a:lnTo>
                  <a:pt x="0" y="1622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99C647-5BEF-4D97-8A18-C807920998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1" y="2617839"/>
            <a:ext cx="3490452" cy="1622323"/>
          </a:xfrm>
          <a:custGeom>
            <a:avLst/>
            <a:gdLst>
              <a:gd name="connsiteX0" fmla="*/ 0 w 3490452"/>
              <a:gd name="connsiteY0" fmla="*/ 0 h 1622323"/>
              <a:gd name="connsiteX1" fmla="*/ 3490452 w 3490452"/>
              <a:gd name="connsiteY1" fmla="*/ 0 h 1622323"/>
              <a:gd name="connsiteX2" fmla="*/ 3490452 w 3490452"/>
              <a:gd name="connsiteY2" fmla="*/ 1622323 h 1622323"/>
              <a:gd name="connsiteX3" fmla="*/ 0 w 3490452"/>
              <a:gd name="connsiteY3" fmla="*/ 1622323 h 16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90452" h="1622323">
                <a:moveTo>
                  <a:pt x="0" y="0"/>
                </a:moveTo>
                <a:lnTo>
                  <a:pt x="3490452" y="0"/>
                </a:lnTo>
                <a:lnTo>
                  <a:pt x="3490452" y="1622323"/>
                </a:lnTo>
                <a:lnTo>
                  <a:pt x="0" y="16223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425230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FB5C10-3E9E-4A6B-8502-32199E4034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55691" y="1386348"/>
            <a:ext cx="3480619" cy="3628104"/>
          </a:xfrm>
          <a:custGeom>
            <a:avLst/>
            <a:gdLst>
              <a:gd name="connsiteX0" fmla="*/ 0 w 3480619"/>
              <a:gd name="connsiteY0" fmla="*/ 0 h 3628104"/>
              <a:gd name="connsiteX1" fmla="*/ 3480619 w 3480619"/>
              <a:gd name="connsiteY1" fmla="*/ 0 h 3628104"/>
              <a:gd name="connsiteX2" fmla="*/ 3480619 w 3480619"/>
              <a:gd name="connsiteY2" fmla="*/ 3628104 h 3628104"/>
              <a:gd name="connsiteX3" fmla="*/ 0 w 3480619"/>
              <a:gd name="connsiteY3" fmla="*/ 3628104 h 3628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0619" h="3628104">
                <a:moveTo>
                  <a:pt x="0" y="0"/>
                </a:moveTo>
                <a:lnTo>
                  <a:pt x="3480619" y="0"/>
                </a:lnTo>
                <a:lnTo>
                  <a:pt x="3480619" y="3628104"/>
                </a:lnTo>
                <a:lnTo>
                  <a:pt x="0" y="36281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055188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0D5F02-3EF7-4EA8-B1E5-D3F71B8215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64078" y="0"/>
            <a:ext cx="8327923" cy="6858000"/>
          </a:xfrm>
          <a:custGeom>
            <a:avLst/>
            <a:gdLst>
              <a:gd name="connsiteX0" fmla="*/ 0 w 8327923"/>
              <a:gd name="connsiteY0" fmla="*/ 0 h 6858000"/>
              <a:gd name="connsiteX1" fmla="*/ 8327923 w 8327923"/>
              <a:gd name="connsiteY1" fmla="*/ 0 h 6858000"/>
              <a:gd name="connsiteX2" fmla="*/ 8327923 w 8327923"/>
              <a:gd name="connsiteY2" fmla="*/ 6858000 h 6858000"/>
              <a:gd name="connsiteX3" fmla="*/ 0 w 83279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7923" h="6858000">
                <a:moveTo>
                  <a:pt x="0" y="0"/>
                </a:moveTo>
                <a:lnTo>
                  <a:pt x="8327923" y="0"/>
                </a:lnTo>
                <a:lnTo>
                  <a:pt x="832792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769633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A4F89B3-7B67-4407-ADFF-EC6CA400F6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51870" y="412955"/>
            <a:ext cx="2654710" cy="6017342"/>
          </a:xfrm>
          <a:custGeom>
            <a:avLst/>
            <a:gdLst>
              <a:gd name="connsiteX0" fmla="*/ 0 w 2654710"/>
              <a:gd name="connsiteY0" fmla="*/ 0 h 6017342"/>
              <a:gd name="connsiteX1" fmla="*/ 2654710 w 2654710"/>
              <a:gd name="connsiteY1" fmla="*/ 0 h 6017342"/>
              <a:gd name="connsiteX2" fmla="*/ 2654710 w 2654710"/>
              <a:gd name="connsiteY2" fmla="*/ 6017342 h 6017342"/>
              <a:gd name="connsiteX3" fmla="*/ 0 w 2654710"/>
              <a:gd name="connsiteY3" fmla="*/ 6017342 h 6017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710" h="6017342">
                <a:moveTo>
                  <a:pt x="0" y="0"/>
                </a:moveTo>
                <a:lnTo>
                  <a:pt x="2654710" y="0"/>
                </a:lnTo>
                <a:lnTo>
                  <a:pt x="2654710" y="6017342"/>
                </a:lnTo>
                <a:lnTo>
                  <a:pt x="0" y="6017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0A02007-2EE2-42A8-9B9C-B8231001E7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31046" y="412956"/>
            <a:ext cx="3067665" cy="3016045"/>
          </a:xfrm>
          <a:custGeom>
            <a:avLst/>
            <a:gdLst>
              <a:gd name="connsiteX0" fmla="*/ 0 w 3067665"/>
              <a:gd name="connsiteY0" fmla="*/ 0 h 3016045"/>
              <a:gd name="connsiteX1" fmla="*/ 3067665 w 3067665"/>
              <a:gd name="connsiteY1" fmla="*/ 0 h 3016045"/>
              <a:gd name="connsiteX2" fmla="*/ 3067665 w 3067665"/>
              <a:gd name="connsiteY2" fmla="*/ 3016045 h 3016045"/>
              <a:gd name="connsiteX3" fmla="*/ 0 w 3067665"/>
              <a:gd name="connsiteY3" fmla="*/ 3016045 h 3016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665" h="3016045">
                <a:moveTo>
                  <a:pt x="0" y="0"/>
                </a:moveTo>
                <a:lnTo>
                  <a:pt x="3067665" y="0"/>
                </a:lnTo>
                <a:lnTo>
                  <a:pt x="3067665" y="3016045"/>
                </a:lnTo>
                <a:lnTo>
                  <a:pt x="0" y="30160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2D3AC0-D999-4ECE-BBE0-22C25D3E38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31045" y="3746090"/>
            <a:ext cx="3067665" cy="2684207"/>
          </a:xfrm>
          <a:custGeom>
            <a:avLst/>
            <a:gdLst>
              <a:gd name="connsiteX0" fmla="*/ 0 w 3067665"/>
              <a:gd name="connsiteY0" fmla="*/ 0 h 2684207"/>
              <a:gd name="connsiteX1" fmla="*/ 3067665 w 3067665"/>
              <a:gd name="connsiteY1" fmla="*/ 0 h 2684207"/>
              <a:gd name="connsiteX2" fmla="*/ 3067665 w 3067665"/>
              <a:gd name="connsiteY2" fmla="*/ 2684207 h 2684207"/>
              <a:gd name="connsiteX3" fmla="*/ 0 w 3067665"/>
              <a:gd name="connsiteY3" fmla="*/ 2684207 h 2684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665" h="2684207">
                <a:moveTo>
                  <a:pt x="0" y="0"/>
                </a:moveTo>
                <a:lnTo>
                  <a:pt x="3067665" y="0"/>
                </a:lnTo>
                <a:lnTo>
                  <a:pt x="3067665" y="2684207"/>
                </a:lnTo>
                <a:lnTo>
                  <a:pt x="0" y="2684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63004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8B880CF-077D-4028-B0B7-7C5B38A61D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99072" y="2905432"/>
            <a:ext cx="2566219" cy="3952568"/>
          </a:xfrm>
          <a:custGeom>
            <a:avLst/>
            <a:gdLst>
              <a:gd name="connsiteX0" fmla="*/ 0 w 2566219"/>
              <a:gd name="connsiteY0" fmla="*/ 0 h 3952568"/>
              <a:gd name="connsiteX1" fmla="*/ 2566219 w 2566219"/>
              <a:gd name="connsiteY1" fmla="*/ 0 h 3952568"/>
              <a:gd name="connsiteX2" fmla="*/ 2566219 w 2566219"/>
              <a:gd name="connsiteY2" fmla="*/ 3952568 h 3952568"/>
              <a:gd name="connsiteX3" fmla="*/ 0 w 2566219"/>
              <a:gd name="connsiteY3" fmla="*/ 3952568 h 395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6219" h="3952568">
                <a:moveTo>
                  <a:pt x="0" y="0"/>
                </a:moveTo>
                <a:lnTo>
                  <a:pt x="2566219" y="0"/>
                </a:lnTo>
                <a:lnTo>
                  <a:pt x="2566219" y="3952568"/>
                </a:lnTo>
                <a:lnTo>
                  <a:pt x="0" y="3952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93BFC9-0A91-4DAE-BE5D-9211939FC4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04388" y="0"/>
            <a:ext cx="2566219" cy="3952568"/>
          </a:xfrm>
          <a:custGeom>
            <a:avLst/>
            <a:gdLst>
              <a:gd name="connsiteX0" fmla="*/ 0 w 2566219"/>
              <a:gd name="connsiteY0" fmla="*/ 0 h 3952568"/>
              <a:gd name="connsiteX1" fmla="*/ 2566219 w 2566219"/>
              <a:gd name="connsiteY1" fmla="*/ 0 h 3952568"/>
              <a:gd name="connsiteX2" fmla="*/ 2566219 w 2566219"/>
              <a:gd name="connsiteY2" fmla="*/ 3952568 h 3952568"/>
              <a:gd name="connsiteX3" fmla="*/ 0 w 2566219"/>
              <a:gd name="connsiteY3" fmla="*/ 3952568 h 395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6219" h="3952568">
                <a:moveTo>
                  <a:pt x="0" y="0"/>
                </a:moveTo>
                <a:lnTo>
                  <a:pt x="2566219" y="0"/>
                </a:lnTo>
                <a:lnTo>
                  <a:pt x="2566219" y="3952568"/>
                </a:lnTo>
                <a:lnTo>
                  <a:pt x="0" y="3952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B80CA8D-5624-4208-B22F-5ECA35B84F8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09704" y="1452716"/>
            <a:ext cx="2566219" cy="3952568"/>
          </a:xfrm>
          <a:custGeom>
            <a:avLst/>
            <a:gdLst>
              <a:gd name="connsiteX0" fmla="*/ 0 w 2566219"/>
              <a:gd name="connsiteY0" fmla="*/ 0 h 3952568"/>
              <a:gd name="connsiteX1" fmla="*/ 2566219 w 2566219"/>
              <a:gd name="connsiteY1" fmla="*/ 0 h 3952568"/>
              <a:gd name="connsiteX2" fmla="*/ 2566219 w 2566219"/>
              <a:gd name="connsiteY2" fmla="*/ 3952568 h 3952568"/>
              <a:gd name="connsiteX3" fmla="*/ 0 w 2566219"/>
              <a:gd name="connsiteY3" fmla="*/ 3952568 h 3952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6219" h="3952568">
                <a:moveTo>
                  <a:pt x="0" y="0"/>
                </a:moveTo>
                <a:lnTo>
                  <a:pt x="2566219" y="0"/>
                </a:lnTo>
                <a:lnTo>
                  <a:pt x="2566219" y="3952568"/>
                </a:lnTo>
                <a:lnTo>
                  <a:pt x="0" y="3952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414861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4470FB-7F0C-4C09-B284-B0400B1A0F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91264" y="973394"/>
            <a:ext cx="4704736" cy="4925961"/>
          </a:xfrm>
          <a:custGeom>
            <a:avLst/>
            <a:gdLst>
              <a:gd name="connsiteX0" fmla="*/ 0 w 4704736"/>
              <a:gd name="connsiteY0" fmla="*/ 0 h 4925961"/>
              <a:gd name="connsiteX1" fmla="*/ 4704736 w 4704736"/>
              <a:gd name="connsiteY1" fmla="*/ 0 h 4925961"/>
              <a:gd name="connsiteX2" fmla="*/ 4704736 w 4704736"/>
              <a:gd name="connsiteY2" fmla="*/ 4925961 h 4925961"/>
              <a:gd name="connsiteX3" fmla="*/ 0 w 4704736"/>
              <a:gd name="connsiteY3" fmla="*/ 4925961 h 492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736" h="4925961">
                <a:moveTo>
                  <a:pt x="0" y="0"/>
                </a:moveTo>
                <a:lnTo>
                  <a:pt x="4704736" y="0"/>
                </a:lnTo>
                <a:lnTo>
                  <a:pt x="4704736" y="4925961"/>
                </a:lnTo>
                <a:lnTo>
                  <a:pt x="0" y="4925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B004E9-EA13-4B37-BC1A-8847BCA58F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973394"/>
            <a:ext cx="4704736" cy="4925961"/>
          </a:xfrm>
          <a:custGeom>
            <a:avLst/>
            <a:gdLst>
              <a:gd name="connsiteX0" fmla="*/ 0 w 4704736"/>
              <a:gd name="connsiteY0" fmla="*/ 0 h 4925961"/>
              <a:gd name="connsiteX1" fmla="*/ 4704736 w 4704736"/>
              <a:gd name="connsiteY1" fmla="*/ 0 h 4925961"/>
              <a:gd name="connsiteX2" fmla="*/ 4704736 w 4704736"/>
              <a:gd name="connsiteY2" fmla="*/ 4925961 h 4925961"/>
              <a:gd name="connsiteX3" fmla="*/ 0 w 4704736"/>
              <a:gd name="connsiteY3" fmla="*/ 4925961 h 4925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736" h="4925961">
                <a:moveTo>
                  <a:pt x="0" y="0"/>
                </a:moveTo>
                <a:lnTo>
                  <a:pt x="4704736" y="0"/>
                </a:lnTo>
                <a:lnTo>
                  <a:pt x="4704736" y="4925961"/>
                </a:lnTo>
                <a:lnTo>
                  <a:pt x="0" y="4925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902950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D5329E-B34C-43CD-919F-608B1555C0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87795"/>
            <a:ext cx="5869858" cy="1976283"/>
          </a:xfrm>
          <a:custGeom>
            <a:avLst/>
            <a:gdLst>
              <a:gd name="connsiteX0" fmla="*/ 0 w 5869858"/>
              <a:gd name="connsiteY0" fmla="*/ 0 h 1976283"/>
              <a:gd name="connsiteX1" fmla="*/ 5869858 w 5869858"/>
              <a:gd name="connsiteY1" fmla="*/ 0 h 1976283"/>
              <a:gd name="connsiteX2" fmla="*/ 5869858 w 5869858"/>
              <a:gd name="connsiteY2" fmla="*/ 1976283 h 1976283"/>
              <a:gd name="connsiteX3" fmla="*/ 0 w 5869858"/>
              <a:gd name="connsiteY3" fmla="*/ 1976283 h 197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69858" h="1976283">
                <a:moveTo>
                  <a:pt x="0" y="0"/>
                </a:moveTo>
                <a:lnTo>
                  <a:pt x="5869858" y="0"/>
                </a:lnTo>
                <a:lnTo>
                  <a:pt x="5869858" y="1976283"/>
                </a:lnTo>
                <a:lnTo>
                  <a:pt x="0" y="1976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2C983F-CBCF-41D4-919B-F691E630D4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7110" y="1887793"/>
            <a:ext cx="1764890" cy="1976283"/>
          </a:xfrm>
          <a:custGeom>
            <a:avLst/>
            <a:gdLst>
              <a:gd name="connsiteX0" fmla="*/ 0 w 1764890"/>
              <a:gd name="connsiteY0" fmla="*/ 0 h 1976283"/>
              <a:gd name="connsiteX1" fmla="*/ 1764890 w 1764890"/>
              <a:gd name="connsiteY1" fmla="*/ 0 h 1976283"/>
              <a:gd name="connsiteX2" fmla="*/ 1764890 w 1764890"/>
              <a:gd name="connsiteY2" fmla="*/ 1976283 h 1976283"/>
              <a:gd name="connsiteX3" fmla="*/ 0 w 1764890"/>
              <a:gd name="connsiteY3" fmla="*/ 1976283 h 1976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890" h="1976283">
                <a:moveTo>
                  <a:pt x="0" y="0"/>
                </a:moveTo>
                <a:lnTo>
                  <a:pt x="1764890" y="0"/>
                </a:lnTo>
                <a:lnTo>
                  <a:pt x="1764890" y="1976283"/>
                </a:lnTo>
                <a:lnTo>
                  <a:pt x="0" y="1976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179604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B6EFC5-F1DD-4FEF-B68D-700CB17E75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01548" y="1"/>
            <a:ext cx="3008671" cy="5102942"/>
          </a:xfrm>
          <a:custGeom>
            <a:avLst/>
            <a:gdLst>
              <a:gd name="connsiteX0" fmla="*/ 0 w 3008671"/>
              <a:gd name="connsiteY0" fmla="*/ 0 h 5102942"/>
              <a:gd name="connsiteX1" fmla="*/ 3008671 w 3008671"/>
              <a:gd name="connsiteY1" fmla="*/ 0 h 5102942"/>
              <a:gd name="connsiteX2" fmla="*/ 3008671 w 3008671"/>
              <a:gd name="connsiteY2" fmla="*/ 5102942 h 5102942"/>
              <a:gd name="connsiteX3" fmla="*/ 0 w 3008671"/>
              <a:gd name="connsiteY3" fmla="*/ 5102942 h 510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671" h="5102942">
                <a:moveTo>
                  <a:pt x="0" y="0"/>
                </a:moveTo>
                <a:lnTo>
                  <a:pt x="3008671" y="0"/>
                </a:lnTo>
                <a:lnTo>
                  <a:pt x="3008671" y="5102942"/>
                </a:lnTo>
                <a:lnTo>
                  <a:pt x="0" y="5102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E1C7A9-AB7F-4D5D-B113-6834B9CEF7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2322" y="1755058"/>
            <a:ext cx="3008671" cy="5102942"/>
          </a:xfrm>
          <a:custGeom>
            <a:avLst/>
            <a:gdLst>
              <a:gd name="connsiteX0" fmla="*/ 0 w 3008671"/>
              <a:gd name="connsiteY0" fmla="*/ 0 h 5102942"/>
              <a:gd name="connsiteX1" fmla="*/ 3008671 w 3008671"/>
              <a:gd name="connsiteY1" fmla="*/ 0 h 5102942"/>
              <a:gd name="connsiteX2" fmla="*/ 3008671 w 3008671"/>
              <a:gd name="connsiteY2" fmla="*/ 5102942 h 5102942"/>
              <a:gd name="connsiteX3" fmla="*/ 0 w 3008671"/>
              <a:gd name="connsiteY3" fmla="*/ 5102942 h 5102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8671" h="5102942">
                <a:moveTo>
                  <a:pt x="0" y="0"/>
                </a:moveTo>
                <a:lnTo>
                  <a:pt x="3008671" y="0"/>
                </a:lnTo>
                <a:lnTo>
                  <a:pt x="3008671" y="5102942"/>
                </a:lnTo>
                <a:lnTo>
                  <a:pt x="0" y="5102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51482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EFB519-715C-49B8-AB62-A6689D46E7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85410" y="0"/>
            <a:ext cx="3318456" cy="6858000"/>
          </a:xfrm>
          <a:custGeom>
            <a:avLst/>
            <a:gdLst>
              <a:gd name="connsiteX0" fmla="*/ 0 w 3318456"/>
              <a:gd name="connsiteY0" fmla="*/ 0 h 6858000"/>
              <a:gd name="connsiteX1" fmla="*/ 3318456 w 3318456"/>
              <a:gd name="connsiteY1" fmla="*/ 0 h 6858000"/>
              <a:gd name="connsiteX2" fmla="*/ 3318456 w 3318456"/>
              <a:gd name="connsiteY2" fmla="*/ 6858000 h 6858000"/>
              <a:gd name="connsiteX3" fmla="*/ 0 w 331845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8456" h="6858000">
                <a:moveTo>
                  <a:pt x="0" y="0"/>
                </a:moveTo>
                <a:lnTo>
                  <a:pt x="3318456" y="0"/>
                </a:lnTo>
                <a:lnTo>
                  <a:pt x="331845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17696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4EFE4BA-1C4F-417C-BF87-6F56F1F331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4293" y="1339403"/>
            <a:ext cx="1918952" cy="3361386"/>
          </a:xfrm>
          <a:custGeom>
            <a:avLst/>
            <a:gdLst>
              <a:gd name="connsiteX0" fmla="*/ 0 w 1918952"/>
              <a:gd name="connsiteY0" fmla="*/ 0 h 3361386"/>
              <a:gd name="connsiteX1" fmla="*/ 1918952 w 1918952"/>
              <a:gd name="connsiteY1" fmla="*/ 0 h 3361386"/>
              <a:gd name="connsiteX2" fmla="*/ 1918952 w 1918952"/>
              <a:gd name="connsiteY2" fmla="*/ 3361386 h 3361386"/>
              <a:gd name="connsiteX3" fmla="*/ 0 w 1918952"/>
              <a:gd name="connsiteY3" fmla="*/ 3361386 h 3361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8952" h="3361386">
                <a:moveTo>
                  <a:pt x="0" y="0"/>
                </a:moveTo>
                <a:lnTo>
                  <a:pt x="1918952" y="0"/>
                </a:lnTo>
                <a:lnTo>
                  <a:pt x="1918952" y="3361386"/>
                </a:lnTo>
                <a:lnTo>
                  <a:pt x="0" y="33613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24339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D24E732-B796-48B4-8BD0-147C7D68E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79572" y="4631801"/>
            <a:ext cx="2171700" cy="2226200"/>
          </a:xfrm>
          <a:custGeom>
            <a:avLst/>
            <a:gdLst>
              <a:gd name="connsiteX0" fmla="*/ 0 w 2171700"/>
              <a:gd name="connsiteY0" fmla="*/ 0 h 2226200"/>
              <a:gd name="connsiteX1" fmla="*/ 2171700 w 2171700"/>
              <a:gd name="connsiteY1" fmla="*/ 0 h 2226200"/>
              <a:gd name="connsiteX2" fmla="*/ 2171700 w 2171700"/>
              <a:gd name="connsiteY2" fmla="*/ 2226200 h 2226200"/>
              <a:gd name="connsiteX3" fmla="*/ 0 w 2171700"/>
              <a:gd name="connsiteY3" fmla="*/ 2226200 h 222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1700" h="2226200">
                <a:moveTo>
                  <a:pt x="0" y="0"/>
                </a:moveTo>
                <a:lnTo>
                  <a:pt x="2171700" y="0"/>
                </a:lnTo>
                <a:lnTo>
                  <a:pt x="2171700" y="2226200"/>
                </a:lnTo>
                <a:lnTo>
                  <a:pt x="0" y="222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28AB7-547C-42F2-9C41-CE7C9B6595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29400" y="3714751"/>
            <a:ext cx="2171700" cy="3076575"/>
          </a:xfrm>
          <a:custGeom>
            <a:avLst/>
            <a:gdLst>
              <a:gd name="connsiteX0" fmla="*/ 0 w 2171700"/>
              <a:gd name="connsiteY0" fmla="*/ 0 h 3076575"/>
              <a:gd name="connsiteX1" fmla="*/ 2171700 w 2171700"/>
              <a:gd name="connsiteY1" fmla="*/ 0 h 3076575"/>
              <a:gd name="connsiteX2" fmla="*/ 2171700 w 2171700"/>
              <a:gd name="connsiteY2" fmla="*/ 3076575 h 3076575"/>
              <a:gd name="connsiteX3" fmla="*/ 0 w 2171700"/>
              <a:gd name="connsiteY3" fmla="*/ 3076575 h 307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1700" h="3076575">
                <a:moveTo>
                  <a:pt x="0" y="0"/>
                </a:moveTo>
                <a:lnTo>
                  <a:pt x="2171700" y="0"/>
                </a:lnTo>
                <a:lnTo>
                  <a:pt x="2171700" y="3076575"/>
                </a:lnTo>
                <a:lnTo>
                  <a:pt x="0" y="30765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06DE925-2C55-45FB-A56A-DA2FA170880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100" y="4631801"/>
            <a:ext cx="2171700" cy="2226200"/>
          </a:xfrm>
          <a:custGeom>
            <a:avLst/>
            <a:gdLst>
              <a:gd name="connsiteX0" fmla="*/ 0 w 2171700"/>
              <a:gd name="connsiteY0" fmla="*/ 0 h 2226200"/>
              <a:gd name="connsiteX1" fmla="*/ 2171700 w 2171700"/>
              <a:gd name="connsiteY1" fmla="*/ 0 h 2226200"/>
              <a:gd name="connsiteX2" fmla="*/ 2171700 w 2171700"/>
              <a:gd name="connsiteY2" fmla="*/ 2226200 h 2226200"/>
              <a:gd name="connsiteX3" fmla="*/ 0 w 2171700"/>
              <a:gd name="connsiteY3" fmla="*/ 2226200 h 222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1700" h="2226200">
                <a:moveTo>
                  <a:pt x="0" y="0"/>
                </a:moveTo>
                <a:lnTo>
                  <a:pt x="2171700" y="0"/>
                </a:lnTo>
                <a:lnTo>
                  <a:pt x="2171700" y="2226200"/>
                </a:lnTo>
                <a:lnTo>
                  <a:pt x="0" y="2226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648598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66A7C20-48CB-4A20-A01D-0E6794371D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02811" y="721405"/>
            <a:ext cx="2612428" cy="5354706"/>
          </a:xfrm>
          <a:custGeom>
            <a:avLst/>
            <a:gdLst>
              <a:gd name="connsiteX0" fmla="*/ 435413 w 2612428"/>
              <a:gd name="connsiteY0" fmla="*/ 0 h 5354706"/>
              <a:gd name="connsiteX1" fmla="*/ 2177015 w 2612428"/>
              <a:gd name="connsiteY1" fmla="*/ 0 h 5354706"/>
              <a:gd name="connsiteX2" fmla="*/ 2612428 w 2612428"/>
              <a:gd name="connsiteY2" fmla="*/ 435413 h 5354706"/>
              <a:gd name="connsiteX3" fmla="*/ 2612428 w 2612428"/>
              <a:gd name="connsiteY3" fmla="*/ 4919293 h 5354706"/>
              <a:gd name="connsiteX4" fmla="*/ 2177015 w 2612428"/>
              <a:gd name="connsiteY4" fmla="*/ 5354706 h 5354706"/>
              <a:gd name="connsiteX5" fmla="*/ 435413 w 2612428"/>
              <a:gd name="connsiteY5" fmla="*/ 5354706 h 5354706"/>
              <a:gd name="connsiteX6" fmla="*/ 0 w 2612428"/>
              <a:gd name="connsiteY6" fmla="*/ 4919293 h 5354706"/>
              <a:gd name="connsiteX7" fmla="*/ 0 w 2612428"/>
              <a:gd name="connsiteY7" fmla="*/ 435413 h 5354706"/>
              <a:gd name="connsiteX8" fmla="*/ 435413 w 2612428"/>
              <a:gd name="connsiteY8" fmla="*/ 0 h 535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2428" h="5354706">
                <a:moveTo>
                  <a:pt x="435413" y="0"/>
                </a:moveTo>
                <a:lnTo>
                  <a:pt x="2177015" y="0"/>
                </a:lnTo>
                <a:cubicBezTo>
                  <a:pt x="2417487" y="0"/>
                  <a:pt x="2612428" y="194941"/>
                  <a:pt x="2612428" y="435413"/>
                </a:cubicBezTo>
                <a:lnTo>
                  <a:pt x="2612428" y="4919293"/>
                </a:lnTo>
                <a:cubicBezTo>
                  <a:pt x="2612428" y="5159765"/>
                  <a:pt x="2417487" y="5354706"/>
                  <a:pt x="2177015" y="5354706"/>
                </a:cubicBezTo>
                <a:lnTo>
                  <a:pt x="435413" y="5354706"/>
                </a:lnTo>
                <a:cubicBezTo>
                  <a:pt x="194941" y="5354706"/>
                  <a:pt x="0" y="5159765"/>
                  <a:pt x="0" y="4919293"/>
                </a:cubicBezTo>
                <a:lnTo>
                  <a:pt x="0" y="435413"/>
                </a:lnTo>
                <a:cubicBezTo>
                  <a:pt x="0" y="194941"/>
                  <a:pt x="194941" y="0"/>
                  <a:pt x="4354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09753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D2662AF-E68F-46CF-BBA0-8F1B0ED6CF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0" y="0"/>
            <a:ext cx="3505200" cy="2848674"/>
          </a:xfrm>
          <a:custGeom>
            <a:avLst/>
            <a:gdLst>
              <a:gd name="connsiteX0" fmla="*/ 0 w 3505200"/>
              <a:gd name="connsiteY0" fmla="*/ 0 h 2848674"/>
              <a:gd name="connsiteX1" fmla="*/ 3505200 w 3505200"/>
              <a:gd name="connsiteY1" fmla="*/ 0 h 2848674"/>
              <a:gd name="connsiteX2" fmla="*/ 3505200 w 3505200"/>
              <a:gd name="connsiteY2" fmla="*/ 2848674 h 2848674"/>
              <a:gd name="connsiteX3" fmla="*/ 0 w 3505200"/>
              <a:gd name="connsiteY3" fmla="*/ 2848674 h 284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2848674">
                <a:moveTo>
                  <a:pt x="0" y="0"/>
                </a:moveTo>
                <a:lnTo>
                  <a:pt x="3505200" y="0"/>
                </a:lnTo>
                <a:lnTo>
                  <a:pt x="3505200" y="2848674"/>
                </a:lnTo>
                <a:lnTo>
                  <a:pt x="0" y="28486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634F0C-B5EE-406A-B297-AB97A9CE0F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07730" y="3125104"/>
            <a:ext cx="3505200" cy="3732896"/>
          </a:xfrm>
          <a:custGeom>
            <a:avLst/>
            <a:gdLst>
              <a:gd name="connsiteX0" fmla="*/ 0 w 3505200"/>
              <a:gd name="connsiteY0" fmla="*/ 0 h 3732896"/>
              <a:gd name="connsiteX1" fmla="*/ 3505200 w 3505200"/>
              <a:gd name="connsiteY1" fmla="*/ 0 h 3732896"/>
              <a:gd name="connsiteX2" fmla="*/ 3505200 w 3505200"/>
              <a:gd name="connsiteY2" fmla="*/ 3732896 h 3732896"/>
              <a:gd name="connsiteX3" fmla="*/ 0 w 3505200"/>
              <a:gd name="connsiteY3" fmla="*/ 3732896 h 373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5200" h="3732896">
                <a:moveTo>
                  <a:pt x="0" y="0"/>
                </a:moveTo>
                <a:lnTo>
                  <a:pt x="3505200" y="0"/>
                </a:lnTo>
                <a:lnTo>
                  <a:pt x="3505200" y="3732896"/>
                </a:lnTo>
                <a:lnTo>
                  <a:pt x="0" y="37328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976593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DE49AED-9BF0-450A-A449-27A903886B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55900" y="1574800"/>
            <a:ext cx="2781300" cy="3644900"/>
          </a:xfrm>
          <a:custGeom>
            <a:avLst/>
            <a:gdLst>
              <a:gd name="connsiteX0" fmla="*/ 0 w 2781300"/>
              <a:gd name="connsiteY0" fmla="*/ 0 h 3644900"/>
              <a:gd name="connsiteX1" fmla="*/ 2781300 w 2781300"/>
              <a:gd name="connsiteY1" fmla="*/ 0 h 3644900"/>
              <a:gd name="connsiteX2" fmla="*/ 2781300 w 2781300"/>
              <a:gd name="connsiteY2" fmla="*/ 3644900 h 3644900"/>
              <a:gd name="connsiteX3" fmla="*/ 0 w 2781300"/>
              <a:gd name="connsiteY3" fmla="*/ 364490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1300" h="3644900">
                <a:moveTo>
                  <a:pt x="0" y="0"/>
                </a:moveTo>
                <a:lnTo>
                  <a:pt x="2781300" y="0"/>
                </a:lnTo>
                <a:lnTo>
                  <a:pt x="2781300" y="3644900"/>
                </a:lnTo>
                <a:lnTo>
                  <a:pt x="0" y="3644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568183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A13964-F260-48A6-B8B0-2945062BF7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10450" y="1409700"/>
            <a:ext cx="3225800" cy="3282950"/>
          </a:xfrm>
          <a:custGeom>
            <a:avLst/>
            <a:gdLst>
              <a:gd name="connsiteX0" fmla="*/ 0 w 3225800"/>
              <a:gd name="connsiteY0" fmla="*/ 0 h 3282950"/>
              <a:gd name="connsiteX1" fmla="*/ 3225800 w 3225800"/>
              <a:gd name="connsiteY1" fmla="*/ 38100 h 3282950"/>
              <a:gd name="connsiteX2" fmla="*/ 3073400 w 3225800"/>
              <a:gd name="connsiteY2" fmla="*/ 3282950 h 3282950"/>
              <a:gd name="connsiteX3" fmla="*/ 25400 w 3225800"/>
              <a:gd name="connsiteY3" fmla="*/ 2495550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5800" h="3282950">
                <a:moveTo>
                  <a:pt x="0" y="0"/>
                </a:moveTo>
                <a:lnTo>
                  <a:pt x="3225800" y="38100"/>
                </a:lnTo>
                <a:lnTo>
                  <a:pt x="3073400" y="3282950"/>
                </a:lnTo>
                <a:lnTo>
                  <a:pt x="25400" y="2495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62543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C3EEDE5-0D47-4059-A400-300BBA7BE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29033" y="3149600"/>
            <a:ext cx="2218849" cy="1598442"/>
          </a:xfrm>
          <a:custGeom>
            <a:avLst/>
            <a:gdLst>
              <a:gd name="connsiteX0" fmla="*/ 0 w 2189824"/>
              <a:gd name="connsiteY0" fmla="*/ 0 h 1598442"/>
              <a:gd name="connsiteX1" fmla="*/ 2189824 w 2189824"/>
              <a:gd name="connsiteY1" fmla="*/ 0 h 1598442"/>
              <a:gd name="connsiteX2" fmla="*/ 2189824 w 2189824"/>
              <a:gd name="connsiteY2" fmla="*/ 1598442 h 1598442"/>
              <a:gd name="connsiteX3" fmla="*/ 0 w 2189824"/>
              <a:gd name="connsiteY3" fmla="*/ 1598442 h 159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9824" h="1598442">
                <a:moveTo>
                  <a:pt x="0" y="0"/>
                </a:moveTo>
                <a:lnTo>
                  <a:pt x="2189824" y="0"/>
                </a:lnTo>
                <a:lnTo>
                  <a:pt x="2189824" y="1598442"/>
                </a:lnTo>
                <a:lnTo>
                  <a:pt x="0" y="159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24A6574-7DC5-40DF-B0B3-119C329EC9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44114" y="3149600"/>
            <a:ext cx="2218850" cy="1598442"/>
          </a:xfrm>
          <a:custGeom>
            <a:avLst/>
            <a:gdLst>
              <a:gd name="connsiteX0" fmla="*/ 0 w 2218850"/>
              <a:gd name="connsiteY0" fmla="*/ 0 h 1598442"/>
              <a:gd name="connsiteX1" fmla="*/ 2218850 w 2218850"/>
              <a:gd name="connsiteY1" fmla="*/ 0 h 1598442"/>
              <a:gd name="connsiteX2" fmla="*/ 2218850 w 2218850"/>
              <a:gd name="connsiteY2" fmla="*/ 1598442 h 1598442"/>
              <a:gd name="connsiteX3" fmla="*/ 0 w 2218850"/>
              <a:gd name="connsiteY3" fmla="*/ 1598442 h 159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8850" h="1598442">
                <a:moveTo>
                  <a:pt x="0" y="0"/>
                </a:moveTo>
                <a:lnTo>
                  <a:pt x="2218850" y="0"/>
                </a:lnTo>
                <a:lnTo>
                  <a:pt x="2218850" y="1598442"/>
                </a:lnTo>
                <a:lnTo>
                  <a:pt x="0" y="15984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7AA113-4D33-47F4-AB9C-1DE23ADC13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93029" y="2249714"/>
            <a:ext cx="3976914" cy="2409372"/>
          </a:xfrm>
          <a:custGeom>
            <a:avLst/>
            <a:gdLst>
              <a:gd name="connsiteX0" fmla="*/ 0 w 3976914"/>
              <a:gd name="connsiteY0" fmla="*/ 0 h 2409372"/>
              <a:gd name="connsiteX1" fmla="*/ 3976914 w 3976914"/>
              <a:gd name="connsiteY1" fmla="*/ 0 h 2409372"/>
              <a:gd name="connsiteX2" fmla="*/ 3976914 w 3976914"/>
              <a:gd name="connsiteY2" fmla="*/ 2409372 h 2409372"/>
              <a:gd name="connsiteX3" fmla="*/ 0 w 3976914"/>
              <a:gd name="connsiteY3" fmla="*/ 2409372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914" h="2409372">
                <a:moveTo>
                  <a:pt x="0" y="0"/>
                </a:moveTo>
                <a:lnTo>
                  <a:pt x="3976914" y="0"/>
                </a:lnTo>
                <a:lnTo>
                  <a:pt x="3976914" y="2409372"/>
                </a:lnTo>
                <a:lnTo>
                  <a:pt x="0" y="24093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7839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0C8C1C1-7825-4DF5-A913-537E1A11CB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9804" y="9658"/>
            <a:ext cx="4756597" cy="6013771"/>
          </a:xfrm>
          <a:custGeom>
            <a:avLst/>
            <a:gdLst>
              <a:gd name="connsiteX0" fmla="*/ 0 w 4756597"/>
              <a:gd name="connsiteY0" fmla="*/ 0 h 6013771"/>
              <a:gd name="connsiteX1" fmla="*/ 4756597 w 4756597"/>
              <a:gd name="connsiteY1" fmla="*/ 0 h 6013771"/>
              <a:gd name="connsiteX2" fmla="*/ 4756597 w 4756597"/>
              <a:gd name="connsiteY2" fmla="*/ 6013771 h 6013771"/>
              <a:gd name="connsiteX3" fmla="*/ 0 w 4756597"/>
              <a:gd name="connsiteY3" fmla="*/ 6013771 h 601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6597" h="6013771">
                <a:moveTo>
                  <a:pt x="0" y="0"/>
                </a:moveTo>
                <a:lnTo>
                  <a:pt x="4756597" y="0"/>
                </a:lnTo>
                <a:lnTo>
                  <a:pt x="4756597" y="6013771"/>
                </a:lnTo>
                <a:lnTo>
                  <a:pt x="0" y="6013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019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93C6AA-DCD8-4F04-84CC-EE76DA84C1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95742" y="0"/>
            <a:ext cx="7096259" cy="6858000"/>
          </a:xfrm>
          <a:custGeom>
            <a:avLst/>
            <a:gdLst>
              <a:gd name="connsiteX0" fmla="*/ 0 w 7096259"/>
              <a:gd name="connsiteY0" fmla="*/ 0 h 6858000"/>
              <a:gd name="connsiteX1" fmla="*/ 7096259 w 7096259"/>
              <a:gd name="connsiteY1" fmla="*/ 0 h 6858000"/>
              <a:gd name="connsiteX2" fmla="*/ 7096259 w 7096259"/>
              <a:gd name="connsiteY2" fmla="*/ 6858000 h 6858000"/>
              <a:gd name="connsiteX3" fmla="*/ 0 w 709625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6259" h="6858000">
                <a:moveTo>
                  <a:pt x="0" y="0"/>
                </a:moveTo>
                <a:lnTo>
                  <a:pt x="7096259" y="0"/>
                </a:lnTo>
                <a:lnTo>
                  <a:pt x="709625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0230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56F569C-91CF-41B7-AF15-E6C6DE6D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3641" y="579550"/>
            <a:ext cx="2292439" cy="2720663"/>
          </a:xfrm>
          <a:custGeom>
            <a:avLst/>
            <a:gdLst>
              <a:gd name="connsiteX0" fmla="*/ 0 w 2292439"/>
              <a:gd name="connsiteY0" fmla="*/ 0 h 2720663"/>
              <a:gd name="connsiteX1" fmla="*/ 2292439 w 2292439"/>
              <a:gd name="connsiteY1" fmla="*/ 0 h 2720663"/>
              <a:gd name="connsiteX2" fmla="*/ 2292439 w 2292439"/>
              <a:gd name="connsiteY2" fmla="*/ 2395823 h 2720663"/>
              <a:gd name="connsiteX3" fmla="*/ 2292439 w 2292439"/>
              <a:gd name="connsiteY3" fmla="*/ 2720663 h 2720663"/>
              <a:gd name="connsiteX4" fmla="*/ 667555 w 2292439"/>
              <a:gd name="connsiteY4" fmla="*/ 2720663 h 2720663"/>
              <a:gd name="connsiteX5" fmla="*/ 0 w 2292439"/>
              <a:gd name="connsiteY5" fmla="*/ 2720663 h 27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2439" h="2720663">
                <a:moveTo>
                  <a:pt x="0" y="0"/>
                </a:moveTo>
                <a:lnTo>
                  <a:pt x="2292439" y="0"/>
                </a:lnTo>
                <a:lnTo>
                  <a:pt x="2292439" y="2395823"/>
                </a:lnTo>
                <a:lnTo>
                  <a:pt x="2292439" y="2720663"/>
                </a:lnTo>
                <a:lnTo>
                  <a:pt x="667555" y="2720663"/>
                </a:lnTo>
                <a:lnTo>
                  <a:pt x="0" y="27206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2096935-54EF-450F-BC80-2CC0D9CCC1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1510" y="1"/>
            <a:ext cx="2509234" cy="3026534"/>
          </a:xfrm>
          <a:custGeom>
            <a:avLst/>
            <a:gdLst>
              <a:gd name="connsiteX0" fmla="*/ 0 w 2509234"/>
              <a:gd name="connsiteY0" fmla="*/ 0 h 3026534"/>
              <a:gd name="connsiteX1" fmla="*/ 2509234 w 2509234"/>
              <a:gd name="connsiteY1" fmla="*/ 0 h 3026534"/>
              <a:gd name="connsiteX2" fmla="*/ 2509234 w 2509234"/>
              <a:gd name="connsiteY2" fmla="*/ 3026534 h 3026534"/>
              <a:gd name="connsiteX3" fmla="*/ 0 w 2509234"/>
              <a:gd name="connsiteY3" fmla="*/ 3026534 h 3026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9234" h="3026534">
                <a:moveTo>
                  <a:pt x="0" y="0"/>
                </a:moveTo>
                <a:lnTo>
                  <a:pt x="2509234" y="0"/>
                </a:lnTo>
                <a:lnTo>
                  <a:pt x="2509234" y="3026534"/>
                </a:lnTo>
                <a:lnTo>
                  <a:pt x="0" y="30265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F722358-1DFF-4A5A-8937-DE94BE6431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88773" y="3300212"/>
            <a:ext cx="4131971" cy="2849451"/>
          </a:xfrm>
          <a:custGeom>
            <a:avLst/>
            <a:gdLst>
              <a:gd name="connsiteX0" fmla="*/ 1624884 w 4131971"/>
              <a:gd name="connsiteY0" fmla="*/ 0 h 2849451"/>
              <a:gd name="connsiteX1" fmla="*/ 4131971 w 4131971"/>
              <a:gd name="connsiteY1" fmla="*/ 0 h 2849451"/>
              <a:gd name="connsiteX2" fmla="*/ 4131971 w 4131971"/>
              <a:gd name="connsiteY2" fmla="*/ 2849451 h 2849451"/>
              <a:gd name="connsiteX3" fmla="*/ 0 w 4131971"/>
              <a:gd name="connsiteY3" fmla="*/ 2849451 h 2849451"/>
              <a:gd name="connsiteX4" fmla="*/ 0 w 4131971"/>
              <a:gd name="connsiteY4" fmla="*/ 340217 h 2849451"/>
              <a:gd name="connsiteX5" fmla="*/ 1624884 w 4131971"/>
              <a:gd name="connsiteY5" fmla="*/ 340217 h 284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31971" h="2849451">
                <a:moveTo>
                  <a:pt x="1624884" y="0"/>
                </a:moveTo>
                <a:lnTo>
                  <a:pt x="4131971" y="0"/>
                </a:lnTo>
                <a:lnTo>
                  <a:pt x="4131971" y="2849451"/>
                </a:lnTo>
                <a:lnTo>
                  <a:pt x="0" y="2849451"/>
                </a:lnTo>
                <a:lnTo>
                  <a:pt x="0" y="340217"/>
                </a:lnTo>
                <a:lnTo>
                  <a:pt x="1624884" y="3402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250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C782BA-4F0C-4607-A2BF-0B7311BADA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571" y="0"/>
            <a:ext cx="3178629" cy="5878286"/>
          </a:xfrm>
          <a:custGeom>
            <a:avLst/>
            <a:gdLst>
              <a:gd name="connsiteX0" fmla="*/ 0 w 3178629"/>
              <a:gd name="connsiteY0" fmla="*/ 0 h 5878286"/>
              <a:gd name="connsiteX1" fmla="*/ 3178629 w 3178629"/>
              <a:gd name="connsiteY1" fmla="*/ 0 h 5878286"/>
              <a:gd name="connsiteX2" fmla="*/ 3178629 w 3178629"/>
              <a:gd name="connsiteY2" fmla="*/ 5878286 h 5878286"/>
              <a:gd name="connsiteX3" fmla="*/ 0 w 3178629"/>
              <a:gd name="connsiteY3" fmla="*/ 5878286 h 587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8629" h="5878286">
                <a:moveTo>
                  <a:pt x="0" y="0"/>
                </a:moveTo>
                <a:lnTo>
                  <a:pt x="3178629" y="0"/>
                </a:lnTo>
                <a:lnTo>
                  <a:pt x="3178629" y="5878286"/>
                </a:lnTo>
                <a:lnTo>
                  <a:pt x="0" y="5878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008FE91-5DA6-4C3C-8065-011CE73C103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2802" y="4005943"/>
            <a:ext cx="3178629" cy="2852057"/>
          </a:xfrm>
          <a:custGeom>
            <a:avLst/>
            <a:gdLst>
              <a:gd name="connsiteX0" fmla="*/ 0 w 3178629"/>
              <a:gd name="connsiteY0" fmla="*/ 0 h 2852057"/>
              <a:gd name="connsiteX1" fmla="*/ 3178629 w 3178629"/>
              <a:gd name="connsiteY1" fmla="*/ 0 h 2852057"/>
              <a:gd name="connsiteX2" fmla="*/ 3178629 w 3178629"/>
              <a:gd name="connsiteY2" fmla="*/ 2852057 h 2852057"/>
              <a:gd name="connsiteX3" fmla="*/ 0 w 3178629"/>
              <a:gd name="connsiteY3" fmla="*/ 2852057 h 2852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8629" h="2852057">
                <a:moveTo>
                  <a:pt x="0" y="0"/>
                </a:moveTo>
                <a:lnTo>
                  <a:pt x="3178629" y="0"/>
                </a:lnTo>
                <a:lnTo>
                  <a:pt x="3178629" y="2852057"/>
                </a:lnTo>
                <a:lnTo>
                  <a:pt x="0" y="2852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8027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063D1E3-0777-4BE8-B1C7-74AA4946E244}"/>
              </a:ext>
            </a:extLst>
          </p:cNvPr>
          <p:cNvSpPr txBox="1"/>
          <p:nvPr userDrawn="1"/>
        </p:nvSpPr>
        <p:spPr>
          <a:xfrm>
            <a:off x="1007622" y="6283494"/>
            <a:ext cx="728608" cy="184666"/>
          </a:xfrm>
          <a:prstGeom prst="rect">
            <a:avLst/>
          </a:prstGeom>
          <a:noFill/>
        </p:spPr>
        <p:txBody>
          <a:bodyPr wrap="square" lIns="91440" tIns="0" rIns="91440" bIns="0" rtlCol="0">
            <a:spAutoFit/>
          </a:bodyPr>
          <a:lstStyle/>
          <a:p>
            <a:pPr algn="l"/>
            <a:r>
              <a:rPr lang="en-US" sz="12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fld id="{C6DA61A6-9DFA-4531-9DEE-6E177963A29C}" type="slidenum">
              <a:rPr lang="en-US" sz="1200" spc="0" smtClean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pPr algn="l"/>
              <a:t>‹#›</a:t>
            </a:fld>
            <a:r>
              <a:rPr lang="en-US" sz="12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id-ID" sz="1200" spc="0" dirty="0">
              <a:solidFill>
                <a:schemeClr val="tx2"/>
              </a:solidFill>
              <a:latin typeface="Garamond" panose="02020404030301010803" pitchFamily="18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DD3975-2848-475A-AAB2-F8B0F582F61B}"/>
              </a:ext>
            </a:extLst>
          </p:cNvPr>
          <p:cNvSpPr/>
          <p:nvPr userDrawn="1"/>
        </p:nvSpPr>
        <p:spPr>
          <a:xfrm>
            <a:off x="-439782" y="6222813"/>
            <a:ext cx="13673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Fashion </a:t>
            </a:r>
          </a:p>
          <a:p>
            <a:pPr algn="r"/>
            <a:r>
              <a:rPr lang="en-US" sz="11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Template</a:t>
            </a:r>
            <a:endParaRPr lang="en-US" sz="1100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7AC2E8-C3AA-4E3F-B76B-4964089C8F0F}"/>
              </a:ext>
            </a:extLst>
          </p:cNvPr>
          <p:cNvCxnSpPr>
            <a:cxnSpLocks/>
          </p:cNvCxnSpPr>
          <p:nvPr userDrawn="1"/>
        </p:nvCxnSpPr>
        <p:spPr>
          <a:xfrm>
            <a:off x="1007622" y="6161994"/>
            <a:ext cx="0" cy="69003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76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64DBF7-EC5B-4645-BFB3-38FADA9EF0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71A9FF-7B13-40E5-985A-756A4ADF52FD}"/>
              </a:ext>
            </a:extLst>
          </p:cNvPr>
          <p:cNvSpPr/>
          <p:nvPr/>
        </p:nvSpPr>
        <p:spPr>
          <a:xfrm>
            <a:off x="700819" y="0"/>
            <a:ext cx="5284631" cy="6857998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DB0DFC-7CFF-47D0-AF0C-EC14AB29EF47}"/>
              </a:ext>
            </a:extLst>
          </p:cNvPr>
          <p:cNvSpPr txBox="1"/>
          <p:nvPr/>
        </p:nvSpPr>
        <p:spPr>
          <a:xfrm>
            <a:off x="700820" y="3281678"/>
            <a:ext cx="52846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6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Fashion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0A22BB-EB78-478E-84A4-B7EA68284F28}"/>
              </a:ext>
            </a:extLst>
          </p:cNvPr>
          <p:cNvSpPr/>
          <p:nvPr/>
        </p:nvSpPr>
        <p:spPr>
          <a:xfrm>
            <a:off x="2511305" y="4421979"/>
            <a:ext cx="1663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Template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7F97A8-EB6A-4551-BE15-7DB477C13D21}"/>
              </a:ext>
            </a:extLst>
          </p:cNvPr>
          <p:cNvSpPr/>
          <p:nvPr/>
        </p:nvSpPr>
        <p:spPr>
          <a:xfrm>
            <a:off x="1384843" y="5066053"/>
            <a:ext cx="3916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9756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91D757A-EE59-4D09-B985-EA57CF86660E}"/>
              </a:ext>
            </a:extLst>
          </p:cNvPr>
          <p:cNvSpPr/>
          <p:nvPr/>
        </p:nvSpPr>
        <p:spPr>
          <a:xfrm flipH="1">
            <a:off x="-4" y="3429001"/>
            <a:ext cx="12192001" cy="2533650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F98918-2576-4F0F-B5DF-66F5AE4157FD}"/>
              </a:ext>
            </a:extLst>
          </p:cNvPr>
          <p:cNvSpPr txBox="1"/>
          <p:nvPr/>
        </p:nvSpPr>
        <p:spPr>
          <a:xfrm>
            <a:off x="825321" y="1781770"/>
            <a:ext cx="39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Exploring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DBF6E4-1028-46CE-8BE2-0EEFB7487BF4}"/>
              </a:ext>
            </a:extLst>
          </p:cNvPr>
          <p:cNvSpPr/>
          <p:nvPr/>
        </p:nvSpPr>
        <p:spPr>
          <a:xfrm>
            <a:off x="825322" y="2554801"/>
            <a:ext cx="375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Different Design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4B3AFB-8B70-4BDF-A325-59AF956210C7}"/>
              </a:ext>
            </a:extLst>
          </p:cNvPr>
          <p:cNvSpPr/>
          <p:nvPr/>
        </p:nvSpPr>
        <p:spPr>
          <a:xfrm>
            <a:off x="825321" y="4095661"/>
            <a:ext cx="4255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3E1A1C-EDF4-4CD0-A1E6-ACE3C34AC4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34278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6CEE34A-E69A-46D7-9C74-35F08E987F74}"/>
              </a:ext>
            </a:extLst>
          </p:cNvPr>
          <p:cNvSpPr/>
          <p:nvPr/>
        </p:nvSpPr>
        <p:spPr>
          <a:xfrm flipH="1">
            <a:off x="-7" y="3111910"/>
            <a:ext cx="12192001" cy="2830285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4CA0AB-04F6-431A-A6BD-F68D5A3EC49B}"/>
              </a:ext>
            </a:extLst>
          </p:cNvPr>
          <p:cNvSpPr txBox="1"/>
          <p:nvPr/>
        </p:nvSpPr>
        <p:spPr>
          <a:xfrm>
            <a:off x="1871759" y="915805"/>
            <a:ext cx="3486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865CF3-1332-41A4-9DBC-60485CCAB54A}"/>
              </a:ext>
            </a:extLst>
          </p:cNvPr>
          <p:cNvSpPr/>
          <p:nvPr/>
        </p:nvSpPr>
        <p:spPr>
          <a:xfrm>
            <a:off x="2659703" y="1512594"/>
            <a:ext cx="26627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Service</a:t>
            </a:r>
            <a:endParaRPr lang="en-ID" sz="5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776327-B39E-4DF9-8B5A-1E3947D3D3B2}"/>
              </a:ext>
            </a:extLst>
          </p:cNvPr>
          <p:cNvSpPr/>
          <p:nvPr/>
        </p:nvSpPr>
        <p:spPr>
          <a:xfrm>
            <a:off x="635085" y="3682889"/>
            <a:ext cx="4687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Shape 4827">
            <a:extLst>
              <a:ext uri="{FF2B5EF4-FFF2-40B4-BE49-F238E27FC236}">
                <a16:creationId xmlns:a16="http://schemas.microsoft.com/office/drawing/2014/main" id="{9E53B24D-F5C5-47AB-9B35-E051AE140B5C}"/>
              </a:ext>
            </a:extLst>
          </p:cNvPr>
          <p:cNvSpPr/>
          <p:nvPr/>
        </p:nvSpPr>
        <p:spPr>
          <a:xfrm>
            <a:off x="3193870" y="5023113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Shape 4828">
            <a:extLst>
              <a:ext uri="{FF2B5EF4-FFF2-40B4-BE49-F238E27FC236}">
                <a16:creationId xmlns:a16="http://schemas.microsoft.com/office/drawing/2014/main" id="{D16D1729-FDF9-49AE-A7BF-FE432C9B569F}"/>
              </a:ext>
            </a:extLst>
          </p:cNvPr>
          <p:cNvSpPr/>
          <p:nvPr/>
        </p:nvSpPr>
        <p:spPr>
          <a:xfrm>
            <a:off x="3730945" y="5023113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Shape 4832">
            <a:extLst>
              <a:ext uri="{FF2B5EF4-FFF2-40B4-BE49-F238E27FC236}">
                <a16:creationId xmlns:a16="http://schemas.microsoft.com/office/drawing/2014/main" id="{18927919-3159-4B98-933E-48E118B974D4}"/>
              </a:ext>
            </a:extLst>
          </p:cNvPr>
          <p:cNvSpPr/>
          <p:nvPr/>
        </p:nvSpPr>
        <p:spPr>
          <a:xfrm>
            <a:off x="4268020" y="5023113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Shape 4837">
            <a:extLst>
              <a:ext uri="{FF2B5EF4-FFF2-40B4-BE49-F238E27FC236}">
                <a16:creationId xmlns:a16="http://schemas.microsoft.com/office/drawing/2014/main" id="{08BF3DB6-E18F-4BC8-B0ED-66AF4D7110C3}"/>
              </a:ext>
            </a:extLst>
          </p:cNvPr>
          <p:cNvSpPr/>
          <p:nvPr/>
        </p:nvSpPr>
        <p:spPr>
          <a:xfrm>
            <a:off x="4805095" y="502454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EF6FD8-CAAF-4873-9CC3-4839CD97EA7C}"/>
              </a:ext>
            </a:extLst>
          </p:cNvPr>
          <p:cNvSpPr/>
          <p:nvPr/>
        </p:nvSpPr>
        <p:spPr>
          <a:xfrm>
            <a:off x="3615173" y="2283431"/>
            <a:ext cx="16285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Category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FEC110D4-547B-4894-BB34-3678AA9DD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DCF8020-E109-4D65-A5EB-4D1EC92A07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DAD1E0C-BA01-4D55-B2A8-36EA4BC917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723058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A91BDAD-C0B9-4016-AE92-E1D284A2ABA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E47C0F3-691C-4A89-BBE8-349411209B31}"/>
              </a:ext>
            </a:extLst>
          </p:cNvPr>
          <p:cNvSpPr/>
          <p:nvPr/>
        </p:nvSpPr>
        <p:spPr>
          <a:xfrm>
            <a:off x="3803796" y="1274535"/>
            <a:ext cx="4644571" cy="430892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F1734A-F20A-4847-926F-4A474F7150E1}"/>
              </a:ext>
            </a:extLst>
          </p:cNvPr>
          <p:cNvSpPr/>
          <p:nvPr/>
        </p:nvSpPr>
        <p:spPr>
          <a:xfrm>
            <a:off x="4250130" y="3615312"/>
            <a:ext cx="3806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F614BA-6F82-42CC-BE81-EA3B491267C3}"/>
              </a:ext>
            </a:extLst>
          </p:cNvPr>
          <p:cNvSpPr txBox="1"/>
          <p:nvPr/>
        </p:nvSpPr>
        <p:spPr>
          <a:xfrm>
            <a:off x="4250130" y="2000048"/>
            <a:ext cx="380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</a:t>
            </a:r>
            <a:endParaRPr lang="en-ID" sz="5400" spc="6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9864A5-A784-4C54-9610-70B0680C783E}"/>
              </a:ext>
            </a:extLst>
          </p:cNvPr>
          <p:cNvSpPr/>
          <p:nvPr/>
        </p:nvSpPr>
        <p:spPr>
          <a:xfrm>
            <a:off x="4250130" y="2702996"/>
            <a:ext cx="38063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7D241EE-34E9-4FDD-B106-C44859B356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78958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845D48-F7A8-4D8A-BF33-4237386B8309}"/>
              </a:ext>
            </a:extLst>
          </p:cNvPr>
          <p:cNvSpPr/>
          <p:nvPr/>
        </p:nvSpPr>
        <p:spPr>
          <a:xfrm flipH="1">
            <a:off x="0" y="3419341"/>
            <a:ext cx="12219520" cy="2557004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AA5627-35EF-4CEA-B8EE-EBB1FC771A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708"/>
          <a:stretch/>
        </p:blipFill>
        <p:spPr>
          <a:xfrm>
            <a:off x="4817706" y="-1009987"/>
            <a:ext cx="9013372" cy="78679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DF3F6B-B331-4320-861E-7623C3D7E244}"/>
              </a:ext>
            </a:extLst>
          </p:cNvPr>
          <p:cNvSpPr txBox="1"/>
          <p:nvPr/>
        </p:nvSpPr>
        <p:spPr>
          <a:xfrm>
            <a:off x="972739" y="1614356"/>
            <a:ext cx="39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Exploring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142D1D9-CBD1-4624-9295-66A6DF66A575}"/>
              </a:ext>
            </a:extLst>
          </p:cNvPr>
          <p:cNvSpPr/>
          <p:nvPr/>
        </p:nvSpPr>
        <p:spPr>
          <a:xfrm>
            <a:off x="972740" y="2387387"/>
            <a:ext cx="375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Different Design Style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3ACAD3-69D6-4831-8A41-AE140D0A85D1}"/>
              </a:ext>
            </a:extLst>
          </p:cNvPr>
          <p:cNvSpPr/>
          <p:nvPr/>
        </p:nvSpPr>
        <p:spPr>
          <a:xfrm>
            <a:off x="972739" y="3902773"/>
            <a:ext cx="57886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Shape 4827">
            <a:extLst>
              <a:ext uri="{FF2B5EF4-FFF2-40B4-BE49-F238E27FC236}">
                <a16:creationId xmlns:a16="http://schemas.microsoft.com/office/drawing/2014/main" id="{59050E64-D958-464C-885A-081E930D8D81}"/>
              </a:ext>
            </a:extLst>
          </p:cNvPr>
          <p:cNvSpPr/>
          <p:nvPr/>
        </p:nvSpPr>
        <p:spPr>
          <a:xfrm>
            <a:off x="1043098" y="498415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Shape 4828">
            <a:extLst>
              <a:ext uri="{FF2B5EF4-FFF2-40B4-BE49-F238E27FC236}">
                <a16:creationId xmlns:a16="http://schemas.microsoft.com/office/drawing/2014/main" id="{4C0E6509-BDA8-4E93-9DAF-B8FA4783D3AF}"/>
              </a:ext>
            </a:extLst>
          </p:cNvPr>
          <p:cNvSpPr/>
          <p:nvPr/>
        </p:nvSpPr>
        <p:spPr>
          <a:xfrm>
            <a:off x="1580173" y="498415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" name="Shape 4832">
            <a:extLst>
              <a:ext uri="{FF2B5EF4-FFF2-40B4-BE49-F238E27FC236}">
                <a16:creationId xmlns:a16="http://schemas.microsoft.com/office/drawing/2014/main" id="{A4EF7F59-CC27-4E4C-AB38-4BAA79470F0B}"/>
              </a:ext>
            </a:extLst>
          </p:cNvPr>
          <p:cNvSpPr/>
          <p:nvPr/>
        </p:nvSpPr>
        <p:spPr>
          <a:xfrm>
            <a:off x="2117248" y="498415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" name="Shape 4837">
            <a:extLst>
              <a:ext uri="{FF2B5EF4-FFF2-40B4-BE49-F238E27FC236}">
                <a16:creationId xmlns:a16="http://schemas.microsoft.com/office/drawing/2014/main" id="{5E686466-0727-40F2-8A0A-D29AA3360E1C}"/>
              </a:ext>
            </a:extLst>
          </p:cNvPr>
          <p:cNvSpPr/>
          <p:nvPr/>
        </p:nvSpPr>
        <p:spPr>
          <a:xfrm>
            <a:off x="2654323" y="4985593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DAC11C-85AC-457D-9770-BD44DBA1FC67}"/>
              </a:ext>
            </a:extLst>
          </p:cNvPr>
          <p:cNvGrpSpPr/>
          <p:nvPr/>
        </p:nvGrpSpPr>
        <p:grpSpPr>
          <a:xfrm>
            <a:off x="6111538" y="1326962"/>
            <a:ext cx="867555" cy="1821486"/>
            <a:chOff x="6046041" y="-1910032"/>
            <a:chExt cx="1204375" cy="2528657"/>
          </a:xfrm>
        </p:grpSpPr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82C25490-B0E9-4759-8402-B2099C86E47B}"/>
                </a:ext>
              </a:extLst>
            </p:cNvPr>
            <p:cNvSpPr/>
            <p:nvPr/>
          </p:nvSpPr>
          <p:spPr>
            <a:xfrm rot="5400000" flipH="1" flipV="1">
              <a:off x="6259246" y="-2123237"/>
              <a:ext cx="777966" cy="1204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5989"/>
                  </a:lnTo>
                  <a:lnTo>
                    <a:pt x="16104" y="15989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7657AA-65B5-4CF9-8E99-2A806A832B1D}"/>
                </a:ext>
              </a:extLst>
            </p:cNvPr>
            <p:cNvSpPr/>
            <p:nvPr/>
          </p:nvSpPr>
          <p:spPr>
            <a:xfrm>
              <a:off x="6046043" y="-159340"/>
              <a:ext cx="889247" cy="7779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A6728E0-36DF-4F29-826A-BAE7B8B0B003}"/>
                </a:ext>
              </a:extLst>
            </p:cNvPr>
            <p:cNvSpPr/>
            <p:nvPr/>
          </p:nvSpPr>
          <p:spPr>
            <a:xfrm>
              <a:off x="6046043" y="-1034270"/>
              <a:ext cx="889247" cy="7779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" name="Freeform 200">
              <a:extLst>
                <a:ext uri="{FF2B5EF4-FFF2-40B4-BE49-F238E27FC236}">
                  <a16:creationId xmlns:a16="http://schemas.microsoft.com/office/drawing/2014/main" id="{07A0EC92-6EC0-4C51-AD85-4673A683E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108" y="-1715267"/>
              <a:ext cx="410540" cy="390098"/>
            </a:xfrm>
            <a:custGeom>
              <a:avLst/>
              <a:gdLst>
                <a:gd name="T0" fmla="*/ 111421 w 634"/>
                <a:gd name="T1" fmla="*/ 15824 h 604"/>
                <a:gd name="T2" fmla="*/ 111421 w 634"/>
                <a:gd name="T3" fmla="*/ 15824 h 604"/>
                <a:gd name="T4" fmla="*/ 5048 w 634"/>
                <a:gd name="T5" fmla="*/ 79120 h 604"/>
                <a:gd name="T6" fmla="*/ 5048 w 634"/>
                <a:gd name="T7" fmla="*/ 79120 h 604"/>
                <a:gd name="T8" fmla="*/ 100603 w 634"/>
                <a:gd name="T9" fmla="*/ 121557 h 604"/>
                <a:gd name="T10" fmla="*/ 121878 w 634"/>
                <a:gd name="T11" fmla="*/ 121557 h 604"/>
                <a:gd name="T12" fmla="*/ 217433 w 634"/>
                <a:gd name="T13" fmla="*/ 79120 h 604"/>
                <a:gd name="T14" fmla="*/ 217433 w 634"/>
                <a:gd name="T15" fmla="*/ 57901 h 604"/>
                <a:gd name="T16" fmla="*/ 121878 w 634"/>
                <a:gd name="T17" fmla="*/ 5035 h 604"/>
                <a:gd name="T18" fmla="*/ 100603 w 634"/>
                <a:gd name="T19" fmla="*/ 5035 h 604"/>
                <a:gd name="T20" fmla="*/ 5048 w 634"/>
                <a:gd name="T21" fmla="*/ 57901 h 604"/>
                <a:gd name="T22" fmla="*/ 5048 w 634"/>
                <a:gd name="T23" fmla="*/ 79120 h 604"/>
                <a:gd name="T24" fmla="*/ 111421 w 634"/>
                <a:gd name="T25" fmla="*/ 15824 h 604"/>
                <a:gd name="T26" fmla="*/ 111421 w 634"/>
                <a:gd name="T27" fmla="*/ 15824 h 604"/>
                <a:gd name="T28" fmla="*/ 212024 w 634"/>
                <a:gd name="T29" fmla="*/ 68690 h 604"/>
                <a:gd name="T30" fmla="*/ 111421 w 634"/>
                <a:gd name="T31" fmla="*/ 111127 h 604"/>
                <a:gd name="T32" fmla="*/ 15866 w 634"/>
                <a:gd name="T33" fmla="*/ 68690 h 604"/>
                <a:gd name="T34" fmla="*/ 111421 w 634"/>
                <a:gd name="T35" fmla="*/ 15824 h 604"/>
                <a:gd name="T36" fmla="*/ 111421 w 634"/>
                <a:gd name="T37" fmla="*/ 201036 h 604"/>
                <a:gd name="T38" fmla="*/ 111421 w 634"/>
                <a:gd name="T39" fmla="*/ 201036 h 604"/>
                <a:gd name="T40" fmla="*/ 15866 w 634"/>
                <a:gd name="T41" fmla="*/ 158599 h 604"/>
                <a:gd name="T42" fmla="*/ 0 w 634"/>
                <a:gd name="T43" fmla="*/ 153564 h 604"/>
                <a:gd name="T44" fmla="*/ 5048 w 634"/>
                <a:gd name="T45" fmla="*/ 169388 h 604"/>
                <a:gd name="T46" fmla="*/ 100603 w 634"/>
                <a:gd name="T47" fmla="*/ 211825 h 604"/>
                <a:gd name="T48" fmla="*/ 121878 w 634"/>
                <a:gd name="T49" fmla="*/ 211825 h 604"/>
                <a:gd name="T50" fmla="*/ 217433 w 634"/>
                <a:gd name="T51" fmla="*/ 169388 h 604"/>
                <a:gd name="T52" fmla="*/ 228250 w 634"/>
                <a:gd name="T53" fmla="*/ 153564 h 604"/>
                <a:gd name="T54" fmla="*/ 212024 w 634"/>
                <a:gd name="T55" fmla="*/ 158599 h 604"/>
                <a:gd name="T56" fmla="*/ 111421 w 634"/>
                <a:gd name="T57" fmla="*/ 201036 h 604"/>
                <a:gd name="T58" fmla="*/ 5048 w 634"/>
                <a:gd name="T59" fmla="*/ 121557 h 604"/>
                <a:gd name="T60" fmla="*/ 5048 w 634"/>
                <a:gd name="T61" fmla="*/ 121557 h 604"/>
                <a:gd name="T62" fmla="*/ 100603 w 634"/>
                <a:gd name="T63" fmla="*/ 169388 h 604"/>
                <a:gd name="T64" fmla="*/ 121878 w 634"/>
                <a:gd name="T65" fmla="*/ 169388 h 604"/>
                <a:gd name="T66" fmla="*/ 217433 w 634"/>
                <a:gd name="T67" fmla="*/ 121557 h 604"/>
                <a:gd name="T68" fmla="*/ 228250 w 634"/>
                <a:gd name="T69" fmla="*/ 105733 h 604"/>
                <a:gd name="T70" fmla="*/ 212024 w 634"/>
                <a:gd name="T71" fmla="*/ 111127 h 604"/>
                <a:gd name="T72" fmla="*/ 111421 w 634"/>
                <a:gd name="T73" fmla="*/ 158599 h 604"/>
                <a:gd name="T74" fmla="*/ 15866 w 634"/>
                <a:gd name="T75" fmla="*/ 111127 h 604"/>
                <a:gd name="T76" fmla="*/ 0 w 634"/>
                <a:gd name="T77" fmla="*/ 105733 h 604"/>
                <a:gd name="T78" fmla="*/ 5048 w 634"/>
                <a:gd name="T79" fmla="*/ 121557 h 60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04">
                  <a:moveTo>
                    <a:pt x="309" y="44"/>
                  </a:moveTo>
                  <a:lnTo>
                    <a:pt x="309" y="44"/>
                  </a:lnTo>
                  <a:close/>
                  <a:moveTo>
                    <a:pt x="14" y="220"/>
                  </a:moveTo>
                  <a:lnTo>
                    <a:pt x="14" y="220"/>
                  </a:lnTo>
                  <a:cubicBezTo>
                    <a:pt x="279" y="338"/>
                    <a:pt x="279" y="338"/>
                    <a:pt x="279" y="338"/>
                  </a:cubicBezTo>
                  <a:cubicBezTo>
                    <a:pt x="309" y="353"/>
                    <a:pt x="324" y="353"/>
                    <a:pt x="338" y="338"/>
                  </a:cubicBezTo>
                  <a:cubicBezTo>
                    <a:pt x="603" y="220"/>
                    <a:pt x="603" y="220"/>
                    <a:pt x="603" y="220"/>
                  </a:cubicBezTo>
                  <a:cubicBezTo>
                    <a:pt x="633" y="206"/>
                    <a:pt x="633" y="176"/>
                    <a:pt x="603" y="161"/>
                  </a:cubicBezTo>
                  <a:cubicBezTo>
                    <a:pt x="338" y="14"/>
                    <a:pt x="338" y="14"/>
                    <a:pt x="338" y="14"/>
                  </a:cubicBezTo>
                  <a:cubicBezTo>
                    <a:pt x="324" y="0"/>
                    <a:pt x="309" y="14"/>
                    <a:pt x="279" y="14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0" y="176"/>
                    <a:pt x="0" y="206"/>
                    <a:pt x="14" y="220"/>
                  </a:cubicBezTo>
                  <a:close/>
                  <a:moveTo>
                    <a:pt x="309" y="44"/>
                  </a:moveTo>
                  <a:lnTo>
                    <a:pt x="309" y="44"/>
                  </a:lnTo>
                  <a:cubicBezTo>
                    <a:pt x="588" y="191"/>
                    <a:pt x="588" y="191"/>
                    <a:pt x="588" y="191"/>
                  </a:cubicBezTo>
                  <a:cubicBezTo>
                    <a:pt x="309" y="309"/>
                    <a:pt x="309" y="309"/>
                    <a:pt x="309" y="309"/>
                  </a:cubicBezTo>
                  <a:cubicBezTo>
                    <a:pt x="44" y="191"/>
                    <a:pt x="44" y="191"/>
                    <a:pt x="44" y="191"/>
                  </a:cubicBezTo>
                  <a:lnTo>
                    <a:pt x="309" y="44"/>
                  </a:lnTo>
                  <a:close/>
                  <a:moveTo>
                    <a:pt x="309" y="559"/>
                  </a:moveTo>
                  <a:lnTo>
                    <a:pt x="309" y="559"/>
                  </a:lnTo>
                  <a:cubicBezTo>
                    <a:pt x="44" y="441"/>
                    <a:pt x="44" y="441"/>
                    <a:pt x="44" y="441"/>
                  </a:cubicBezTo>
                  <a:cubicBezTo>
                    <a:pt x="44" y="441"/>
                    <a:pt x="14" y="427"/>
                    <a:pt x="0" y="427"/>
                  </a:cubicBezTo>
                  <a:cubicBezTo>
                    <a:pt x="0" y="441"/>
                    <a:pt x="0" y="456"/>
                    <a:pt x="14" y="471"/>
                  </a:cubicBezTo>
                  <a:cubicBezTo>
                    <a:pt x="279" y="589"/>
                    <a:pt x="279" y="589"/>
                    <a:pt x="279" y="589"/>
                  </a:cubicBezTo>
                  <a:cubicBezTo>
                    <a:pt x="309" y="603"/>
                    <a:pt x="324" y="603"/>
                    <a:pt x="338" y="589"/>
                  </a:cubicBezTo>
                  <a:cubicBezTo>
                    <a:pt x="603" y="471"/>
                    <a:pt x="603" y="471"/>
                    <a:pt x="603" y="471"/>
                  </a:cubicBezTo>
                  <a:cubicBezTo>
                    <a:pt x="618" y="471"/>
                    <a:pt x="633" y="441"/>
                    <a:pt x="633" y="427"/>
                  </a:cubicBezTo>
                  <a:cubicBezTo>
                    <a:pt x="618" y="427"/>
                    <a:pt x="588" y="441"/>
                    <a:pt x="588" y="441"/>
                  </a:cubicBezTo>
                  <a:lnTo>
                    <a:pt x="309" y="559"/>
                  </a:lnTo>
                  <a:close/>
                  <a:moveTo>
                    <a:pt x="14" y="338"/>
                  </a:moveTo>
                  <a:lnTo>
                    <a:pt x="14" y="338"/>
                  </a:lnTo>
                  <a:cubicBezTo>
                    <a:pt x="279" y="471"/>
                    <a:pt x="279" y="471"/>
                    <a:pt x="279" y="471"/>
                  </a:cubicBezTo>
                  <a:cubicBezTo>
                    <a:pt x="309" y="471"/>
                    <a:pt x="324" y="471"/>
                    <a:pt x="338" y="471"/>
                  </a:cubicBezTo>
                  <a:cubicBezTo>
                    <a:pt x="603" y="338"/>
                    <a:pt x="603" y="338"/>
                    <a:pt x="603" y="338"/>
                  </a:cubicBezTo>
                  <a:cubicBezTo>
                    <a:pt x="618" y="338"/>
                    <a:pt x="633" y="309"/>
                    <a:pt x="633" y="294"/>
                  </a:cubicBezTo>
                  <a:cubicBezTo>
                    <a:pt x="618" y="309"/>
                    <a:pt x="588" y="309"/>
                    <a:pt x="588" y="309"/>
                  </a:cubicBezTo>
                  <a:cubicBezTo>
                    <a:pt x="309" y="441"/>
                    <a:pt x="309" y="441"/>
                    <a:pt x="309" y="441"/>
                  </a:cubicBezTo>
                  <a:cubicBezTo>
                    <a:pt x="44" y="309"/>
                    <a:pt x="44" y="309"/>
                    <a:pt x="44" y="309"/>
                  </a:cubicBezTo>
                  <a:cubicBezTo>
                    <a:pt x="44" y="309"/>
                    <a:pt x="14" y="309"/>
                    <a:pt x="0" y="294"/>
                  </a:cubicBezTo>
                  <a:cubicBezTo>
                    <a:pt x="0" y="309"/>
                    <a:pt x="0" y="338"/>
                    <a:pt x="14" y="3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  <p:sp>
          <p:nvSpPr>
            <p:cNvPr id="22" name="Freeform 204">
              <a:extLst>
                <a:ext uri="{FF2B5EF4-FFF2-40B4-BE49-F238E27FC236}">
                  <a16:creationId xmlns:a16="http://schemas.microsoft.com/office/drawing/2014/main" id="{86EB56B8-8884-4B14-9AB4-6E468CEE9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0025" y="34591"/>
              <a:ext cx="410540" cy="410539"/>
            </a:xfrm>
            <a:custGeom>
              <a:avLst/>
              <a:gdLst>
                <a:gd name="T0" fmla="*/ 111421 w 634"/>
                <a:gd name="T1" fmla="*/ 143507 h 634"/>
                <a:gd name="T2" fmla="*/ 111421 w 634"/>
                <a:gd name="T3" fmla="*/ 143507 h 634"/>
                <a:gd name="T4" fmla="*/ 121878 w 634"/>
                <a:gd name="T5" fmla="*/ 132690 h 634"/>
                <a:gd name="T6" fmla="*/ 121878 w 634"/>
                <a:gd name="T7" fmla="*/ 47595 h 634"/>
                <a:gd name="T8" fmla="*/ 111421 w 634"/>
                <a:gd name="T9" fmla="*/ 42547 h 634"/>
                <a:gd name="T10" fmla="*/ 106012 w 634"/>
                <a:gd name="T11" fmla="*/ 47595 h 634"/>
                <a:gd name="T12" fmla="*/ 106012 w 634"/>
                <a:gd name="T13" fmla="*/ 132690 h 634"/>
                <a:gd name="T14" fmla="*/ 111421 w 634"/>
                <a:gd name="T15" fmla="*/ 143507 h 634"/>
                <a:gd name="T16" fmla="*/ 153609 w 634"/>
                <a:gd name="T17" fmla="*/ 143507 h 634"/>
                <a:gd name="T18" fmla="*/ 153609 w 634"/>
                <a:gd name="T19" fmla="*/ 143507 h 634"/>
                <a:gd name="T20" fmla="*/ 164427 w 634"/>
                <a:gd name="T21" fmla="*/ 132690 h 634"/>
                <a:gd name="T22" fmla="*/ 164427 w 634"/>
                <a:gd name="T23" fmla="*/ 68869 h 634"/>
                <a:gd name="T24" fmla="*/ 153609 w 634"/>
                <a:gd name="T25" fmla="*/ 63821 h 634"/>
                <a:gd name="T26" fmla="*/ 148561 w 634"/>
                <a:gd name="T27" fmla="*/ 68869 h 634"/>
                <a:gd name="T28" fmla="*/ 148561 w 634"/>
                <a:gd name="T29" fmla="*/ 132690 h 634"/>
                <a:gd name="T30" fmla="*/ 153609 w 634"/>
                <a:gd name="T31" fmla="*/ 143507 h 634"/>
                <a:gd name="T32" fmla="*/ 68872 w 634"/>
                <a:gd name="T33" fmla="*/ 143507 h 634"/>
                <a:gd name="T34" fmla="*/ 68872 w 634"/>
                <a:gd name="T35" fmla="*/ 143507 h 634"/>
                <a:gd name="T36" fmla="*/ 79689 w 634"/>
                <a:gd name="T37" fmla="*/ 132690 h 634"/>
                <a:gd name="T38" fmla="*/ 79689 w 634"/>
                <a:gd name="T39" fmla="*/ 106008 h 634"/>
                <a:gd name="T40" fmla="*/ 68872 w 634"/>
                <a:gd name="T41" fmla="*/ 100960 h 634"/>
                <a:gd name="T42" fmla="*/ 63463 w 634"/>
                <a:gd name="T43" fmla="*/ 106008 h 634"/>
                <a:gd name="T44" fmla="*/ 63463 w 634"/>
                <a:gd name="T45" fmla="*/ 132690 h 634"/>
                <a:gd name="T46" fmla="*/ 68872 w 634"/>
                <a:gd name="T47" fmla="*/ 143507 h 634"/>
                <a:gd name="T48" fmla="*/ 0 w 634"/>
                <a:gd name="T49" fmla="*/ 0 h 634"/>
                <a:gd name="T50" fmla="*/ 0 w 634"/>
                <a:gd name="T51" fmla="*/ 0 h 634"/>
                <a:gd name="T52" fmla="*/ 0 w 634"/>
                <a:gd name="T53" fmla="*/ 15865 h 634"/>
                <a:gd name="T54" fmla="*/ 15866 w 634"/>
                <a:gd name="T55" fmla="*/ 15865 h 634"/>
                <a:gd name="T56" fmla="*/ 15866 w 634"/>
                <a:gd name="T57" fmla="*/ 148555 h 634"/>
                <a:gd name="T58" fmla="*/ 42188 w 634"/>
                <a:gd name="T59" fmla="*/ 175237 h 634"/>
                <a:gd name="T60" fmla="*/ 84738 w 634"/>
                <a:gd name="T61" fmla="*/ 175237 h 634"/>
                <a:gd name="T62" fmla="*/ 58415 w 634"/>
                <a:gd name="T63" fmla="*/ 228241 h 634"/>
                <a:gd name="T64" fmla="*/ 79689 w 634"/>
                <a:gd name="T65" fmla="*/ 228241 h 634"/>
                <a:gd name="T66" fmla="*/ 106012 w 634"/>
                <a:gd name="T67" fmla="*/ 175237 h 634"/>
                <a:gd name="T68" fmla="*/ 121878 w 634"/>
                <a:gd name="T69" fmla="*/ 175237 h 634"/>
                <a:gd name="T70" fmla="*/ 148561 w 634"/>
                <a:gd name="T71" fmla="*/ 228241 h 634"/>
                <a:gd name="T72" fmla="*/ 169836 w 634"/>
                <a:gd name="T73" fmla="*/ 228241 h 634"/>
                <a:gd name="T74" fmla="*/ 143152 w 634"/>
                <a:gd name="T75" fmla="*/ 175237 h 634"/>
                <a:gd name="T76" fmla="*/ 185701 w 634"/>
                <a:gd name="T77" fmla="*/ 175237 h 634"/>
                <a:gd name="T78" fmla="*/ 212024 w 634"/>
                <a:gd name="T79" fmla="*/ 148555 h 634"/>
                <a:gd name="T80" fmla="*/ 212024 w 634"/>
                <a:gd name="T81" fmla="*/ 15865 h 634"/>
                <a:gd name="T82" fmla="*/ 228250 w 634"/>
                <a:gd name="T83" fmla="*/ 15865 h 634"/>
                <a:gd name="T84" fmla="*/ 228250 w 634"/>
                <a:gd name="T85" fmla="*/ 0 h 634"/>
                <a:gd name="T86" fmla="*/ 0 w 634"/>
                <a:gd name="T87" fmla="*/ 0 h 634"/>
                <a:gd name="T88" fmla="*/ 196158 w 634"/>
                <a:gd name="T89" fmla="*/ 148555 h 634"/>
                <a:gd name="T90" fmla="*/ 196158 w 634"/>
                <a:gd name="T91" fmla="*/ 148555 h 634"/>
                <a:gd name="T92" fmla="*/ 185701 w 634"/>
                <a:gd name="T93" fmla="*/ 164420 h 634"/>
                <a:gd name="T94" fmla="*/ 42188 w 634"/>
                <a:gd name="T95" fmla="*/ 164420 h 634"/>
                <a:gd name="T96" fmla="*/ 26323 w 634"/>
                <a:gd name="T97" fmla="*/ 148555 h 634"/>
                <a:gd name="T98" fmla="*/ 26323 w 634"/>
                <a:gd name="T99" fmla="*/ 15865 h 634"/>
                <a:gd name="T100" fmla="*/ 196158 w 634"/>
                <a:gd name="T101" fmla="*/ 15865 h 634"/>
                <a:gd name="T102" fmla="*/ 196158 w 634"/>
                <a:gd name="T103" fmla="*/ 148555 h 6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34" h="634">
                  <a:moveTo>
                    <a:pt x="309" y="398"/>
                  </a:moveTo>
                  <a:lnTo>
                    <a:pt x="309" y="398"/>
                  </a:lnTo>
                  <a:cubicBezTo>
                    <a:pt x="324" y="398"/>
                    <a:pt x="338" y="383"/>
                    <a:pt x="338" y="368"/>
                  </a:cubicBezTo>
                  <a:cubicBezTo>
                    <a:pt x="338" y="132"/>
                    <a:pt x="338" y="132"/>
                    <a:pt x="338" y="132"/>
                  </a:cubicBezTo>
                  <a:cubicBezTo>
                    <a:pt x="338" y="132"/>
                    <a:pt x="324" y="118"/>
                    <a:pt x="309" y="118"/>
                  </a:cubicBezTo>
                  <a:lnTo>
                    <a:pt x="294" y="132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94" y="383"/>
                    <a:pt x="309" y="398"/>
                    <a:pt x="309" y="398"/>
                  </a:cubicBezTo>
                  <a:close/>
                  <a:moveTo>
                    <a:pt x="426" y="398"/>
                  </a:moveTo>
                  <a:lnTo>
                    <a:pt x="426" y="398"/>
                  </a:lnTo>
                  <a:cubicBezTo>
                    <a:pt x="442" y="398"/>
                    <a:pt x="456" y="383"/>
                    <a:pt x="456" y="368"/>
                  </a:cubicBezTo>
                  <a:cubicBezTo>
                    <a:pt x="456" y="191"/>
                    <a:pt x="456" y="191"/>
                    <a:pt x="456" y="191"/>
                  </a:cubicBezTo>
                  <a:cubicBezTo>
                    <a:pt x="456" y="191"/>
                    <a:pt x="442" y="177"/>
                    <a:pt x="426" y="177"/>
                  </a:cubicBezTo>
                  <a:lnTo>
                    <a:pt x="412" y="191"/>
                  </a:lnTo>
                  <a:cubicBezTo>
                    <a:pt x="412" y="368"/>
                    <a:pt x="412" y="368"/>
                    <a:pt x="412" y="368"/>
                  </a:cubicBezTo>
                  <a:cubicBezTo>
                    <a:pt x="412" y="383"/>
                    <a:pt x="426" y="398"/>
                    <a:pt x="426" y="398"/>
                  </a:cubicBezTo>
                  <a:close/>
                  <a:moveTo>
                    <a:pt x="191" y="398"/>
                  </a:moveTo>
                  <a:lnTo>
                    <a:pt x="191" y="398"/>
                  </a:lnTo>
                  <a:cubicBezTo>
                    <a:pt x="206" y="398"/>
                    <a:pt x="221" y="383"/>
                    <a:pt x="221" y="368"/>
                  </a:cubicBezTo>
                  <a:cubicBezTo>
                    <a:pt x="221" y="294"/>
                    <a:pt x="221" y="294"/>
                    <a:pt x="221" y="294"/>
                  </a:cubicBezTo>
                  <a:cubicBezTo>
                    <a:pt x="221" y="280"/>
                    <a:pt x="206" y="280"/>
                    <a:pt x="191" y="280"/>
                  </a:cubicBezTo>
                  <a:cubicBezTo>
                    <a:pt x="191" y="280"/>
                    <a:pt x="176" y="280"/>
                    <a:pt x="176" y="294"/>
                  </a:cubicBezTo>
                  <a:cubicBezTo>
                    <a:pt x="176" y="368"/>
                    <a:pt x="176" y="368"/>
                    <a:pt x="176" y="368"/>
                  </a:cubicBezTo>
                  <a:cubicBezTo>
                    <a:pt x="176" y="383"/>
                    <a:pt x="191" y="398"/>
                    <a:pt x="191" y="39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0" y="44"/>
                    <a:pt x="0" y="44"/>
                    <a:pt x="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73"/>
                    <a:pt x="44" y="412"/>
                    <a:pt x="44" y="412"/>
                  </a:cubicBezTo>
                  <a:cubicBezTo>
                    <a:pt x="44" y="456"/>
                    <a:pt x="73" y="486"/>
                    <a:pt x="117" y="486"/>
                  </a:cubicBezTo>
                  <a:cubicBezTo>
                    <a:pt x="235" y="486"/>
                    <a:pt x="235" y="486"/>
                    <a:pt x="235" y="486"/>
                  </a:cubicBezTo>
                  <a:cubicBezTo>
                    <a:pt x="162" y="633"/>
                    <a:pt x="162" y="633"/>
                    <a:pt x="162" y="633"/>
                  </a:cubicBezTo>
                  <a:cubicBezTo>
                    <a:pt x="221" y="633"/>
                    <a:pt x="221" y="633"/>
                    <a:pt x="221" y="633"/>
                  </a:cubicBezTo>
                  <a:cubicBezTo>
                    <a:pt x="294" y="486"/>
                    <a:pt x="294" y="486"/>
                    <a:pt x="294" y="486"/>
                  </a:cubicBezTo>
                  <a:cubicBezTo>
                    <a:pt x="338" y="486"/>
                    <a:pt x="338" y="486"/>
                    <a:pt x="338" y="486"/>
                  </a:cubicBezTo>
                  <a:cubicBezTo>
                    <a:pt x="412" y="633"/>
                    <a:pt x="412" y="633"/>
                    <a:pt x="412" y="633"/>
                  </a:cubicBezTo>
                  <a:cubicBezTo>
                    <a:pt x="471" y="633"/>
                    <a:pt x="471" y="633"/>
                    <a:pt x="471" y="633"/>
                  </a:cubicBezTo>
                  <a:cubicBezTo>
                    <a:pt x="397" y="486"/>
                    <a:pt x="397" y="486"/>
                    <a:pt x="397" y="486"/>
                  </a:cubicBezTo>
                  <a:cubicBezTo>
                    <a:pt x="515" y="486"/>
                    <a:pt x="515" y="486"/>
                    <a:pt x="515" y="486"/>
                  </a:cubicBezTo>
                  <a:cubicBezTo>
                    <a:pt x="559" y="486"/>
                    <a:pt x="588" y="456"/>
                    <a:pt x="588" y="412"/>
                  </a:cubicBezTo>
                  <a:cubicBezTo>
                    <a:pt x="588" y="412"/>
                    <a:pt x="588" y="73"/>
                    <a:pt x="588" y="44"/>
                  </a:cubicBezTo>
                  <a:cubicBezTo>
                    <a:pt x="633" y="44"/>
                    <a:pt x="633" y="44"/>
                    <a:pt x="633" y="44"/>
                  </a:cubicBezTo>
                  <a:cubicBezTo>
                    <a:pt x="633" y="0"/>
                    <a:pt x="633" y="0"/>
                    <a:pt x="633" y="0"/>
                  </a:cubicBezTo>
                  <a:lnTo>
                    <a:pt x="0" y="0"/>
                  </a:lnTo>
                  <a:close/>
                  <a:moveTo>
                    <a:pt x="544" y="412"/>
                  </a:moveTo>
                  <a:lnTo>
                    <a:pt x="544" y="412"/>
                  </a:lnTo>
                  <a:cubicBezTo>
                    <a:pt x="544" y="442"/>
                    <a:pt x="530" y="456"/>
                    <a:pt x="515" y="456"/>
                  </a:cubicBezTo>
                  <a:cubicBezTo>
                    <a:pt x="117" y="456"/>
                    <a:pt x="117" y="456"/>
                    <a:pt x="117" y="456"/>
                  </a:cubicBezTo>
                  <a:cubicBezTo>
                    <a:pt x="88" y="456"/>
                    <a:pt x="73" y="442"/>
                    <a:pt x="73" y="412"/>
                  </a:cubicBezTo>
                  <a:cubicBezTo>
                    <a:pt x="73" y="412"/>
                    <a:pt x="73" y="59"/>
                    <a:pt x="73" y="44"/>
                  </a:cubicBezTo>
                  <a:cubicBezTo>
                    <a:pt x="544" y="44"/>
                    <a:pt x="544" y="44"/>
                    <a:pt x="544" y="44"/>
                  </a:cubicBezTo>
                  <a:cubicBezTo>
                    <a:pt x="544" y="73"/>
                    <a:pt x="544" y="412"/>
                    <a:pt x="544" y="4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  <p:sp>
          <p:nvSpPr>
            <p:cNvPr id="23" name="Freeform 205">
              <a:extLst>
                <a:ext uri="{FF2B5EF4-FFF2-40B4-BE49-F238E27FC236}">
                  <a16:creationId xmlns:a16="http://schemas.microsoft.com/office/drawing/2014/main" id="{87402892-45D0-467B-8DF4-F2EDD1A23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4994" y="-840339"/>
              <a:ext cx="284482" cy="381580"/>
            </a:xfrm>
            <a:custGeom>
              <a:avLst/>
              <a:gdLst>
                <a:gd name="T0" fmla="*/ 126231 w 443"/>
                <a:gd name="T1" fmla="*/ 0 h 590"/>
                <a:gd name="T2" fmla="*/ 126231 w 443"/>
                <a:gd name="T3" fmla="*/ 0 h 590"/>
                <a:gd name="T4" fmla="*/ 31826 w 443"/>
                <a:gd name="T5" fmla="*/ 0 h 590"/>
                <a:gd name="T6" fmla="*/ 0 w 443"/>
                <a:gd name="T7" fmla="*/ 26290 h 590"/>
                <a:gd name="T8" fmla="*/ 0 w 443"/>
                <a:gd name="T9" fmla="*/ 185467 h 590"/>
                <a:gd name="T10" fmla="*/ 31826 w 443"/>
                <a:gd name="T11" fmla="*/ 212117 h 590"/>
                <a:gd name="T12" fmla="*/ 79029 w 443"/>
                <a:gd name="T13" fmla="*/ 164220 h 590"/>
                <a:gd name="T14" fmla="*/ 126231 w 443"/>
                <a:gd name="T15" fmla="*/ 212117 h 590"/>
                <a:gd name="T16" fmla="*/ 158057 w 443"/>
                <a:gd name="T17" fmla="*/ 185467 h 590"/>
                <a:gd name="T18" fmla="*/ 158057 w 443"/>
                <a:gd name="T19" fmla="*/ 26290 h 590"/>
                <a:gd name="T20" fmla="*/ 126231 w 443"/>
                <a:gd name="T21" fmla="*/ 0 h 590"/>
                <a:gd name="T22" fmla="*/ 142323 w 443"/>
                <a:gd name="T23" fmla="*/ 185467 h 590"/>
                <a:gd name="T24" fmla="*/ 142323 w 443"/>
                <a:gd name="T25" fmla="*/ 185467 h 590"/>
                <a:gd name="T26" fmla="*/ 126231 w 443"/>
                <a:gd name="T27" fmla="*/ 196271 h 590"/>
                <a:gd name="T28" fmla="*/ 79029 w 443"/>
                <a:gd name="T29" fmla="*/ 148374 h 590"/>
                <a:gd name="T30" fmla="*/ 31826 w 443"/>
                <a:gd name="T31" fmla="*/ 196271 h 590"/>
                <a:gd name="T32" fmla="*/ 15734 w 443"/>
                <a:gd name="T33" fmla="*/ 185467 h 590"/>
                <a:gd name="T34" fmla="*/ 15734 w 443"/>
                <a:gd name="T35" fmla="*/ 26290 h 590"/>
                <a:gd name="T36" fmla="*/ 31826 w 443"/>
                <a:gd name="T37" fmla="*/ 15846 h 590"/>
                <a:gd name="T38" fmla="*/ 126231 w 443"/>
                <a:gd name="T39" fmla="*/ 15846 h 590"/>
                <a:gd name="T40" fmla="*/ 142323 w 443"/>
                <a:gd name="T41" fmla="*/ 26290 h 590"/>
                <a:gd name="T42" fmla="*/ 142323 w 443"/>
                <a:gd name="T43" fmla="*/ 185467 h 59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3" h="590">
                  <a:moveTo>
                    <a:pt x="353" y="0"/>
                  </a:moveTo>
                  <a:lnTo>
                    <a:pt x="353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3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60"/>
                    <a:pt x="44" y="589"/>
                    <a:pt x="89" y="589"/>
                  </a:cubicBezTo>
                  <a:cubicBezTo>
                    <a:pt x="221" y="456"/>
                    <a:pt x="221" y="456"/>
                    <a:pt x="221" y="456"/>
                  </a:cubicBezTo>
                  <a:cubicBezTo>
                    <a:pt x="353" y="589"/>
                    <a:pt x="353" y="589"/>
                    <a:pt x="353" y="589"/>
                  </a:cubicBezTo>
                  <a:cubicBezTo>
                    <a:pt x="398" y="589"/>
                    <a:pt x="442" y="560"/>
                    <a:pt x="442" y="515"/>
                  </a:cubicBezTo>
                  <a:cubicBezTo>
                    <a:pt x="442" y="73"/>
                    <a:pt x="442" y="73"/>
                    <a:pt x="442" y="73"/>
                  </a:cubicBezTo>
                  <a:cubicBezTo>
                    <a:pt x="442" y="30"/>
                    <a:pt x="398" y="0"/>
                    <a:pt x="353" y="0"/>
                  </a:cubicBezTo>
                  <a:close/>
                  <a:moveTo>
                    <a:pt x="398" y="515"/>
                  </a:moveTo>
                  <a:lnTo>
                    <a:pt x="398" y="515"/>
                  </a:lnTo>
                  <a:cubicBezTo>
                    <a:pt x="398" y="530"/>
                    <a:pt x="383" y="545"/>
                    <a:pt x="353" y="545"/>
                  </a:cubicBezTo>
                  <a:cubicBezTo>
                    <a:pt x="221" y="412"/>
                    <a:pt x="221" y="412"/>
                    <a:pt x="221" y="412"/>
                  </a:cubicBezTo>
                  <a:cubicBezTo>
                    <a:pt x="89" y="545"/>
                    <a:pt x="89" y="545"/>
                    <a:pt x="89" y="545"/>
                  </a:cubicBezTo>
                  <a:cubicBezTo>
                    <a:pt x="59" y="545"/>
                    <a:pt x="44" y="530"/>
                    <a:pt x="44" y="515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59"/>
                    <a:pt x="59" y="44"/>
                    <a:pt x="89" y="44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83" y="44"/>
                    <a:pt x="398" y="59"/>
                    <a:pt x="398" y="73"/>
                  </a:cubicBezTo>
                  <a:lnTo>
                    <a:pt x="398" y="5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ADC2A2A-2196-46F3-87DD-818CE11D8BD2}"/>
              </a:ext>
            </a:extLst>
          </p:cNvPr>
          <p:cNvSpPr/>
          <p:nvPr/>
        </p:nvSpPr>
        <p:spPr>
          <a:xfrm>
            <a:off x="9936878" y="1342752"/>
            <a:ext cx="17693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785B618-D4EA-46EB-B1F0-18AE6CFEC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82996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8BE1018-70FE-4262-B720-9F2BF2628882}"/>
              </a:ext>
            </a:extLst>
          </p:cNvPr>
          <p:cNvSpPr/>
          <p:nvPr/>
        </p:nvSpPr>
        <p:spPr>
          <a:xfrm>
            <a:off x="858591" y="3562351"/>
            <a:ext cx="6761409" cy="2000250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ED283A-358E-4331-AC74-DFCD2BE1D4AE}"/>
              </a:ext>
            </a:extLst>
          </p:cNvPr>
          <p:cNvSpPr txBox="1"/>
          <p:nvPr/>
        </p:nvSpPr>
        <p:spPr>
          <a:xfrm>
            <a:off x="3701764" y="1975061"/>
            <a:ext cx="2737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H</a:t>
            </a:r>
            <a:r>
              <a:rPr lang="en-ID" sz="5400" spc="600" dirty="0" err="1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ello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341391-E529-45FD-B7A1-A07829A3F0D3}"/>
              </a:ext>
            </a:extLst>
          </p:cNvPr>
          <p:cNvSpPr/>
          <p:nvPr/>
        </p:nvSpPr>
        <p:spPr>
          <a:xfrm>
            <a:off x="3701765" y="2728581"/>
            <a:ext cx="2737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We Are Fashion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DA5DA1-51AC-47FC-96DB-DC97E50227D5}"/>
              </a:ext>
            </a:extLst>
          </p:cNvPr>
          <p:cNvSpPr/>
          <p:nvPr/>
        </p:nvSpPr>
        <p:spPr>
          <a:xfrm>
            <a:off x="858591" y="-1"/>
            <a:ext cx="881309" cy="3295649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9C0D90-1317-4E53-B0A1-DB55FE24DEB6}"/>
              </a:ext>
            </a:extLst>
          </p:cNvPr>
          <p:cNvSpPr/>
          <p:nvPr/>
        </p:nvSpPr>
        <p:spPr>
          <a:xfrm>
            <a:off x="1304925" y="4134915"/>
            <a:ext cx="51345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2D9ADD-BA22-4312-BDEA-D3F464B187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2187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8F6707C0-20D1-4D45-93B4-3F6684769D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096AFE9-158B-4351-9521-3765BA5A69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32682743-6E1F-46DC-B518-CDE2E84F7B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6228019-C904-4918-9600-07226793B339}"/>
              </a:ext>
            </a:extLst>
          </p:cNvPr>
          <p:cNvSpPr/>
          <p:nvPr/>
        </p:nvSpPr>
        <p:spPr>
          <a:xfrm>
            <a:off x="2823028" y="2246085"/>
            <a:ext cx="6545944" cy="236582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376FF3-830C-4D1F-86B5-7FFEE5B5342D}"/>
              </a:ext>
            </a:extLst>
          </p:cNvPr>
          <p:cNvSpPr/>
          <p:nvPr/>
        </p:nvSpPr>
        <p:spPr>
          <a:xfrm>
            <a:off x="3347908" y="2890390"/>
            <a:ext cx="549618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sz="3200" dirty="0">
                <a:solidFill>
                  <a:schemeClr val="bg1"/>
                </a:solidFill>
                <a:latin typeface="Garamond" panose="02020404030301010803" pitchFamily="18" charset="0"/>
              </a:rPr>
              <a:t>"In order to be irreplaceable one </a:t>
            </a:r>
          </a:p>
          <a:p>
            <a:pPr algn="ctr"/>
            <a:r>
              <a:rPr lang="en-ID" sz="3200" dirty="0">
                <a:solidFill>
                  <a:schemeClr val="bg1"/>
                </a:solidFill>
                <a:latin typeface="Garamond" panose="02020404030301010803" pitchFamily="18" charset="0"/>
              </a:rPr>
              <a:t>must always be different."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B69C6BF-DFF7-4560-B5B1-437AF1814D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0091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62073C-8188-482B-8BF9-059F4B5B09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2B21C2-4409-4F2E-9F5B-B9313BDE8046}"/>
              </a:ext>
            </a:extLst>
          </p:cNvPr>
          <p:cNvSpPr/>
          <p:nvPr/>
        </p:nvSpPr>
        <p:spPr>
          <a:xfrm>
            <a:off x="1" y="3161826"/>
            <a:ext cx="3981449" cy="2136615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6F5BB2-3DE7-4D33-A796-372D3109285B}"/>
              </a:ext>
            </a:extLst>
          </p:cNvPr>
          <p:cNvSpPr txBox="1"/>
          <p:nvPr/>
        </p:nvSpPr>
        <p:spPr>
          <a:xfrm>
            <a:off x="295372" y="3218976"/>
            <a:ext cx="338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Expect</a:t>
            </a:r>
            <a:endParaRPr lang="en-ID" sz="5400" spc="6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786CA-4572-492E-9F83-0EF43E3AFDB8}"/>
              </a:ext>
            </a:extLst>
          </p:cNvPr>
          <p:cNvSpPr/>
          <p:nvPr/>
        </p:nvSpPr>
        <p:spPr>
          <a:xfrm>
            <a:off x="295371" y="3972954"/>
            <a:ext cx="338727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Nothing Less Than</a:t>
            </a:r>
          </a:p>
          <a:p>
            <a:pPr algn="r"/>
            <a:r>
              <a:rPr lang="en-US" sz="32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Perfect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95C0FE-AE88-465C-A6A3-3312BD56A8BB}"/>
              </a:ext>
            </a:extLst>
          </p:cNvPr>
          <p:cNvSpPr/>
          <p:nvPr/>
        </p:nvSpPr>
        <p:spPr>
          <a:xfrm>
            <a:off x="9909953" y="3571309"/>
            <a:ext cx="17105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DAD2F4-5B04-4E3F-983D-ADDF54116C86}"/>
              </a:ext>
            </a:extLst>
          </p:cNvPr>
          <p:cNvSpPr/>
          <p:nvPr/>
        </p:nvSpPr>
        <p:spPr>
          <a:xfrm>
            <a:off x="9909953" y="1891131"/>
            <a:ext cx="17105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55146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6E5E8B2D-1D8E-4DDD-9CE4-C7584BBB2A38}"/>
              </a:ext>
            </a:extLst>
          </p:cNvPr>
          <p:cNvSpPr/>
          <p:nvPr/>
        </p:nvSpPr>
        <p:spPr>
          <a:xfrm>
            <a:off x="8591550" y="0"/>
            <a:ext cx="3600450" cy="6858000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DA237E3-028D-45FB-A2E3-F687197C0C59}"/>
              </a:ext>
            </a:extLst>
          </p:cNvPr>
          <p:cNvSpPr/>
          <p:nvPr/>
        </p:nvSpPr>
        <p:spPr>
          <a:xfrm>
            <a:off x="1" y="3429000"/>
            <a:ext cx="5391149" cy="2136615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282994-E192-4A73-9FD6-81492F4F1C21}"/>
              </a:ext>
            </a:extLst>
          </p:cNvPr>
          <p:cNvSpPr txBox="1"/>
          <p:nvPr/>
        </p:nvSpPr>
        <p:spPr>
          <a:xfrm>
            <a:off x="726233" y="1810751"/>
            <a:ext cx="39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Your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9712C9-9BB8-4F8F-BA9A-6008C91D77E5}"/>
              </a:ext>
            </a:extLst>
          </p:cNvPr>
          <p:cNvSpPr/>
          <p:nvPr/>
        </p:nvSpPr>
        <p:spPr>
          <a:xfrm>
            <a:off x="2256612" y="2583782"/>
            <a:ext cx="24449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Big Title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112671D-EEEF-4344-8EFB-758F212CC8DF}"/>
              </a:ext>
            </a:extLst>
          </p:cNvPr>
          <p:cNvSpPr/>
          <p:nvPr/>
        </p:nvSpPr>
        <p:spPr>
          <a:xfrm>
            <a:off x="453308" y="3941588"/>
            <a:ext cx="41189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D3CF9998-1EF8-479E-B00A-644A1BB895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70124F22-1550-4518-8599-C5B4A93B79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39DA3E43-8324-41E8-9EFF-9359D8842F6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73131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0AD01F2-462C-4B4E-9A23-2EBD256AA2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AA0ABF-CEAB-4C48-B814-CEB5F00A2F20}"/>
              </a:ext>
            </a:extLst>
          </p:cNvPr>
          <p:cNvSpPr/>
          <p:nvPr/>
        </p:nvSpPr>
        <p:spPr>
          <a:xfrm>
            <a:off x="5956349" y="4903885"/>
            <a:ext cx="5509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F7DF60-AC09-4B88-89EC-8A33F1CB0830}"/>
              </a:ext>
            </a:extLst>
          </p:cNvPr>
          <p:cNvSpPr/>
          <p:nvPr/>
        </p:nvSpPr>
        <p:spPr>
          <a:xfrm>
            <a:off x="1" y="3943350"/>
            <a:ext cx="5391149" cy="1622265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217604-F219-4BAF-9A23-9C354CAF44FC}"/>
              </a:ext>
            </a:extLst>
          </p:cNvPr>
          <p:cNvSpPr/>
          <p:nvPr/>
        </p:nvSpPr>
        <p:spPr>
          <a:xfrm>
            <a:off x="558823" y="4457301"/>
            <a:ext cx="4273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E87EF1-290B-4C4B-9192-9625F2F6E22A}"/>
              </a:ext>
            </a:extLst>
          </p:cNvPr>
          <p:cNvSpPr txBox="1"/>
          <p:nvPr/>
        </p:nvSpPr>
        <p:spPr>
          <a:xfrm>
            <a:off x="3968709" y="697573"/>
            <a:ext cx="3975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Exploring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830693-262F-4B4C-AEC4-CD970CA99453}"/>
              </a:ext>
            </a:extLst>
          </p:cNvPr>
          <p:cNvSpPr/>
          <p:nvPr/>
        </p:nvSpPr>
        <p:spPr>
          <a:xfrm>
            <a:off x="4078270" y="1470604"/>
            <a:ext cx="3756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Different Design Style</a:t>
            </a:r>
          </a:p>
        </p:txBody>
      </p:sp>
    </p:spTree>
    <p:extLst>
      <p:ext uri="{BB962C8B-B14F-4D97-AF65-F5344CB8AC3E}">
        <p14:creationId xmlns:p14="http://schemas.microsoft.com/office/powerpoint/2010/main" val="3905113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D25302D-20D5-4AE9-9D43-3EE9836E555B}"/>
              </a:ext>
            </a:extLst>
          </p:cNvPr>
          <p:cNvSpPr txBox="1"/>
          <p:nvPr/>
        </p:nvSpPr>
        <p:spPr>
          <a:xfrm>
            <a:off x="764427" y="1726079"/>
            <a:ext cx="33872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spc="6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Expect</a:t>
            </a:r>
            <a:endParaRPr lang="en-ID" sz="5400" spc="600" dirty="0"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9FE822-9655-485B-A2D0-839C5C7D32C1}"/>
              </a:ext>
            </a:extLst>
          </p:cNvPr>
          <p:cNvSpPr/>
          <p:nvPr/>
        </p:nvSpPr>
        <p:spPr>
          <a:xfrm>
            <a:off x="764426" y="2480057"/>
            <a:ext cx="4849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Nothing Less Than Perfect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F0D44A-879C-4F89-9CFC-EB44ED9BD60B}"/>
              </a:ext>
            </a:extLst>
          </p:cNvPr>
          <p:cNvSpPr/>
          <p:nvPr/>
        </p:nvSpPr>
        <p:spPr>
          <a:xfrm>
            <a:off x="1" y="3429000"/>
            <a:ext cx="7787148" cy="2136615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84BA799-81FA-4B2A-B7A8-69FB168BCBDA}"/>
              </a:ext>
            </a:extLst>
          </p:cNvPr>
          <p:cNvSpPr/>
          <p:nvPr/>
        </p:nvSpPr>
        <p:spPr>
          <a:xfrm>
            <a:off x="764426" y="4081808"/>
            <a:ext cx="62840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02146C-6DC0-4F9D-B722-EB42088BE169}"/>
              </a:ext>
            </a:extLst>
          </p:cNvPr>
          <p:cNvSpPr/>
          <p:nvPr/>
        </p:nvSpPr>
        <p:spPr>
          <a:xfrm>
            <a:off x="10074348" y="3781333"/>
            <a:ext cx="17105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315B91-0C42-4EE3-9864-C390733B0C01}"/>
              </a:ext>
            </a:extLst>
          </p:cNvPr>
          <p:cNvSpPr/>
          <p:nvPr/>
        </p:nvSpPr>
        <p:spPr>
          <a:xfrm>
            <a:off x="10074348" y="1986855"/>
            <a:ext cx="171054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D21AD48-654F-4FDB-BBF1-561F75792A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47222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021CBF6-A37D-43D7-BEA1-B1D41457EE5A}"/>
              </a:ext>
            </a:extLst>
          </p:cNvPr>
          <p:cNvSpPr/>
          <p:nvPr/>
        </p:nvSpPr>
        <p:spPr>
          <a:xfrm>
            <a:off x="0" y="0"/>
            <a:ext cx="6096000" cy="6857999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4B72DB-D6F8-47BA-8009-293AACD294FE}"/>
              </a:ext>
            </a:extLst>
          </p:cNvPr>
          <p:cNvSpPr/>
          <p:nvPr/>
        </p:nvSpPr>
        <p:spPr>
          <a:xfrm>
            <a:off x="716066" y="2971800"/>
            <a:ext cx="37416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200" dirty="0">
                <a:solidFill>
                  <a:schemeClr val="bg1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Who I’m ?</a:t>
            </a:r>
          </a:p>
          <a:p>
            <a:r>
              <a:rPr lang="en-ID" sz="3200" dirty="0">
                <a:solidFill>
                  <a:schemeClr val="bg1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Creative Performer...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386D3FA-31DE-43FD-968E-EF20DDDC428D}"/>
              </a:ext>
            </a:extLst>
          </p:cNvPr>
          <p:cNvSpPr/>
          <p:nvPr/>
        </p:nvSpPr>
        <p:spPr>
          <a:xfrm>
            <a:off x="716066" y="2510135"/>
            <a:ext cx="3741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Xiao </a:t>
            </a:r>
            <a:r>
              <a:rPr lang="en-GB" sz="2400" dirty="0" err="1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Yuu</a:t>
            </a:r>
            <a:endParaRPr lang="en-GB" sz="24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A48678-60CE-4EED-9FF8-3FB728985136}"/>
              </a:ext>
            </a:extLst>
          </p:cNvPr>
          <p:cNvSpPr/>
          <p:nvPr/>
        </p:nvSpPr>
        <p:spPr>
          <a:xfrm>
            <a:off x="716067" y="4510683"/>
            <a:ext cx="4255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D9B2B3-EADD-41F9-A45F-167A8F396211}"/>
              </a:ext>
            </a:extLst>
          </p:cNvPr>
          <p:cNvGrpSpPr/>
          <p:nvPr/>
        </p:nvGrpSpPr>
        <p:grpSpPr>
          <a:xfrm>
            <a:off x="6991776" y="4619544"/>
            <a:ext cx="4484158" cy="571605"/>
            <a:chOff x="692140" y="5623493"/>
            <a:chExt cx="3238696" cy="39198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EEABFC-F501-4F0A-AA84-067E59544AF1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14" name="Rounded Rectangle 21">
                <a:extLst>
                  <a:ext uri="{FF2B5EF4-FFF2-40B4-BE49-F238E27FC236}">
                    <a16:creationId xmlns:a16="http://schemas.microsoft.com/office/drawing/2014/main" id="{ABFB2BAA-84E8-4795-8DF5-97B79FDCB1DD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1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5" name="Rounded Rectangle 22">
                <a:extLst>
                  <a:ext uri="{FF2B5EF4-FFF2-40B4-BE49-F238E27FC236}">
                    <a16:creationId xmlns:a16="http://schemas.microsoft.com/office/drawing/2014/main" id="{53C61AAE-3FA1-48E9-9CD3-7A70DFAFB0E5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1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6" name="Text Placeholder 24">
                <a:extLst>
                  <a:ext uri="{FF2B5EF4-FFF2-40B4-BE49-F238E27FC236}">
                    <a16:creationId xmlns:a16="http://schemas.microsoft.com/office/drawing/2014/main" id="{CE2F0131-3B6A-4DC9-89FC-81274F17A9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13" name="Text Placeholder 24">
              <a:extLst>
                <a:ext uri="{FF2B5EF4-FFF2-40B4-BE49-F238E27FC236}">
                  <a16:creationId xmlns:a16="http://schemas.microsoft.com/office/drawing/2014/main" id="{B94FA94B-8A0F-4968-98D7-A466DD4602C7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1264F48-D015-4322-AA46-6685C433A4FA}"/>
              </a:ext>
            </a:extLst>
          </p:cNvPr>
          <p:cNvGrpSpPr/>
          <p:nvPr/>
        </p:nvGrpSpPr>
        <p:grpSpPr>
          <a:xfrm>
            <a:off x="6991776" y="5348959"/>
            <a:ext cx="4481562" cy="571608"/>
            <a:chOff x="692140" y="5623491"/>
            <a:chExt cx="3238696" cy="39198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838FACF-B143-45ED-AB66-76B53D9F55D5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20" name="Rounded Rectangle 21">
                <a:extLst>
                  <a:ext uri="{FF2B5EF4-FFF2-40B4-BE49-F238E27FC236}">
                    <a16:creationId xmlns:a16="http://schemas.microsoft.com/office/drawing/2014/main" id="{52ED5915-DAEC-41F6-827A-AE84EC70ECC8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1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1" name="Rounded Rectangle 22">
                <a:extLst>
                  <a:ext uri="{FF2B5EF4-FFF2-40B4-BE49-F238E27FC236}">
                    <a16:creationId xmlns:a16="http://schemas.microsoft.com/office/drawing/2014/main" id="{E8FB07B4-FF2F-409A-8626-D14B784C7C6E}"/>
                  </a:ext>
                </a:extLst>
              </p:cNvPr>
              <p:cNvSpPr/>
              <p:nvPr/>
            </p:nvSpPr>
            <p:spPr>
              <a:xfrm>
                <a:off x="2077314" y="5576407"/>
                <a:ext cx="2572657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1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2" name="Text Placeholder 24">
                <a:extLst>
                  <a:ext uri="{FF2B5EF4-FFF2-40B4-BE49-F238E27FC236}">
                    <a16:creationId xmlns:a16="http://schemas.microsoft.com/office/drawing/2014/main" id="{43D3B0D5-F3B4-4F09-A1EE-207ED7B0E3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19" name="Text Placeholder 24">
              <a:extLst>
                <a:ext uri="{FF2B5EF4-FFF2-40B4-BE49-F238E27FC236}">
                  <a16:creationId xmlns:a16="http://schemas.microsoft.com/office/drawing/2014/main" id="{7D7125EB-DEFC-4186-B03C-6F6FB1A051F6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1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80%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574DD89-0E0C-41D7-AEB8-6F6C162131A7}"/>
              </a:ext>
            </a:extLst>
          </p:cNvPr>
          <p:cNvSpPr/>
          <p:nvPr/>
        </p:nvSpPr>
        <p:spPr>
          <a:xfrm>
            <a:off x="6991776" y="3310354"/>
            <a:ext cx="44815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DB07720-6316-4C13-A6C7-DA4A0D088F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93519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A73AF91-1C11-48D0-B58F-4EEAA83D5097}"/>
              </a:ext>
            </a:extLst>
          </p:cNvPr>
          <p:cNvSpPr/>
          <p:nvPr/>
        </p:nvSpPr>
        <p:spPr>
          <a:xfrm>
            <a:off x="0" y="3629718"/>
            <a:ext cx="12192000" cy="2062103"/>
          </a:xfrm>
          <a:prstGeom prst="rect">
            <a:avLst/>
          </a:prstGeom>
          <a:ln>
            <a:noFill/>
          </a:ln>
          <a:effectLst>
            <a:outerShdw blurRad="1270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FB94CE-514E-4E96-99BC-6B08A9AABCA2}"/>
              </a:ext>
            </a:extLst>
          </p:cNvPr>
          <p:cNvSpPr/>
          <p:nvPr/>
        </p:nvSpPr>
        <p:spPr>
          <a:xfrm>
            <a:off x="716066" y="1821745"/>
            <a:ext cx="47512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 Had An Idea Which I believed. Other Came After Years Of Hard Work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035DC47-BB85-4A6D-BD91-A255852AEE28}"/>
              </a:ext>
            </a:extLst>
          </p:cNvPr>
          <p:cNvSpPr/>
          <p:nvPr/>
        </p:nvSpPr>
        <p:spPr>
          <a:xfrm>
            <a:off x="716066" y="1360080"/>
            <a:ext cx="37416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Lisa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94C2D2E-73FF-43AB-A395-17C7C574D387}"/>
              </a:ext>
            </a:extLst>
          </p:cNvPr>
          <p:cNvSpPr/>
          <p:nvPr/>
        </p:nvSpPr>
        <p:spPr>
          <a:xfrm>
            <a:off x="716066" y="4060604"/>
            <a:ext cx="4255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200" dirty="0">
              <a:solidFill>
                <a:schemeClr val="bg1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81B1592-00BF-4B32-B0F4-040E64E4989A}"/>
              </a:ext>
            </a:extLst>
          </p:cNvPr>
          <p:cNvSpPr/>
          <p:nvPr/>
        </p:nvSpPr>
        <p:spPr>
          <a:xfrm>
            <a:off x="5315269" y="4060604"/>
            <a:ext cx="330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2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2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4C493CEC-F7A1-4FE8-AC33-123E8D181C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5481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5">
      <a:dk1>
        <a:sysClr val="windowText" lastClr="000000"/>
      </a:dk1>
      <a:lt1>
        <a:sysClr val="window" lastClr="FFFFFF"/>
      </a:lt1>
      <a:dk2>
        <a:srgbClr val="3F3F3F"/>
      </a:dk2>
      <a:lt2>
        <a:srgbClr val="E7E6E6"/>
      </a:lt2>
      <a:accent1>
        <a:srgbClr val="FF6D6D"/>
      </a:accent1>
      <a:accent2>
        <a:srgbClr val="FF8B8B"/>
      </a:accent2>
      <a:accent3>
        <a:srgbClr val="FF8181"/>
      </a:accent3>
      <a:accent4>
        <a:srgbClr val="FF9B9B"/>
      </a:accent4>
      <a:accent5>
        <a:srgbClr val="FFABAB"/>
      </a:accent5>
      <a:accent6>
        <a:srgbClr val="FFAFAF"/>
      </a:accent6>
      <a:hlink>
        <a:srgbClr val="3F3F3F"/>
      </a:hlink>
      <a:folHlink>
        <a:srgbClr val="FF6D6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4046</TotalTime>
  <Words>780</Words>
  <Application>Microsoft Macintosh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Garamond</vt:lpstr>
      <vt:lpstr>Helvetica Neue Medium</vt:lpstr>
      <vt:lpstr>Lato</vt:lpstr>
      <vt:lpstr>Lato </vt:lpstr>
      <vt:lpstr>Lato Black</vt:lpstr>
      <vt:lpstr>Lato Light</vt:lpstr>
      <vt:lpstr>Lato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sonya</dc:creator>
  <cp:lastModifiedBy>Jetfabrik Design</cp:lastModifiedBy>
  <cp:revision>60</cp:revision>
  <dcterms:created xsi:type="dcterms:W3CDTF">2018-07-10T14:06:02Z</dcterms:created>
  <dcterms:modified xsi:type="dcterms:W3CDTF">2018-10-08T14:59:23Z</dcterms:modified>
</cp:coreProperties>
</file>