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9" r:id="rId5"/>
    <p:sldId id="266" r:id="rId6"/>
    <p:sldId id="267" r:id="rId7"/>
    <p:sldId id="264" r:id="rId8"/>
    <p:sldId id="268" r:id="rId9"/>
    <p:sldId id="263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908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1552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475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2247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9474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7724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439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87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9045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7465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3477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257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30E4F-8E12-4138-BD48-F117895CA216}" type="datetimeFigureOut">
              <a:rPr lang="es-MX" smtClean="0"/>
              <a:t>21/06/2013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9053C-9B4E-4CF8-B74E-9E0FF41EC1E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581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.mx/url?sa=i&amp;rct=j&amp;q=&amp;esrc=s&amp;frm=1&amp;source=images&amp;cd=&amp;cad=rja&amp;docid=QKvFaOKIpjjAcM&amp;tbnid=KZGrnRHr3FVOsM:&amp;ved=0CAUQjRw&amp;url=http://www.plantillas-powerpoint.com/ninos-plantillas-powerpoint&amp;ei=2T3BUdrWCoKw8QS9h4DQCQ&amp;psig=AFQjCNEYAswnHMQemYBqnlHx2Bos9k5sHA&amp;ust=1371705165693858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.mx/url?sa=i&amp;rct=j&amp;q=BULLYING&amp;source=images&amp;cd=&amp;cad=rja&amp;docid=0Vom_zz73psUxM&amp;tbnid=KlBwZzE4v0LVTM:&amp;ved=0CAUQjRw&amp;url=http://fatiwhite.blogspot.com/2010/06/quien-sufre-el-bullying.html&amp;ei=0ramUfWsCoWg9QSlq4GABQ&amp;bvm=bv.47244034,d.dmQ&amp;psig=AFQjCNHt9azB-Z1RvVxWpe96WFM3guimXA&amp;ust=1369966587380335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gif"/><Relationship Id="rId2" Type="http://schemas.openxmlformats.org/officeDocument/2006/relationships/hyperlink" Target="http://www.google.com.mx/url?sa=i&amp;rct=j&amp;q=&amp;esrc=s&amp;frm=1&amp;source=images&amp;cd=&amp;cad=rja&amp;docid=W7hC4f-uWU6-uM&amp;tbnid=S2jlRhmK9oNAJM:&amp;ved=0CAUQjRw&amp;url=http://moniiqhaguzman.blogspot.com/2011/11/algunas-imagenes-animadas-del-bullying.html&amp;ei=OSjBUcHNE4rS8wS064CQBw&amp;bvm=bv.47883778,d.dmg&amp;psig=AFQjCNF7SaGCrEt3s1Zfh0q3iMHGDpbsig&amp;ust=137169962681284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mx/url?sa=i&amp;rct=j&amp;q=&amp;esrc=s&amp;frm=1&amp;source=images&amp;cd=&amp;cad=rja&amp;docid=tg5UPBXjVPKiIM&amp;tbnid=pN2xET4-YhZI5M:&amp;ved=0CAUQjRw&amp;url=http://lesliesp.blogspot.com/&amp;ei=zynBUYW_IZLW8gSgkICwCA&amp;bvm=bv.47883778,d.dmg&amp;psig=AFQjCNGC091RV8dw8piiI2Wf8PNKxq0Iog&amp;ust=1371699962028747" TargetMode="External"/><Relationship Id="rId5" Type="http://schemas.openxmlformats.org/officeDocument/2006/relationships/image" Target="../media/image4.gif"/><Relationship Id="rId4" Type="http://schemas.openxmlformats.org/officeDocument/2006/relationships/hyperlink" Target="http://www.google.com.mx/url?sa=i&amp;rct=j&amp;q=&amp;esrc=s&amp;frm=1&amp;source=images&amp;cd=&amp;cad=rja&amp;docid=aJZ1rK3K0RRg5M&amp;tbnid=XFeM72kdxlF-9M:&amp;ved=0CAUQjRw&amp;url=http://www.headroom.net.au/Content.aspx?p=167&amp;ei=zijBUf3IOIjQ8QTf94DwCg&amp;bvm=bv.47883778,d.dmg&amp;psig=AFQjCNF8HC713_Yjjzfk7kv7C_dJWwfIpw&amp;ust=1371699761046465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mx/url?sa=i&amp;rct=j&amp;q=&amp;esrc=s&amp;frm=1&amp;source=images&amp;cd=&amp;cad=rja&amp;docid=tb4d5A6H4AFH3M&amp;tbnid=R6XhXw3yU9L52M:&amp;ved=0CAUQjRw&amp;url=http://paideiablog.wordpress.com/2010/04/29/la-violencia-en-grupo/&amp;ei=ayzBUdL6D4XQ8QSvhYHICA&amp;bvm=bv.47883778,d.dmg&amp;psig=AFQjCNFZ9hE0eCezIPucXzMET9_KHTFUbg&amp;ust=137170069201959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hyperlink" Target="http://www.google.com.mx/url?sa=i&amp;rct=j&amp;q=&amp;esrc=s&amp;frm=1&amp;source=images&amp;cd=&amp;cad=rja&amp;docid=-gh2HJJq6-n0lM&amp;tbnid=dvwlutxssd8_9M:&amp;ved=0CAUQjRw&amp;url=http://elmatotoneo.blogspot.com/&amp;ei=OS3BUbz1E4TA9QT_6IHoDg&amp;bvm=bv.47883778,d.dmg&amp;psig=AFQjCNEYPCKicjX8AmvIhDD-U0JD6eg9kg&amp;ust=1371700879607061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.mx/url?sa=i&amp;rct=j&amp;q=&amp;esrc=s&amp;frm=1&amp;source=images&amp;cd=&amp;cad=rja&amp;docid=b6TEizHGOzig0M&amp;tbnid=fGGIUy7TgDVb1M:&amp;ved=0CAUQjRw&amp;url=https://www.facebook.com/pages/NOBullying/544636592220379&amp;ei=7jHBUbOmIYm48wTl1IC4CQ&amp;psig=AFQjCNHUUSenRlbyOtdRQgxgvEe5Fwkggw&amp;ust=1371701318396220" TargetMode="External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www.google.com.mx/url?sa=i&amp;rct=j&amp;q=&amp;esrc=s&amp;frm=1&amp;source=images&amp;cd=&amp;cad=rja&amp;docid=mumGnL52Xkv9SM&amp;tbnid=u4NcX9lIV9poTM:&amp;ved=0CAUQjRw&amp;url=http://www.yoinfluyo.com/yi20/int-dh/ninos&amp;ei=LC_BUeG7C5C08QS364HIBw&amp;psig=AFQjCNHUUSenRlbyOtdRQgxgvEe5Fwkggw&amp;ust=137170131839622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mx/url?sa=i&amp;rct=j&amp;q=&amp;esrc=s&amp;frm=1&amp;source=images&amp;cd=&amp;cad=rja&amp;docid=JFso5Vwu1KmFOM&amp;tbnid=LGdPlFAXWTNr1M:&amp;ved=0CAUQjRw&amp;url=http://esca-1cm10-ipn-bullying.blogspot.com/2010/11/que-es-el-bullying.html&amp;ei=WTHBUbncHIOk9ASMlIHICA&amp;psig=AFQjCNH-auCuhhL1nU4rfmBflXs-t5_L2Q&amp;ust=1371701608991245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www.google.com.mx/url?sa=i&amp;rct=j&amp;q=&amp;esrc=s&amp;frm=1&amp;source=images&amp;cd=&amp;cad=rja&amp;docid=e-XohUFamWJKWM&amp;tbnid=a9ZiJGwcXWc5iM:&amp;ved=0CAUQjRw&amp;url=http://bullyinggrupo656.blogspot.com/2013_03_01_archive.html&amp;ei=ATDBUazmHo-A9gSNkYD4Dw&amp;psig=AFQjCNH-auCuhhL1nU4rfmBflXs-t5_L2Q&amp;ust=1371701608991245" TargetMode="External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www.google.com.mx/url?sa=i&amp;rct=j&amp;q=&amp;esrc=s&amp;frm=1&amp;source=images&amp;cd=&amp;cad=rja&amp;docid=6xnfEMVaYk2SHM&amp;tbnid=gOqpdLzkYYj18M:&amp;ved=0CAUQjRw&amp;url=http://bebeunico.blogspot.com/2010/04/el-beneficio-de-la-comunicacion-con-los.html&amp;ei=NTTBUYr6NYny9gSuyoDIAQ&amp;psig=AFQjCNEC4rzycSsOq2XwyZzdmscyB46_uA&amp;ust=1371702689030417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http://www.google.com.mx/url?sa=i&amp;rct=j&amp;q=&amp;esrc=s&amp;frm=1&amp;source=images&amp;cd=&amp;cad=rja&amp;docid=ou5NQzukXNiJ0M&amp;tbnid=Jw4HSskIpopOxM:&amp;ved=0CAUQjRw&amp;url=http://ulises.cepgranada.org/moodle/course/view.php?id=434&amp;ei=mjTBUYHAEYOc9QSQ3oGgBQ&amp;psig=AFQjCNFyaA-N6SY7_QyfyTbWozBMvdaHZw&amp;ust=1371702800580976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hyperlink" Target="http://www.google.com.mx/url?sa=i&amp;rct=j&amp;q=&amp;esrc=s&amp;frm=1&amp;source=images&amp;cd=&amp;cad=rja&amp;docid=w0obZebXAlQ9rM&amp;tbnid=X5SMaMYzn1eLmM:&amp;ved=0CAUQjRw&amp;url=http://tecnologiasdelmundo.bligoo.com.mx/etica-y-valores-informaticos-en-la-escuela&amp;ei=1DbBUZ_1H5Tk8gSwloGAAg&amp;psig=AFQjCNEEgBOkzjaayE5YMLMB459AnX4VkA&amp;ust=137170333669050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mx/url?sa=i&amp;rct=j&amp;q=&amp;esrc=s&amp;frm=1&amp;source=images&amp;cd=&amp;cad=rja&amp;docid=LB6B6SvgZN_jyM&amp;tbnid=1Pm6MH181ZHHJM:&amp;ved=0CAUQjRw&amp;url=http://www.diariosur.es/20090225/campo-gibraltar/profesores-secundo-ayer-huelga-20090225.html&amp;ei=xjfBUZ_BMoa08QSMqIHIDQ&amp;psig=AFQjCNF7WXFqDR-JcIMA260jjmXnbYQGdQ&amp;ust=1371703614234726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://www.google.com.mx/url?sa=i&amp;rct=j&amp;q=&amp;esrc=s&amp;frm=1&amp;source=images&amp;cd=&amp;cad=rja&amp;docid=3S3biC0xUkl43M&amp;tbnid=_mrYo5rnQYP8rM:&amp;ved=0CAUQjRw&amp;url=http://escueladepadresymadresdls.blogspot.com/2009/02/aplicacion-de-sanciones-en-el-hogar.html&amp;ei=XTfBUf7IK4HY8gSw5ICYCw&amp;psig=AFQjCNHHdUlNFfgr3u6L91V1K-7bUQGGmQ&amp;ust=137170348940928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m.mx/url?sa=i&amp;rct=j&amp;q=&amp;esrc=s&amp;frm=1&amp;source=images&amp;cd=&amp;docid=njuBUyPDc5tOMM&amp;tbnid=z5zmx3UlOh5nYM:&amp;ved=0CAUQjRw&amp;url=http://entrepalerasyencinas-mercedesgrojo.blogspot.com/2012/05/mi-personal-apoyo-la-escuela-publica.html&amp;ei=LznBUcGXAoW49QTdiIH4CA&amp;psig=AFQjCNGe03v8zdxO-7pE0GCSUB7wai6XoQ&amp;ust=1371703961717966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hyperlink" Target="http://www.google.com.mx/url?sa=i&amp;rct=j&amp;q=&amp;esrc=s&amp;frm=1&amp;source=images&amp;cd=&amp;cad=rja&amp;docid=eaKJ6EVkIR6VMM&amp;tbnid=1YVSzbmh8ZPOeM:&amp;ved=0CAUQjRw&amp;url=http://clubprivadodeinversion.com/blog/gestion-del-dinero-2/&amp;ei=qjvBUa3xMJO89gTWx4DoCw&amp;psig=AFQjCNGGO_9e2AKnxTQq4PHHsU1Qsjy7mg&amp;ust=137170461089634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mx/url?sa=i&amp;rct=j&amp;q=&amp;esrc=s&amp;frm=1&amp;source=images&amp;cd=&amp;cad=rja&amp;docid=an17cfBCOvXauM&amp;tbnid=FmN4gX9NHLMMHM:&amp;ved=0CAUQjRw&amp;url=http://www.tecnozona.com/tag/internet119/&amp;ei=uDzBUa-cI4bS9QS9roHQBA&amp;psig=AFQjCNFT2_xygO4AnA_qHq2bVpl4Ms2SxA&amp;ust=1371704879212389" TargetMode="External"/><Relationship Id="rId2" Type="http://schemas.openxmlformats.org/officeDocument/2006/relationships/hyperlink" Target="http://www.juliovolenski.cl/content/view/869704/Dan-Olweus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free-power-point-templates.com/wp-content/uploads/2011/01/902_exampl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41" y="-27384"/>
            <a:ext cx="9222841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-1" y="10013"/>
            <a:ext cx="9130747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5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INSTITUTO </a:t>
            </a:r>
            <a:r>
              <a:rPr lang="es-MX" sz="25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PEDAGÓGICO Y DE ESTUDIOS SUPERIORES DE TOLUCA</a:t>
            </a:r>
          </a:p>
          <a:p>
            <a:pPr algn="ctr"/>
            <a:endParaRPr lang="es-MX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5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TEMA: </a:t>
            </a:r>
            <a:r>
              <a:rPr lang="es-MX" sz="25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BULLYING</a:t>
            </a:r>
          </a:p>
          <a:p>
            <a:pPr algn="ctr"/>
            <a:endParaRPr lang="es-MX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5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ALUMNA: </a:t>
            </a:r>
            <a:r>
              <a:rPr lang="es-MX" sz="25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KARLA ISELA JIMÉNEZ </a:t>
            </a:r>
            <a:r>
              <a:rPr lang="es-MX" sz="25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GÓMEZ</a:t>
            </a:r>
          </a:p>
          <a:p>
            <a:pPr algn="ctr"/>
            <a:endParaRPr lang="es-MX" sz="25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5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5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2º SEMESTRE, GRUPO IV</a:t>
            </a:r>
            <a:endParaRPr lang="es-MX" sz="25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503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_2fCI67tXQAw/TBlbr-KMc1I/AAAAAAAAABE/zo6ecUWDJvE/s1600/bullying_iStock_000007773642XSmal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679" y="-7776"/>
            <a:ext cx="9175000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-36512" y="44624"/>
            <a:ext cx="1296144" cy="68634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</a:t>
            </a:r>
          </a:p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</a:t>
            </a:r>
          </a:p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</a:t>
            </a:r>
          </a:p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</a:t>
            </a:r>
          </a:p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</a:t>
            </a:r>
          </a:p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</a:p>
          <a:p>
            <a:pPr algn="ctr"/>
            <a:r>
              <a:rPr lang="es-ES" sz="55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</a:t>
            </a:r>
            <a:endParaRPr lang="es-ES" sz="55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7708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02326" y="57398"/>
            <a:ext cx="81250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BULLYING: ACOSO ESCOLAR</a:t>
            </a:r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179512" y="1052736"/>
            <a:ext cx="2027864" cy="3416320"/>
            <a:chOff x="599521" y="1278563"/>
            <a:chExt cx="2027864" cy="3416320"/>
          </a:xfrm>
        </p:grpSpPr>
        <p:sp>
          <p:nvSpPr>
            <p:cNvPr id="4" name="3 Rectángulo"/>
            <p:cNvSpPr/>
            <p:nvPr/>
          </p:nvSpPr>
          <p:spPr>
            <a:xfrm>
              <a:off x="599521" y="1278563"/>
              <a:ext cx="2027864" cy="341632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s-ES" sz="4800" b="1" cap="none" spc="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</a:rPr>
                <a:t>FÍSICO</a:t>
              </a:r>
            </a:p>
            <a:p>
              <a:pPr algn="ctr"/>
              <a:endPara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  <a:p>
              <a:pPr algn="ctr"/>
              <a:endParaRPr lang="es-E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endParaRPr>
            </a:p>
            <a:p>
              <a:pPr algn="ctr"/>
              <a:endParaRPr lang="es-E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endParaRPr>
            </a:p>
          </p:txBody>
        </p:sp>
        <p:pic>
          <p:nvPicPr>
            <p:cNvPr id="10" name="Picture 2" descr="https://encrypted-tbn1.gstatic.com/images?q=tbn:ANd9GcRuGf-ATum_yupuRDMR7ESrbk40XOrdrcnWu403ERyltNXDUpm8uA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521" y="2564904"/>
              <a:ext cx="2027862" cy="21299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10 Grupo"/>
          <p:cNvGrpSpPr/>
          <p:nvPr/>
        </p:nvGrpSpPr>
        <p:grpSpPr>
          <a:xfrm>
            <a:off x="2953145" y="1833205"/>
            <a:ext cx="2194919" cy="3323987"/>
            <a:chOff x="3563888" y="1129949"/>
            <a:chExt cx="2194919" cy="3323987"/>
          </a:xfrm>
        </p:grpSpPr>
        <p:sp>
          <p:nvSpPr>
            <p:cNvPr id="5" name="4 Rectángulo"/>
            <p:cNvSpPr/>
            <p:nvPr/>
          </p:nvSpPr>
          <p:spPr>
            <a:xfrm>
              <a:off x="3592445" y="1129949"/>
              <a:ext cx="2166362" cy="33239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ES" sz="48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VERBAL</a:t>
              </a:r>
            </a:p>
            <a:p>
              <a:pPr algn="ctr"/>
              <a:endPara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  <a:p>
              <a:pPr algn="ctr"/>
              <a:endPara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  <a:p>
              <a:pPr algn="ctr"/>
              <a:endPara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15" name="Picture 4" descr="http://www.headroom.net.au/library/type_bully_verbal.gif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2336710"/>
              <a:ext cx="2171700" cy="2117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12 Grupo"/>
          <p:cNvGrpSpPr/>
          <p:nvPr/>
        </p:nvGrpSpPr>
        <p:grpSpPr>
          <a:xfrm>
            <a:off x="5364088" y="3016691"/>
            <a:ext cx="3664208" cy="3508653"/>
            <a:chOff x="5364088" y="1196752"/>
            <a:chExt cx="3664208" cy="3508653"/>
          </a:xfrm>
        </p:grpSpPr>
        <p:sp>
          <p:nvSpPr>
            <p:cNvPr id="7" name="6 Rectángulo"/>
            <p:cNvSpPr/>
            <p:nvPr/>
          </p:nvSpPr>
          <p:spPr>
            <a:xfrm>
              <a:off x="5364088" y="1196752"/>
              <a:ext cx="3664208" cy="350865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4800" b="1" cap="none" spc="0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PSICOLÓGICO</a:t>
              </a:r>
            </a:p>
            <a:p>
              <a:pPr algn="ctr"/>
              <a:endParaRPr lang="es-ES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/>
              <a:endParaRPr lang="es-ES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/>
              <a:endParaRPr lang="es-MX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/>
              <a:endParaRPr lang="es-ES" sz="3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pic>
          <p:nvPicPr>
            <p:cNvPr id="1030" name="Picture 6" descr="http://2.bp.blogspot.com/-_cPj0N0sI3o/T5n0xp6PynI/AAAAAAAACCw/LITd85ByUs0/s1600/Acoso+Escolar.gif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5147" y="2027749"/>
              <a:ext cx="2351270" cy="24261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537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603208" y="116632"/>
            <a:ext cx="5937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CARACTERÍSTICAS</a:t>
            </a:r>
            <a:endParaRPr lang="es-E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251519" y="1196753"/>
            <a:ext cx="4419095" cy="3785652"/>
            <a:chOff x="251520" y="1196752"/>
            <a:chExt cx="4351289" cy="4160734"/>
          </a:xfrm>
        </p:grpSpPr>
        <p:sp>
          <p:nvSpPr>
            <p:cNvPr id="4" name="3 Rectángulo"/>
            <p:cNvSpPr/>
            <p:nvPr/>
          </p:nvSpPr>
          <p:spPr>
            <a:xfrm>
              <a:off x="251520" y="1196752"/>
              <a:ext cx="4351289" cy="41607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1.- DEBE </a:t>
              </a:r>
              <a:r>
                <a:rPr lang="es-MX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EXISTIR UNA VÍCTIMA (INDEFENSA</a:t>
              </a:r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</a:t>
              </a:r>
            </a:p>
            <a:p>
              <a:endParaRPr lang="es-MX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sz="24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es-MX" b="1" dirty="0" smtClean="0">
                  <a:solidFill>
                    <a:srgbClr val="FF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endParaRPr lang="es-MX" dirty="0"/>
            </a:p>
          </p:txBody>
        </p:sp>
        <p:pic>
          <p:nvPicPr>
            <p:cNvPr id="2050" name="Picture 2" descr="http://paideiablog.files.wordpress.com/2010/04/violencia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1796917"/>
              <a:ext cx="4038164" cy="32778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6 Grupo"/>
          <p:cNvGrpSpPr/>
          <p:nvPr/>
        </p:nvGrpSpPr>
        <p:grpSpPr>
          <a:xfrm>
            <a:off x="4788024" y="2780928"/>
            <a:ext cx="4255176" cy="3724076"/>
            <a:chOff x="5289949" y="3573016"/>
            <a:chExt cx="3823128" cy="2973760"/>
          </a:xfrm>
        </p:grpSpPr>
        <p:sp>
          <p:nvSpPr>
            <p:cNvPr id="6" name="5 Rectángulo"/>
            <p:cNvSpPr/>
            <p:nvPr/>
          </p:nvSpPr>
          <p:spPr>
            <a:xfrm>
              <a:off x="5289949" y="3573016"/>
              <a:ext cx="3664207" cy="25068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2.- EXISTE </a:t>
              </a:r>
              <a:r>
                <a:rPr lang="es-MX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UNA DESIGUALDAD DE </a:t>
              </a:r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PODER</a:t>
              </a:r>
            </a:p>
            <a:p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es-MX" b="1" dirty="0" smtClean="0">
                  <a:solidFill>
                    <a:srgbClr val="FF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endParaRPr lang="es-MX" dirty="0"/>
            </a:p>
          </p:txBody>
        </p:sp>
        <p:pic>
          <p:nvPicPr>
            <p:cNvPr id="2052" name="Picture 4" descr="http://2.bp.blogspot.com/-cvoAQ7-c0pc/URfq9hMUVQI/AAAAAAAAAI4/varGKrZrk_0/s1600/bullying2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6653" y="4221088"/>
              <a:ext cx="3816424" cy="2325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6823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107504" y="116632"/>
            <a:ext cx="9036496" cy="1872208"/>
            <a:chOff x="107504" y="116632"/>
            <a:chExt cx="9036496" cy="1872208"/>
          </a:xfrm>
        </p:grpSpPr>
        <p:sp>
          <p:nvSpPr>
            <p:cNvPr id="3" name="2 Rectángulo"/>
            <p:cNvSpPr/>
            <p:nvPr/>
          </p:nvSpPr>
          <p:spPr>
            <a:xfrm>
              <a:off x="107504" y="116632"/>
              <a:ext cx="8856984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3.- REPETICIÓN </a:t>
              </a:r>
              <a:r>
                <a:rPr lang="es-MX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CONTINUA DE LAS BURLAS O AGRESIONES </a:t>
              </a:r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DURANTE </a:t>
              </a:r>
              <a:r>
                <a:rPr lang="es-MX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 </a:t>
              </a:r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TIEMPO</a:t>
              </a:r>
            </a:p>
            <a:p>
              <a:pPr algn="ctr"/>
              <a:endPara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3074" name="Picture 2" descr="http://www.yoinfluyo.com/yi20/images/stories/hoy/ago12/070812/1phoy070812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620688"/>
              <a:ext cx="9036496" cy="13681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8 Grupo"/>
          <p:cNvGrpSpPr/>
          <p:nvPr/>
        </p:nvGrpSpPr>
        <p:grpSpPr>
          <a:xfrm>
            <a:off x="-36005" y="3932390"/>
            <a:ext cx="9144000" cy="2924944"/>
            <a:chOff x="0" y="3933056"/>
            <a:chExt cx="9144000" cy="2924944"/>
          </a:xfrm>
        </p:grpSpPr>
        <p:sp>
          <p:nvSpPr>
            <p:cNvPr id="6" name="5 Rectángulo"/>
            <p:cNvSpPr/>
            <p:nvPr/>
          </p:nvSpPr>
          <p:spPr>
            <a:xfrm>
              <a:off x="0" y="3933056"/>
              <a:ext cx="9144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5.- EXTREMA </a:t>
              </a:r>
              <a:r>
                <a:rPr lang="es-MX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VIOLENCIA </a:t>
              </a:r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ESCOLAR</a:t>
              </a:r>
            </a:p>
            <a:p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3078" name="Picture 6" descr="http://2.bp.blogspot.com/-gp7cXZ122RM/ULp0zMij3nI/AAAAAAAAAEk/lAgxDf6PP3I/s1600/bullying1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1088"/>
              <a:ext cx="9143999" cy="2636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10 Grupo"/>
          <p:cNvGrpSpPr/>
          <p:nvPr/>
        </p:nvGrpSpPr>
        <p:grpSpPr>
          <a:xfrm>
            <a:off x="-36004" y="1988840"/>
            <a:ext cx="9143999" cy="2031325"/>
            <a:chOff x="-36004" y="1988840"/>
            <a:chExt cx="9143999" cy="2031325"/>
          </a:xfrm>
        </p:grpSpPr>
        <p:sp>
          <p:nvSpPr>
            <p:cNvPr id="5" name="4 Rectángulo"/>
            <p:cNvSpPr/>
            <p:nvPr/>
          </p:nvSpPr>
          <p:spPr>
            <a:xfrm>
              <a:off x="-36004" y="1988840"/>
              <a:ext cx="9143999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4.- INTIMIDACIÓN</a:t>
              </a:r>
              <a:r>
                <a:rPr lang="es-MX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: (SOLO O EN GRUPO</a:t>
              </a:r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</a:t>
              </a:r>
            </a:p>
            <a:p>
              <a:pPr algn="ctr"/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3080" name="Picture 8" descr="http://3.bp.blogspot.com/_gwi3dFmoiQY/TPKq81K1CfI/AAAAAAAAAAQ/zd_T0xthl4U/s1600/untitled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004" y="2348880"/>
              <a:ext cx="4572000" cy="1671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2" name="Picture 10" descr="https://fbcdn-sphotos-f-a.akamaihd.net/hphotos-ak-ash4/p480x480/319020_302561283191894_110826895_n.jp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5752" y="2348880"/>
              <a:ext cx="4482243" cy="1671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2011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87614" y="38605"/>
            <a:ext cx="68115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3"/>
                </a:solidFill>
                <a:effectLst/>
              </a:rPr>
              <a:t>ESTRATEGÍAS PARA </a:t>
            </a:r>
          </a:p>
          <a:p>
            <a:pPr algn="ctr"/>
            <a:r>
              <a:rPr lang="es-ES" sz="5400" b="1" dirty="0" smtClean="0">
                <a:ln/>
                <a:solidFill>
                  <a:schemeClr val="accent3"/>
                </a:solidFill>
              </a:rPr>
              <a:t>PREVENIR EL BULLYING</a:t>
            </a:r>
            <a:endParaRPr lang="es-E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19810" y="1868046"/>
            <a:ext cx="4493386" cy="4989954"/>
            <a:chOff x="19810" y="1868046"/>
            <a:chExt cx="4493386" cy="4989954"/>
          </a:xfrm>
        </p:grpSpPr>
        <p:pic>
          <p:nvPicPr>
            <p:cNvPr id="4098" name="Picture 2" descr="http://4.bp.blogspot.com/_NknVO7Adu0w/S0hCvNCFX3I/AAAAAAAAJkI/gEf_EjASAN8/s1600/Image19.gif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10" y="2348879"/>
              <a:ext cx="4493386" cy="4509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CuadroTexto"/>
            <p:cNvSpPr txBox="1"/>
            <p:nvPr/>
          </p:nvSpPr>
          <p:spPr>
            <a:xfrm>
              <a:off x="35022" y="1868046"/>
              <a:ext cx="42862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dirty="0" smtClean="0"/>
                <a:t>COMUNICACIÓN                                                </a:t>
              </a:r>
              <a:endParaRPr lang="es-MX" dirty="0"/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4656531" y="2383110"/>
            <a:ext cx="4380598" cy="4286250"/>
            <a:chOff x="4656531" y="2383110"/>
            <a:chExt cx="4380598" cy="4286250"/>
          </a:xfrm>
        </p:grpSpPr>
        <p:sp>
          <p:nvSpPr>
            <p:cNvPr id="6" name="5 CuadroTexto"/>
            <p:cNvSpPr txBox="1"/>
            <p:nvPr/>
          </p:nvSpPr>
          <p:spPr>
            <a:xfrm>
              <a:off x="4656531" y="2383110"/>
              <a:ext cx="43768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dirty="0" smtClean="0"/>
                <a:t>APRENDER A CONVIVIR CON LOS DEMAS</a:t>
              </a:r>
            </a:p>
          </p:txBody>
        </p:sp>
        <p:pic>
          <p:nvPicPr>
            <p:cNvPr id="4100" name="Picture 4" descr="https://encrypted-tbn3.gstatic.com/images?q=tbn:ANd9GcRLOmDoTG1y8ZtVN-bNYam-H3ETrBHswwhEeRbQQOkb3SO2JG9N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5169" y="2698131"/>
              <a:ext cx="4211960" cy="39712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6144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35496" y="116632"/>
            <a:ext cx="3887520" cy="4608512"/>
            <a:chOff x="35496" y="116632"/>
            <a:chExt cx="3887520" cy="4608512"/>
          </a:xfrm>
        </p:grpSpPr>
        <p:sp>
          <p:nvSpPr>
            <p:cNvPr id="4" name="3 CuadroTexto"/>
            <p:cNvSpPr txBox="1"/>
            <p:nvPr/>
          </p:nvSpPr>
          <p:spPr>
            <a:xfrm flipH="1">
              <a:off x="35496" y="116632"/>
              <a:ext cx="388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 smtClean="0">
                  <a:solidFill>
                    <a:srgbClr val="FF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LIMITES (ACTUAR CON VALORES)</a:t>
              </a:r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5122" name="Picture 2" descr="http://tecnologiasdelmundo.bligoo.com.mx/media/users/13/668601/images/public/87918/Valores_en_la_escuela.jpg?v=1308078026965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692696"/>
              <a:ext cx="2857500" cy="40324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6 Grupo"/>
          <p:cNvGrpSpPr/>
          <p:nvPr/>
        </p:nvGrpSpPr>
        <p:grpSpPr>
          <a:xfrm>
            <a:off x="3419872" y="908720"/>
            <a:ext cx="4079322" cy="4680520"/>
            <a:chOff x="3419872" y="908720"/>
            <a:chExt cx="4079322" cy="4680520"/>
          </a:xfrm>
        </p:grpSpPr>
        <p:sp>
          <p:nvSpPr>
            <p:cNvPr id="2" name="1 CuadroTexto"/>
            <p:cNvSpPr txBox="1"/>
            <p:nvPr/>
          </p:nvSpPr>
          <p:spPr>
            <a:xfrm>
              <a:off x="3419872" y="908720"/>
              <a:ext cx="40793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b="1" dirty="0" smtClean="0"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APLICACIÓN DE SANCIONES INMEDIATAS</a:t>
              </a:r>
              <a:endParaRPr lang="es-MX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5124" name="Picture 4" descr="http://4.bp.blogspot.com/_tz2tI4aORs8/SYoTAa3yRFI/AAAAAAAAAEk/kyA9E3q-Bg8/s200/9788497346214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1539797"/>
              <a:ext cx="2808312" cy="4049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7 Grupo"/>
          <p:cNvGrpSpPr/>
          <p:nvPr/>
        </p:nvGrpSpPr>
        <p:grpSpPr>
          <a:xfrm>
            <a:off x="6709965" y="2852936"/>
            <a:ext cx="2409825" cy="3966426"/>
            <a:chOff x="6709965" y="2852936"/>
            <a:chExt cx="2409825" cy="3966426"/>
          </a:xfrm>
        </p:grpSpPr>
        <p:sp>
          <p:nvSpPr>
            <p:cNvPr id="5" name="4 CuadroTexto"/>
            <p:cNvSpPr txBox="1"/>
            <p:nvPr/>
          </p:nvSpPr>
          <p:spPr>
            <a:xfrm>
              <a:off x="7006360" y="2852936"/>
              <a:ext cx="18572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b="1" dirty="0" smtClean="0">
                  <a:solidFill>
                    <a:srgbClr val="00CC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ROLES POSITIVOS</a:t>
              </a:r>
              <a:endParaRPr lang="es-MX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5126" name="Picture 6" descr="http://www.diariosur.es/prensa/noticias/200902/25/fotos/635815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9965" y="3447511"/>
              <a:ext cx="2409825" cy="3371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9029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 Grupo"/>
          <p:cNvGrpSpPr/>
          <p:nvPr/>
        </p:nvGrpSpPr>
        <p:grpSpPr>
          <a:xfrm>
            <a:off x="431094" y="57398"/>
            <a:ext cx="8380756" cy="3083570"/>
            <a:chOff x="431094" y="57398"/>
            <a:chExt cx="8380756" cy="2682910"/>
          </a:xfrm>
        </p:grpSpPr>
        <p:sp>
          <p:nvSpPr>
            <p:cNvPr id="2" name="1 Rectángulo"/>
            <p:cNvSpPr/>
            <p:nvPr/>
          </p:nvSpPr>
          <p:spPr>
            <a:xfrm>
              <a:off x="2142266" y="57398"/>
              <a:ext cx="466198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5400" b="1" cap="none" spc="0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CONCLUSIONES</a:t>
              </a:r>
              <a:endParaRPr lang="es-ES" sz="5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431094" y="985982"/>
              <a:ext cx="8380756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MX" b="1" dirty="0" smtClean="0">
                  <a:solidFill>
                    <a:srgbClr val="00CC00"/>
                  </a:solidFill>
                </a:rPr>
                <a:t>ES RESPONSABILIDAD DE TODOS CREAR CONCIENCIA DE ESTE FENOMENO QUE SE</a:t>
              </a:r>
            </a:p>
            <a:p>
              <a:pPr algn="ctr"/>
              <a:r>
                <a:rPr lang="es-MX" b="1" dirty="0" smtClean="0">
                  <a:solidFill>
                    <a:srgbClr val="00CC00"/>
                  </a:solidFill>
                </a:rPr>
                <a:t>HA DESARROLLADO DE FORMA MUNDIAL.</a:t>
              </a:r>
            </a:p>
            <a:p>
              <a:pPr algn="ctr"/>
              <a:endParaRPr lang="es-MX" b="1" dirty="0">
                <a:solidFill>
                  <a:srgbClr val="00CC00"/>
                </a:solidFill>
              </a:endParaRPr>
            </a:p>
            <a:p>
              <a:pPr algn="ctr"/>
              <a:r>
                <a:rPr lang="es-MX" b="1" dirty="0" smtClean="0">
                  <a:solidFill>
                    <a:srgbClr val="00CC00"/>
                  </a:solidFill>
                </a:rPr>
                <a:t>EL ACOSO ESCOLAR  ES UN PROBLEMA DE CONDUCTA QUE SE VIVE DÍA CON DÍA </a:t>
              </a:r>
            </a:p>
            <a:p>
              <a:pPr algn="ctr"/>
              <a:r>
                <a:rPr lang="es-MX" b="1" dirty="0" smtClean="0">
                  <a:solidFill>
                    <a:srgbClr val="00CC00"/>
                  </a:solidFill>
                </a:rPr>
                <a:t>DENTRO DE LAS AULAS,  POR LO QUE DEBEMOS AYUDAR A PREVENIRLO Y ASÍ MISMO</a:t>
              </a:r>
            </a:p>
            <a:p>
              <a:pPr algn="ctr"/>
              <a:r>
                <a:rPr lang="es-MX" b="1" dirty="0" smtClean="0">
                  <a:solidFill>
                    <a:srgbClr val="00CC00"/>
                  </a:solidFill>
                </a:rPr>
                <a:t>EVITAR EL SUICIDIO DE LA VICTIMA QUE SE SIENTE ACOSADO (A).</a:t>
              </a:r>
              <a:endParaRPr lang="es-MX" b="1" dirty="0">
                <a:solidFill>
                  <a:srgbClr val="00CC00"/>
                </a:solidFill>
              </a:endParaRPr>
            </a:p>
          </p:txBody>
        </p:sp>
      </p:grpSp>
      <p:sp>
        <p:nvSpPr>
          <p:cNvPr id="6" name="AutoShape 4" descr="data:image/jpeg;base64,/9j/4AAQSkZJRgABAQAAAQABAAD/2wCEAAkGBhAPDw0NDQ8QDxANDQ0PDQ8PDQ8PDwwPFBAVFBYQFBIXGyYeFxojGRQSHy8gJCcpLCwsFR4xNTAqNSYrLCkBCQoKDgwOGA8PGikcHiUpLSkpKi0pKSksLCwpLCksLCksLSwsKSwsLiwpKSwsLC0pLCwsLCksKSwsLCkpLCwuLP/AABEIAOAA4QMBIgACEQEDEQH/xAAcAAEAAQUBAQAAAAAAAAAAAAAAAQIDBAYHCAX/xABBEAABAwIDBAYHBQYGAwAAAAABAAIDBBEFEiEGEzFBByJRUmGBFBUycZGhsUKCksHRIyVTYnKyFkNzg5OiFyQ0/8QAGwEBAAIDAQEAAAAAAAAAAAAAAAQFAQIDBgf/xAAsEQACAgIBAwMDAwUBAAAAAAAAAQIDBBEFEiExE0FRMmGxFCKRJHGBocEG/9oADAMBAAIRAxEAPwDuKKFKAKFKIAiIgCIosgCJZLIApUWRAESyIAiIgClUl47UugJREQBEspQEIpRAFClQgCIpQEIllKAhSiIAiIgCKFKAIihASihEBKKApQBFColkDWlzjYNBJJ5AIDHxPFIqaJ007wxjRqTz8B2lcvx3pMqJi4U3/rxcnEAyvHbro1a/txtg6vqHBpIgicRE3k62mcrXXSkqrvyW3qPg93xXB1xgrb1uT9vg+pV7QVDz/wDRMfEyv/VXsP2oroSDHUye57s7T5OXwi9ZcM7SLFQuue97PSyxqHHp6E/8I6bs50qXc2HEGBhNgJmez94cl0aGUOaHNIIIuCDcELzNJUEEjiPmF0Xos2wIeMPnddrtack+yecf6Kwx8lt9MzyHMcJCuDux+2vK/wCo6uigKVYnjgiKEBKIiAIiIAiIgCIiAIihASiIgIUZl83aXEzS0dTUtFzFE5wHjbRcHftjWNl3zZ5N4XX9txbx4ZeFlwtvVbSZa4HGTzIylFpaPRaL4OyG0zK+mjlBAkAAmZfVj+enZzV3FtraSkkbFUTBj3WsNTa/M24Lp1rW9kF49im6+l7XsfZClURyBwDmm4cAQRwIKrW5wC1HpQxY0+HTZTZ0xEQP9XH5XW3Lm/Tdf0Ontw9JF/wlc7XqDJuBFSyIJ+NnHg9XWy2CxC6yjOqXpPpatL5kV+jmAd1lgh6lr7ap0j1jMmlBcbcFNJWOhkjmYbOje14PiDdYQl1UmTREtPsays6otM9R4XViaCGYcJY2P+IustfE2LaRh1CHcfRor/hX21ex8I+W2pKckvkKFKLJzCIiAIiIAiIgCIiAIihASiKEBhYxQ7+nngP+bE9nxbZedBTGKR8UrS2WIlrgeRC9MLQekXo+9MHpdIA2pYOs0aCdo4D+pRMml2La8l9wvIxxLHGf0s5nR406kc2WB5jfzyHR3g4cCFZxbFH1k76qSwdIGAgXIJDcvksH0ctkdHO1zHgkOa4EEH3K+6FrPZvY+aq3KUV0s91Cum2frRSb15O6bAYqKiggP2ohuXj+Zmn0stjXPeh2Zvo1VGDqKnNY8Q0sbY/IroSuqnuCZ8zz6/TyZxXyFqfSdhJqcNnDBd0Npmjty6n5XW2KmRgcC0i4IIIPAjsXSS2tEeqx1zU17HlqVgLRbmFYES23pA2Pfh9Q4sBNLM4uhdyYTruz2EcvBanKS0e9Vcq+l6Z7mnKVsVJFmQ2Kp3itSyXKt5ljpOruMkuWXg2HvqqiCmj1dNI1vuF9T5C6+XnXa+h3YV0DfWVU0tklbanY4WLIzxeRyJ+i6V19TIeXmqmtv39jptHTiOOOJvCNjWj3AWV5EVkeKb29hERDAREKAIpRAEREAREQBQpRAFClEBCFEQHwtotjKSvH7eMZ+UrOrIPPn5rj+3Gx0+FFsjX76me7K15bZ8Z7rv1XfV8XbDBxV0NTTkXLoyWacHt1B+IXG2qM13RZYWfbjzSUu3wcJ2R2vloals7bvY7qzMv7bL8vELv+CY7BWxNmp3hzTxH2mHsI5FeYnsyHsIJBHiF9XBtpZ6R5lpZDES2zxxa73tKh12uvs/B6PN4+OavUi9T/ACemUXCWdLOIcDJH/wAQB+qs1PSRXv0M7mg9zK38l3/VwKqP/n8lvu1/J27GKKCeF8NUGujeOsHEADxB5HxXnbafDYqeqlgppd/E1wLHgg2B+yTzIWXNiz5heaWSS/EPkc78182qIOjRYeCjW5CkuyLvA4aeO25y39vY+U+kLj1QlNgs00rIImZpJHWa24Fz7ys4NspA1uDYjgQbEea4K3v3LSzBUk+nszqew3Q1HTllTiBbNK0hzIW6xRnjc94/JdQaLaBcE2e2+rqUtaJTPHfWOU5tPB3ELsOzG1UNfGXx9V7bCSM+0w/mPFWVN0JdoniuS4/KofXb3Xyj7alQiklKEUqEAUoiAIiIAihEBKIiAKLKUQEWUoiAhERAFBClYMlVI9zo4A0BhyvlfqA618rWjiUBy7bLopl3s1TSPj3cjnPMcjgwsJ1IBOhF1osmylVC3PPSVBGpbkic5pF+OYL0ZFhbQQ+QmZ/ek1DT/K3gFmWXF0x3ssY8jfGHQmeUnnrEZHRnhlIOnvvzUtuDYr1BWYNTzC00EUn9UbSfiuQ9LOy9NRupZaWMRb4yNe1pNiQAQbHgot1Gk5IveM5V2WRqls0ZjrKolWWlVyOVdo9ipIm6pde1+SpBuQPFRW1F9BoGiw8VsonOy3SKW1FjxWxbKbROoqmKpBOQkMmb3mE6/DitTpWOfvCGkhmUuIFw25sLlZdLLxaeB+RXVxcGpIgxthlRlXLun2PUtLUNkYyRhBa9oc0jgQQrq5z0R7S7yJ1BKevBrFc8Yzy8l0ZW1c1OKkj55l40sa6Vcvb8BERdCKEVt87QQC4AngCQCfcrgQaClQpQBERAEREAUKVCAIpRAQsCuxZkTshLQbA6kBZ61LbDAJpXienYJCGBr2Xs7TgR2rDB9b/EDO838QVqDF4mZsrh13uebuHtO4rmVRXOjcWSQljhxDmkFUetR3E7mTq3r9neb+IJ6+Z3m/iC5T61H8P6p62Hc+qdwdW9fM7W/iC+FtRhdLiQiFS5w3JcW5JANXCxutF9bt7n1T1w3ufVYcd9mb1zlXLqj2Z9z/xvhvfl/wCZv6LUdotk42Of6GXHL9l7gcw8Cvpeumdz6qiLEmuJvp2Li6INeCwr5TJhJS6mzRLEOsRYg6g6EK09bri2CMnG8ZZsgHtDg/wP6rTqmndG4seC0jkVBnU4M9VjZ8MqPw/g3rohwWOrhxiB4F5I4mNPNp6xB8iAtFraZ0M0kUgyuY9zXA8iDYraeiXHxSYkInmzKxu6PYH8Wn43Hmtn6VdgZHyuxClYXh4vOxgu5jh9sDmDzXdx661oq67/ANLlyU/DNI2exd1LPDURnrRuHP228C0+S9CYLjMVXCyeF12uGo5tPMHxXmJjyzR3C/wX3sD2yqKHP6PJYPGrSMzb963auNNrqen4LLksGGfBWVtKS/2jvOPbTU9DHvKiQN7rBq957AFzbF+meQ5hTRNjBvlc85ne+wXN8UxqapkdLPI6Rx5uPAdgHILO2SwOmqqpjK+fdQ2udbGQ30Zm5e9dZXym9LsQauLpxq3OxdbX8GVhVfV4liFO0SSSSOmYXOubRsDgS7TQAC69GtGi+XgOA0lLGG0UUbGkDrMAJf4l3Er6oUuqvoXnZQZ2X+oktR6UuyQRLqV1IAREQBERAFClEBClEQEIiIDExHCYahuWeNrxyJGo9x4haRj2w7KZj54HOLLjNG7UsBPEFdCVmspxLHJG7g9pb8QgOQ+jqNws+WAtc5p4tcQfJW8iAxNx4J6OFl5EyID42NQfsX28FrTalzfa1HzW44yz9if6gtVrGBrHOt7LSVhvRtFNvSMqnr3NsQdDyV6rEVS3K/quHsu7CtK37ncHOB7LlVMqX94/EqLO5NaaL7H46akpQnpl2QGGUOaetFICCO1pvcfBepcMqhNBDL/EiY74tuvK5N+PNej+juq3mF0LuyFrfw9X8lrjS7tHXmq9QhL3Pj7ddGsVY19RStbHUgEkAWZUeDhyPiuFVVM6J74pAWuY4tc06EEcl6wWg9IPRo2uvVUto6kDrA6MntyPYfFdLqeruvJF43kPRfRY/wBv4OEhqvRv+SrxChlp5HQ1Ebo3sNi1wt5jtHisYuVc0/c9hCyLW4vZuOy+39TRENa/eRc4nm4t4Hku07L7URYhEZIrhzbCRh4sJF15m3ll2zoWwqSOlmqZQWipe3dA6XY0EZvMk/BSsaU+rXsUXNU4/p+olqf5OjqVCKwPIhSiIAiIgCIoQEoiICEREAREQGg7UUm7qX9kgDx58fmCvkELa9uoerDKORcw+eoWn71YbMpF6yWVnfKd6sbM6MbGW/svvBafj8mSnkPbYfErbsUfePzC1HHqR8/o9NELvqJ2MYO0lYk+x1pX71s1+BpfGJBGQC4tD7dUuAuQD5hWHHVdl292UjosDpoYwL0k0Rc62r3P0e7zJ+S43N7R96hWx0emwbvUW18lyMr0B0RS5sKgHdfK34PK8/RFd66GnfuwDsnl+qY31jmO+On9ze0RFYHkj5OO7K0tc3LVRB9vZeOq9vucNVpFZ0G05N4amVgv7L2Mfbz0K6coWrhF+USK8m2vtGTRzmh6EKJrmvnmmnykHIcsbHW5ENF7LocMLWNaxgDWsAa1oFg0AWACrRFFLwaWXTs+t7CKUWxyIREQEoiIAiIgIUoiAhERAERSgPh7ZQZqOQ9wtd8CuaGRdaxqHPTVDe2J/wBLrjuZas2RkbxTvVjZkzLBkrrHXb5hfZ6PcAE1WKt4u2la7d/6r9L+Qv8AFfBlOi6D0axWppXd6Y/JoWRvRT0tD901PgYv7wvO856x8l6X6QaTe4ZWt7IS8e9pDvyXmmcjMo1/kvuJf7GvuVQrvXQ0392++eX6rgcJXoHoeI9VsA5TTX9+Zcsf6yZy7/pl/c3dEUqwPJEIpUIAilQgJUIiAIiICUUJdASihLoApUXS6AIiAoAiXS6Aonbdrx2tcPiFxOQWc4djiPmu3EritYy0ko7JH/3FYZlFlFICWWpsUv4LpvR8y1C096WU/MLmTgup7DNtQQ+JkP8A2K2RqzP2hizUdW3tp5v7CvKZ4lessU1gnHbDKP8AoV5PLes7wJ+qjZHsXvD93JFyMLvfQ0y2GA96eUj42XBowvQnRRHlwqm/mMjvi8rlj/WT+Y7Y6X3NwUqLpdTzyQRLogCIgQBFKhAEREBTmUXVGZQXoC5mUFytlypL0BezJdWN4oMiAyC5RnWMZVBnQGVmTeLDNQqDUoDOzrj9cP2sv+o/+4rp760DmuZT6vee1zj81hmyMbKmVXcqnItTJjyN0811DY51qGnH8rv7iuaTN0HvW47IYgWUoZI4aSSbsX4R3FvzWUY0bPjVUGU1S9xADYJTcn+Ury/HCdXH7ROnPjxW8dKG18ktV6IxxbDAG3A4SSEXue23YtNiqxcl2uhsTqoORPb0j1vD4qrh1yfkkw5QO0ru3RTVB2FwNB1jdI13gcxP5rhLprrf+h/GnNnqKW92Pj3vgxzSB8wfkueNJqZJ5mlTx9p+O52cPU5188VSq36tDw5nZ0zrDEyqEyAy8yZljb1TvEBkZkzKwJFO8QF+6KznRAUqi6u5FBYgLRKoJV/Io3aAxySqHOKyt0qdygMQuKtueVnbhUmBAfCrcYETg1zJTcXuxhcFgS47E7jJOz/YW1GnVBpB2BYBpkk9M/2qp/3mPWMcOpTwq2j3hwW8uw5h4tafuhWnYNEeMbD9wJozs0v1NEfZrIvxD9FUNn7+zUwn77FtjtnoDxhZ+EK07ZWnP+U3yuE0Nmsu2Xe4azR2Gtw5unncqW09PCA11Tmt9mMZyfMLYf8ACNN/DP4isqDAYWexG0eQumgc9xHZCmrpM7GzxnL1pHBtnEcNCFit6II+PpMv4GLqgoh2Kr0RauuL8kiGVbBajJnOKTompW6yOll8HPsPg0LZ8J2chpRaCMR3tew1PvPNbEKZVbhZUEvBpO+yz6pNmEyMhXmgrIECkQrY4lpoVYCubpVCNAUAKoKvIpDEBACkBVBqmyApsoVyyIC5ZLKuyWQFBCWVVlNkBbyplVyyjKgKMqjKrhCWQFvIm7VyyWQFssUZFdIUWQFvdqN2rtkyoC1u03au2SyAtbtN2rtksgLO7U7tXbJZAWt2mRXLKbIC0GKcquWSyAt5FOVV2SyAoyqcqqslkBTZSpsiA/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grpSp>
        <p:nvGrpSpPr>
          <p:cNvPr id="11" name="10 Grupo"/>
          <p:cNvGrpSpPr/>
          <p:nvPr/>
        </p:nvGrpSpPr>
        <p:grpSpPr>
          <a:xfrm>
            <a:off x="107505" y="3283621"/>
            <a:ext cx="3816424" cy="3385739"/>
            <a:chOff x="107505" y="3283621"/>
            <a:chExt cx="3816424" cy="3385739"/>
          </a:xfrm>
        </p:grpSpPr>
        <p:pic>
          <p:nvPicPr>
            <p:cNvPr id="6146" name="Picture 2" descr="http://2.bp.blogspot.com/-2Z3YmGEHQ0o/T7VX9JJVjhI/AAAAAAAAAdI/fN-67c-uslY/s1600/06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5" y="3767959"/>
              <a:ext cx="3816424" cy="2901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CuadroTexto"/>
            <p:cNvSpPr txBox="1"/>
            <p:nvPr/>
          </p:nvSpPr>
          <p:spPr>
            <a:xfrm>
              <a:off x="1187624" y="3283621"/>
              <a:ext cx="10256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b="1" dirty="0" smtClean="0">
                  <a:solidFill>
                    <a:srgbClr val="FF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ESCUELA</a:t>
              </a:r>
              <a:endParaRPr lang="es-MX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3499073" y="3583293"/>
            <a:ext cx="3305175" cy="3365311"/>
            <a:chOff x="3499073" y="3583293"/>
            <a:chExt cx="3305175" cy="3365311"/>
          </a:xfrm>
        </p:grpSpPr>
        <p:pic>
          <p:nvPicPr>
            <p:cNvPr id="6152" name="Picture 8" descr="http://clubprivadodeinversion.com/blog/wp-content/uploads/2013/01/gestion-del-dinero2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9073" y="3652953"/>
              <a:ext cx="3305175" cy="3295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7 CuadroTexto"/>
            <p:cNvSpPr txBox="1"/>
            <p:nvPr/>
          </p:nvSpPr>
          <p:spPr>
            <a:xfrm>
              <a:off x="3895329" y="3583293"/>
              <a:ext cx="25896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b="1" dirty="0" smtClean="0"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RECURSOS ECONÓMICOS</a:t>
              </a:r>
              <a:endParaRPr lang="es-MX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6286500" y="3468287"/>
            <a:ext cx="2857500" cy="3205603"/>
            <a:chOff x="6286500" y="3468287"/>
            <a:chExt cx="2857500" cy="3205603"/>
          </a:xfrm>
        </p:grpSpPr>
        <p:pic>
          <p:nvPicPr>
            <p:cNvPr id="6150" name="Picture 6" descr="Ganar dinero dando conferencia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6500" y="3825915"/>
              <a:ext cx="2857500" cy="28479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8 CuadroTexto"/>
            <p:cNvSpPr txBox="1"/>
            <p:nvPr/>
          </p:nvSpPr>
          <p:spPr>
            <a:xfrm flipH="1">
              <a:off x="6985361" y="3468287"/>
              <a:ext cx="18264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PLATICAS Y CONFERENCIAS</a:t>
              </a:r>
              <a:endPara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085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332656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6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BIBLIOGRAFÍA</a:t>
            </a:r>
          </a:p>
          <a:p>
            <a:endParaRPr lang="es-MX" sz="3200" dirty="0" smtClean="0"/>
          </a:p>
          <a:p>
            <a:endParaRPr lang="es-MX" sz="3200" dirty="0" smtClean="0"/>
          </a:p>
          <a:p>
            <a:r>
              <a:rPr lang="es-MX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PÁGINA DE INTERNET:</a:t>
            </a:r>
          </a:p>
          <a:p>
            <a:endParaRPr lang="es-MX" dirty="0"/>
          </a:p>
          <a:p>
            <a:endParaRPr lang="es-MX" dirty="0" smtClean="0"/>
          </a:p>
          <a:p>
            <a:pPr marL="285750" indent="-285750" algn="ctr">
              <a:buFont typeface="Arial" pitchFamily="34" charset="0"/>
              <a:buChar char="•"/>
            </a:pPr>
            <a:r>
              <a:rPr lang="es-MX" sz="2400" dirty="0" smtClean="0">
                <a:hlinkClick r:id="rId2"/>
              </a:rPr>
              <a:t>http</a:t>
            </a:r>
            <a:r>
              <a:rPr lang="es-MX" sz="2400" dirty="0">
                <a:hlinkClick r:id="rId2"/>
              </a:rPr>
              <a:t>://</a:t>
            </a:r>
            <a:r>
              <a:rPr lang="es-MX" sz="2400" dirty="0" smtClean="0">
                <a:hlinkClick r:id="rId2"/>
              </a:rPr>
              <a:t>www.juliovolenski.cl/content/view/869704/Dan-Olweus.html</a:t>
            </a:r>
            <a:endParaRPr lang="es-MX" sz="2400" dirty="0" smtClean="0"/>
          </a:p>
          <a:p>
            <a:endParaRPr lang="es-MX" sz="2400" dirty="0"/>
          </a:p>
        </p:txBody>
      </p:sp>
      <p:pic>
        <p:nvPicPr>
          <p:cNvPr id="7170" name="Picture 2" descr="https://encrypted-tbn0.gstatic.com/images?q=tbn:ANd9GcQMXGADWgg-YFg0dRZBVMEig6-hIwqWWY2aLD8g63T_z4D01kc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826" y="3933056"/>
            <a:ext cx="4467225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46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766</TotalTime>
  <Words>181</Words>
  <Application>Microsoft Office PowerPoint</Application>
  <PresentationFormat>Presentación en pantalla (4:3)</PresentationFormat>
  <Paragraphs>86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</dc:creator>
  <cp:lastModifiedBy>usuario</cp:lastModifiedBy>
  <cp:revision>53</cp:revision>
  <dcterms:created xsi:type="dcterms:W3CDTF">2013-05-30T02:09:43Z</dcterms:created>
  <dcterms:modified xsi:type="dcterms:W3CDTF">2013-06-21T16:36:11Z</dcterms:modified>
</cp:coreProperties>
</file>