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366BD4"/>
    <a:srgbClr val="132086"/>
    <a:srgbClr val="1D2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731" autoAdjust="0"/>
  </p:normalViewPr>
  <p:slideViewPr>
    <p:cSldViewPr snapToGrid="0">
      <p:cViewPr varScale="1">
        <p:scale>
          <a:sx n="108" d="100"/>
          <a:sy n="108" d="100"/>
        </p:scale>
        <p:origin x="54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5644-6129-40A7-9018-186F5D4E9CBA}" type="datetimeFigureOut">
              <a:rPr lang="en-AU" smtClean="0"/>
              <a:t>9/07/2016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4B22-6197-4C49-B64E-9894E388DC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168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5644-6129-40A7-9018-186F5D4E9CBA}" type="datetimeFigureOut">
              <a:rPr lang="en-AU" smtClean="0"/>
              <a:t>9/07/2016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4B22-6197-4C49-B64E-9894E388DC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11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5644-6129-40A7-9018-186F5D4E9CBA}" type="datetimeFigureOut">
              <a:rPr lang="en-AU" smtClean="0"/>
              <a:t>9/07/2016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4B22-6197-4C49-B64E-9894E388DC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883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5644-6129-40A7-9018-186F5D4E9CBA}" type="datetimeFigureOut">
              <a:rPr lang="en-AU" smtClean="0"/>
              <a:t>9/07/2016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4B22-6197-4C49-B64E-9894E388DC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050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5644-6129-40A7-9018-186F5D4E9CBA}" type="datetimeFigureOut">
              <a:rPr lang="en-AU" smtClean="0"/>
              <a:t>9/07/2016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4B22-6197-4C49-B64E-9894E388DC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43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5644-6129-40A7-9018-186F5D4E9CBA}" type="datetimeFigureOut">
              <a:rPr lang="en-AU" smtClean="0"/>
              <a:t>9/07/2016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4B22-6197-4C49-B64E-9894E388DC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859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5644-6129-40A7-9018-186F5D4E9CBA}" type="datetimeFigureOut">
              <a:rPr lang="en-AU" smtClean="0"/>
              <a:t>9/07/2016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4B22-6197-4C49-B64E-9894E388DC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276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5644-6129-40A7-9018-186F5D4E9CBA}" type="datetimeFigureOut">
              <a:rPr lang="en-AU" smtClean="0"/>
              <a:t>9/07/2016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4B22-6197-4C49-B64E-9894E388DC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308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5644-6129-40A7-9018-186F5D4E9CBA}" type="datetimeFigureOut">
              <a:rPr lang="en-AU" smtClean="0"/>
              <a:t>9/07/2016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4B22-6197-4C49-B64E-9894E388DC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605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5644-6129-40A7-9018-186F5D4E9CBA}" type="datetimeFigureOut">
              <a:rPr lang="en-AU" smtClean="0"/>
              <a:t>9/07/2016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4B22-6197-4C49-B64E-9894E388DC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644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5644-6129-40A7-9018-186F5D4E9CBA}" type="datetimeFigureOut">
              <a:rPr lang="en-AU" smtClean="0"/>
              <a:t>9/07/2016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4B22-6197-4C49-B64E-9894E388DC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255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85644-6129-40A7-9018-186F5D4E9CBA}" type="datetimeFigureOut">
              <a:rPr lang="en-AU" smtClean="0"/>
              <a:t>9/07/2016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4B22-6197-4C49-B64E-9894E388DC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3781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976" t="28148" r="64955" b="22297"/>
          <a:stretch/>
        </p:blipFill>
        <p:spPr>
          <a:xfrm>
            <a:off x="-1" y="0"/>
            <a:ext cx="1220908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83" y="-1"/>
            <a:ext cx="12192001" cy="784860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0" scaled="0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Channel Nine Canberra - Local News Headlines - 4.10pm (172016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94941" y="-7934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8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54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0" dur="300" fill="hold"/>
                                        <p:tgtEl>
                                          <p:spTgt spid="5"/>
                                        </p:tgtEl>
                                      </p:cBhvr>
                                      <p:by x="72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V="1">
            <a:off x="1663699" y="3496235"/>
            <a:ext cx="8927252" cy="740912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0" scaled="0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  <a:p>
            <a:pPr algn="ctr"/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5452602" y="3703865"/>
            <a:ext cx="123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HEADLINES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7976" t="28148" r="64955" b="44969"/>
          <a:stretch/>
        </p:blipFill>
        <p:spPr>
          <a:xfrm>
            <a:off x="1" y="0"/>
            <a:ext cx="12218420" cy="37584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37826" y="3864015"/>
            <a:ext cx="442351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0000" b="0" cap="none" spc="-800" dirty="0">
                <a:ln w="0"/>
                <a:gradFill>
                  <a:gsLst>
                    <a:gs pos="0">
                      <a:srgbClr val="366BD4"/>
                    </a:gs>
                    <a:gs pos="100000">
                      <a:srgbClr val="1D2080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LOCAL</a:t>
            </a:r>
          </a:p>
        </p:txBody>
      </p:sp>
      <p:sp>
        <p:nvSpPr>
          <p:cNvPr id="9" name="Rectangle 8"/>
          <p:cNvSpPr/>
          <p:nvPr/>
        </p:nvSpPr>
        <p:spPr>
          <a:xfrm>
            <a:off x="6391655" y="3923671"/>
            <a:ext cx="4131259" cy="163121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0000" spc="-500" dirty="0">
                <a:ln w="0"/>
                <a:gradFill>
                  <a:gsLst>
                    <a:gs pos="0">
                      <a:srgbClr val="366BD4"/>
                    </a:gs>
                    <a:gs pos="100000">
                      <a:srgbClr val="1D2080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NEWS</a:t>
            </a:r>
            <a:endParaRPr lang="en-AU" sz="10000" spc="-500" dirty="0"/>
          </a:p>
        </p:txBody>
      </p:sp>
      <p:sp>
        <p:nvSpPr>
          <p:cNvPr id="4" name="Rectangle 3"/>
          <p:cNvSpPr/>
          <p:nvPr/>
        </p:nvSpPr>
        <p:spPr>
          <a:xfrm rot="10800000" flipV="1">
            <a:off x="1697716" y="3709623"/>
            <a:ext cx="8859215" cy="49153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0" scaled="0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93" b="80926" l="7358" r="36307">
                        <a14:backgroundMark x1="12472" y1="56852" x2="29176" y2="56667"/>
                      </a14:backgroundRemoval>
                    </a14:imgEffect>
                  </a14:imgLayer>
                </a14:imgProps>
              </a:ext>
            </a:extLst>
          </a:blip>
          <a:srcRect l="7976" t="55244" r="64955" b="22298"/>
          <a:stretch/>
        </p:blipFill>
        <p:spPr>
          <a:xfrm>
            <a:off x="5024" y="3758403"/>
            <a:ext cx="12209085" cy="31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1.66667E-6 -0.216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2.08333E-7 -0.2252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7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3.95833E-6 0.0516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</TotalTime>
  <Words>3</Words>
  <Application>Microsoft Office PowerPoint</Application>
  <PresentationFormat>Widescreen</PresentationFormat>
  <Paragraphs>4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briminator</dc:creator>
  <cp:lastModifiedBy>Name Withheld</cp:lastModifiedBy>
  <cp:revision>32</cp:revision>
  <dcterms:created xsi:type="dcterms:W3CDTF">2016-07-08T07:48:46Z</dcterms:created>
  <dcterms:modified xsi:type="dcterms:W3CDTF">2016-07-09T05:10:58Z</dcterms:modified>
</cp:coreProperties>
</file>