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7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989B4-F127-4123-82FE-11C4A2E0E9C6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C7C02-3DFF-4CE2-9B90-3601B1B6E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6783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4C7C02-3DFF-4CE2-9B90-3601B1B6ED3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2059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842FFD4-0079-420F-B677-DA544EDFC8A3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E4C23AE-A211-4D54-A0BB-BCEA4C244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772400" cy="208823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«Презентация к уроку по учебному предмету «русский язык» в 6-ом классе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 тему «Правописание приставок </a:t>
            </a:r>
            <a:r>
              <a:rPr lang="ru-RU" dirty="0" err="1" smtClean="0">
                <a:solidFill>
                  <a:schemeClr val="tx1"/>
                </a:solidFill>
              </a:rPr>
              <a:t>пре</a:t>
            </a:r>
            <a:r>
              <a:rPr lang="ru-RU" dirty="0" smtClean="0">
                <a:solidFill>
                  <a:schemeClr val="tx1"/>
                </a:solidFill>
              </a:rPr>
              <a:t>- и при-»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Выполнила работу: учитель русского языка и литературы Ульянова Наталья Александровна.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ГБОУ Гимназия № </a:t>
            </a:r>
            <a:r>
              <a:rPr lang="ru-RU" dirty="0" smtClean="0">
                <a:solidFill>
                  <a:schemeClr val="tx1"/>
                </a:solidFill>
              </a:rPr>
              <a:t>1552, г. Москва.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447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себя!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685521407"/>
              </p:ext>
            </p:extLst>
          </p:nvPr>
        </p:nvGraphicFramePr>
        <p:xfrm>
          <a:off x="90581" y="1469475"/>
          <a:ext cx="8641084" cy="2839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542"/>
                <a:gridCol w="4320542"/>
              </a:tblGrid>
              <a:tr h="71998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ясным значением приставки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неясным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значением приставки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016175">
                <a:tc>
                  <a:txBody>
                    <a:bodyPr/>
                    <a:lstStyle/>
                    <a:p>
                      <a:r>
                        <a:rPr lang="ru-RU" alt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преодолеть присмотреться прехорошенький приоткрыть 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alt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примечать</a:t>
                      </a:r>
                    </a:p>
                    <a:p>
                      <a:r>
                        <a:rPr lang="ru-RU" alt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прельщать</a:t>
                      </a:r>
                    </a:p>
                    <a:p>
                      <a:r>
                        <a:rPr lang="ru-RU" alt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причудливый</a:t>
                      </a:r>
                      <a:r>
                        <a:rPr lang="ru-RU" alt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1146415">
            <a:off x="249324" y="111345"/>
            <a:ext cx="1328936" cy="1328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452320" y="116632"/>
            <a:ext cx="1256928" cy="12569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799" y="4447726"/>
            <a:ext cx="3412623" cy="2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142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365804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№1.</a:t>
            </a:r>
            <a:b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Записать </a:t>
            </a: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словосочетания, выделить приставку, объяснить ее написание.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</a:t>
            </a:r>
            <a:r>
              <a:rPr lang="ru-RU" alt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интересный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рассказ, </a:t>
            </a:r>
            <a:r>
              <a:rPr lang="ru-RU" alt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</a:t>
            </a:r>
            <a:r>
              <a:rPr lang="ru-RU" alt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остановить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движение, </a:t>
            </a:r>
            <a:r>
              <a:rPr lang="ru-RU" alt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alt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рывать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изложение, </a:t>
            </a:r>
            <a:r>
              <a:rPr lang="ru-RU" alt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</a:t>
            </a:r>
            <a:r>
              <a:rPr lang="ru-RU" alt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дорожный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цветок, </a:t>
            </a:r>
            <a:r>
              <a:rPr lang="ru-RU" alt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</a:t>
            </a:r>
            <a:r>
              <a:rPr lang="ru-RU" alt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участок, </a:t>
            </a:r>
            <a:r>
              <a:rPr lang="ru-RU" alt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пр..</a:t>
            </a:r>
            <a:r>
              <a:rPr lang="ru-RU" alt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поднять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стол, </a:t>
            </a:r>
            <a:r>
              <a:rPr lang="ru-RU" alt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alt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землиться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неудачно, </a:t>
            </a:r>
            <a:r>
              <a:rPr lang="ru-RU" alt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alt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терпевать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3861048"/>
            <a:ext cx="2147485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747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Проверьте!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интересный рассказ, </a:t>
            </a: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3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остановить движение, </a:t>
            </a: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рывать изложение, </a:t>
            </a: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3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дорожный цветок, </a:t>
            </a: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3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участок, </a:t>
            </a: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3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поднять стол, </a:t>
            </a: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3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землиться неудачно, </a:t>
            </a: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терпевать изменения.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7092937">
            <a:off x="7452320" y="116632"/>
            <a:ext cx="1256928" cy="12569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1146415">
            <a:off x="249324" y="111345"/>
            <a:ext cx="1328936" cy="1328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1157389"/>
            <a:ext cx="2458494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865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368152"/>
          </a:xfrm>
        </p:spPr>
        <p:txBody>
          <a:bodyPr>
            <a:noAutofit/>
          </a:bodyPr>
          <a:lstStyle/>
          <a:p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№2. Подберите к выделенным словам однокоренные глаголы с приставкой при-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Нож затупился.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Ветку согнули.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Откройте дверь.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Шофер затормозил.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Мотоциклист заглушил мотор.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Витя, ты затворил дверь?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 затих.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844824"/>
            <a:ext cx="3616579" cy="202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451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Проверьте!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Нож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тупился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Ветку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гнули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откройте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дверь.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Шофер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тормозил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Мотоциклист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глушил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Витя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ты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творил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дверь?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Малыш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1844824"/>
            <a:ext cx="3888432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430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66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урока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003232" cy="5277200"/>
          </a:xfrm>
        </p:spPr>
        <p:txBody>
          <a:bodyPr/>
          <a:lstStyle/>
          <a:p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узнали нового?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Чему научились?</a:t>
            </a:r>
          </a:p>
          <a:p>
            <a:pPr marL="0" indent="0">
              <a:buNone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Итог:</a:t>
            </a:r>
          </a:p>
          <a:p>
            <a:pPr marL="0" indent="0"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раскрыть секрет правописания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приставок пре-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при- , придется сразу учиться различать разные смыслы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стараться запоминать как можно больше слов,  которые не входят в эти правила .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1299708"/>
            <a:ext cx="3312368" cy="178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945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64008"/>
            <a:ext cx="7467600" cy="55099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оцениваю свою работу на уроке как…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(не)доволен уроком, потому что…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1484784"/>
            <a:ext cx="5256584" cy="295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041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70609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859216" cy="568863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словах с неясным значением приставки пишется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каких –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Запишите эти слова, обозначив орфограмму. 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Пр..глядеться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способить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сутствовать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рекаться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Пр..знать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небрегать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Пр..помнить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Пр..мерять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мирять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Пр..целиться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2060848"/>
            <a:ext cx="21717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036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30100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спасибо за урок! Молодцы!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199" y="1700808"/>
            <a:ext cx="6604957" cy="4086817"/>
          </a:xfrm>
        </p:spPr>
      </p:pic>
    </p:spTree>
    <p:extLst>
      <p:ext uri="{BB962C8B-B14F-4D97-AF65-F5344CB8AC3E}">
        <p14:creationId xmlns:p14="http://schemas.microsoft.com/office/powerpoint/2010/main" xmlns="" val="234583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используемой литературы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Русский язык. 6 класс. Учебник для общеобразовательных учреждений. В 2 ч. Ч.1/ </a:t>
            </a:r>
            <a:r>
              <a:rPr lang="en-US" dirty="0" smtClean="0"/>
              <a:t>[</a:t>
            </a:r>
            <a:r>
              <a:rPr lang="ru-RU" dirty="0" smtClean="0"/>
              <a:t>М.Т. Баранов, Т.А. </a:t>
            </a:r>
            <a:r>
              <a:rPr lang="ru-RU" dirty="0" err="1" smtClean="0"/>
              <a:t>Ладыженская</a:t>
            </a:r>
            <a:r>
              <a:rPr lang="ru-RU" dirty="0" smtClean="0"/>
              <a:t>, Л.А. </a:t>
            </a:r>
            <a:r>
              <a:rPr lang="ru-RU" dirty="0" err="1" smtClean="0"/>
              <a:t>Тростенцова</a:t>
            </a:r>
            <a:r>
              <a:rPr lang="ru-RU" dirty="0" smtClean="0"/>
              <a:t> и др.</a:t>
            </a:r>
            <a:r>
              <a:rPr lang="en-US" dirty="0" smtClean="0"/>
              <a:t>]</a:t>
            </a:r>
            <a:r>
              <a:rPr lang="ru-RU" dirty="0" smtClean="0"/>
              <a:t>. – М.: Просвещение, 2013. </a:t>
            </a:r>
          </a:p>
          <a:p>
            <a:r>
              <a:rPr lang="ru-RU" dirty="0" smtClean="0"/>
              <a:t>Поурочные разработки по русскому языку. 6 класс. Издание второе, переработанное.        </a:t>
            </a:r>
            <a:r>
              <a:rPr lang="en-US" dirty="0" smtClean="0"/>
              <a:t>[</a:t>
            </a:r>
            <a:r>
              <a:rPr lang="ru-RU" dirty="0" smtClean="0"/>
              <a:t>Н.В. Егорова</a:t>
            </a:r>
            <a:r>
              <a:rPr lang="en-US" dirty="0" smtClean="0"/>
              <a:t>]</a:t>
            </a:r>
            <a:r>
              <a:rPr lang="ru-RU" dirty="0" smtClean="0"/>
              <a:t>. – М.: «ВАКО», 2014.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607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102636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340768"/>
            <a:ext cx="7611616" cy="54006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знания о правописании приставок пре- и при-; способствовать формированию навыка правописания слов с данными приставками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6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самостоятельно получать знания, делать обобщающие выводы, развивать умение творчески подходить к решению учебных задач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6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Воспитательные: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бережного отношения к родному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языку.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7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452320" y="116632"/>
            <a:ext cx="1256928" cy="12569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1146415">
            <a:off x="249324" y="111345"/>
            <a:ext cx="1328936" cy="132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720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467600" cy="79695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Начинаем наш урок!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052736"/>
            <a:ext cx="8280920" cy="54212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Грамматическая разминка:</a:t>
            </a:r>
          </a:p>
          <a:p>
            <a:r>
              <a:rPr lang="ru-RU" dirty="0" smtClean="0"/>
              <a:t>Что </a:t>
            </a:r>
            <a:r>
              <a:rPr lang="ru-RU" dirty="0"/>
              <a:t>такое приставка? (часть слова)</a:t>
            </a:r>
          </a:p>
          <a:p>
            <a:r>
              <a:rPr lang="ru-RU" dirty="0" smtClean="0"/>
              <a:t>Для </a:t>
            </a:r>
            <a:r>
              <a:rPr lang="ru-RU" dirty="0"/>
              <a:t>чего нужна приставка? (приставка образует новые слова)</a:t>
            </a:r>
          </a:p>
          <a:p>
            <a:r>
              <a:rPr lang="ru-RU" dirty="0" smtClean="0"/>
              <a:t>Покажите </a:t>
            </a:r>
            <a:r>
              <a:rPr lang="ru-RU" dirty="0"/>
              <a:t>на примере, что приставка имеет свое значение (</a:t>
            </a:r>
            <a:r>
              <a:rPr lang="ru-RU" b="1" dirty="0"/>
              <a:t>во</a:t>
            </a:r>
            <a:r>
              <a:rPr lang="ru-RU" dirty="0"/>
              <a:t>йти – внутрь, </a:t>
            </a:r>
            <a:r>
              <a:rPr lang="ru-RU" b="1" dirty="0"/>
              <a:t>вы</a:t>
            </a:r>
            <a:r>
              <a:rPr lang="ru-RU" dirty="0"/>
              <a:t>йти- наружу)</a:t>
            </a:r>
          </a:p>
          <a:p>
            <a:r>
              <a:rPr lang="ru-RU" dirty="0" smtClean="0"/>
              <a:t>В </a:t>
            </a:r>
            <a:r>
              <a:rPr lang="ru-RU" dirty="0"/>
              <a:t>самом слове </a:t>
            </a:r>
            <a:r>
              <a:rPr lang="ru-RU" b="1" dirty="0"/>
              <a:t>приставка</a:t>
            </a:r>
            <a:r>
              <a:rPr lang="ru-RU" dirty="0"/>
              <a:t> тоже есть приставка. Каково ее значение? (присоединение).</a:t>
            </a:r>
          </a:p>
          <a:p>
            <a:r>
              <a:rPr lang="ru-RU" dirty="0" smtClean="0"/>
              <a:t>Поменяйте </a:t>
            </a:r>
            <a:r>
              <a:rPr lang="ru-RU" dirty="0"/>
              <a:t>приставку. Как изменится значение слова? (</a:t>
            </a:r>
            <a:r>
              <a:rPr lang="ru-RU" b="1" dirty="0"/>
              <a:t>за</a:t>
            </a:r>
            <a:r>
              <a:rPr lang="ru-RU" dirty="0"/>
              <a:t>ставка, </a:t>
            </a:r>
            <a:r>
              <a:rPr lang="ru-RU" b="1" dirty="0"/>
              <a:t>от</a:t>
            </a:r>
            <a:r>
              <a:rPr lang="ru-RU" dirty="0"/>
              <a:t>ставка, </a:t>
            </a:r>
            <a:r>
              <a:rPr lang="ru-RU" b="1" dirty="0"/>
              <a:t>под</a:t>
            </a:r>
            <a:r>
              <a:rPr lang="ru-RU" dirty="0"/>
              <a:t>ставка).</a:t>
            </a:r>
          </a:p>
          <a:p>
            <a:pPr marL="0" indent="0">
              <a:buNone/>
            </a:pP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Вывод:</a:t>
            </a:r>
            <a:r>
              <a:rPr lang="ru-RU" dirty="0" smtClean="0"/>
              <a:t> итак</a:t>
            </a:r>
            <a:r>
              <a:rPr lang="ru-RU" dirty="0"/>
              <a:t>, приставка - значимая часть слова, которая стоит перед корнем и служит для образования новых слов.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1146415">
            <a:off x="249324" y="111345"/>
            <a:ext cx="1328936" cy="13289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452320" y="116632"/>
            <a:ext cx="1256928" cy="125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244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94096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приставки при-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8064896" cy="5316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приставка обозначает присоединение, приближение, неполное действие, то в ней пишется буква и (это приставка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ли поезд, 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плыл пароход,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 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летел из Вселенной – 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 всех, кто 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дет, 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летит, 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плывет,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Пишется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несомненно.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Винт 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винтил, 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крутил колесо,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клеил, 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шил умело.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Помни, что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говорят обо всём,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добрые руки 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делали.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917660"/>
            <a:ext cx="1927719" cy="381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22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467600" cy="79695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приставки 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пре-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7989" y="1124744"/>
            <a:ext cx="7792403" cy="54006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приставка близка по значению к слову очень или приставке пере-, то в ней пишется буква е (это приставка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длинный достанет до крыши рукой,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жадный не даст вам конфету.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очень такой или очень сякой – </a:t>
            </a:r>
          </a:p>
          <a:p>
            <a:pPr marL="0" indent="0" algn="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мы пишем при этом.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Дожди непр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рывные льют в октябре,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грамотным дождь – не пр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града,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очень похожи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 только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надо.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447" y="2426875"/>
            <a:ext cx="2376345" cy="388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753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 всегда держи под рукой!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643192" cy="5400600"/>
          </a:xfrm>
        </p:spPr>
        <p:txBody>
          <a:bodyPr/>
          <a:lstStyle/>
          <a:p>
            <a:r>
              <a:rPr lang="ru-RU" dirty="0" smtClean="0"/>
              <a:t>Есть много слов, в которых значение приставок </a:t>
            </a:r>
            <a:r>
              <a:rPr lang="ru-RU" b="1" dirty="0" smtClean="0"/>
              <a:t>пре-</a:t>
            </a:r>
            <a:r>
              <a:rPr lang="ru-RU" dirty="0" smtClean="0"/>
              <a:t> и </a:t>
            </a:r>
            <a:r>
              <a:rPr lang="ru-RU" b="1" dirty="0" smtClean="0"/>
              <a:t>при-</a:t>
            </a:r>
            <a:r>
              <a:rPr lang="ru-RU" dirty="0" smtClean="0"/>
              <a:t> определить очень трудно, например: пр</a:t>
            </a:r>
            <a:r>
              <a:rPr lang="ru-RU" b="1" dirty="0" smtClean="0"/>
              <a:t>и</a:t>
            </a:r>
            <a:r>
              <a:rPr lang="ru-RU" dirty="0" smtClean="0"/>
              <a:t>готовить, пр</a:t>
            </a:r>
            <a:r>
              <a:rPr lang="ru-RU" b="1" dirty="0" smtClean="0"/>
              <a:t>е</a:t>
            </a:r>
            <a:r>
              <a:rPr lang="ru-RU" dirty="0" smtClean="0"/>
              <a:t>одолеть, пр</a:t>
            </a:r>
            <a:r>
              <a:rPr lang="ru-RU" b="1" dirty="0" smtClean="0"/>
              <a:t>и</a:t>
            </a:r>
            <a:r>
              <a:rPr lang="ru-RU" dirty="0" smtClean="0"/>
              <a:t>казать, пр</a:t>
            </a:r>
            <a:r>
              <a:rPr lang="ru-RU" b="1" dirty="0" smtClean="0"/>
              <a:t>и</a:t>
            </a:r>
            <a:r>
              <a:rPr lang="ru-RU" dirty="0" smtClean="0"/>
              <a:t>гласить, пр</a:t>
            </a:r>
            <a:r>
              <a:rPr lang="ru-RU" b="1" dirty="0" smtClean="0"/>
              <a:t>и</a:t>
            </a:r>
            <a:r>
              <a:rPr lang="ru-RU" dirty="0" smtClean="0"/>
              <a:t>мирять, пр</a:t>
            </a:r>
            <a:r>
              <a:rPr lang="ru-RU" b="1" dirty="0" smtClean="0"/>
              <a:t>и</a:t>
            </a:r>
            <a:r>
              <a:rPr lang="ru-RU" dirty="0" smtClean="0"/>
              <a:t>способить, пр</a:t>
            </a:r>
            <a:r>
              <a:rPr lang="ru-RU" b="1" dirty="0" smtClean="0"/>
              <a:t>и</a:t>
            </a:r>
            <a:r>
              <a:rPr lang="ru-RU" dirty="0" smtClean="0"/>
              <a:t>обрести, пр</a:t>
            </a:r>
            <a:r>
              <a:rPr lang="ru-RU" b="1" dirty="0" smtClean="0"/>
              <a:t>и</a:t>
            </a:r>
            <a:r>
              <a:rPr lang="ru-RU" dirty="0" smtClean="0"/>
              <a:t>годиться, пр</a:t>
            </a:r>
            <a:r>
              <a:rPr lang="ru-RU" b="1" dirty="0" smtClean="0"/>
              <a:t>и</a:t>
            </a:r>
            <a:r>
              <a:rPr lang="ru-RU" dirty="0" smtClean="0"/>
              <a:t>выкать, пр</a:t>
            </a:r>
            <a:r>
              <a:rPr lang="ru-RU" b="1" dirty="0" smtClean="0"/>
              <a:t>и</a:t>
            </a:r>
            <a:r>
              <a:rPr lang="ru-RU" dirty="0" smtClean="0"/>
              <a:t>смотреться, пр</a:t>
            </a:r>
            <a:r>
              <a:rPr lang="ru-RU" b="1" dirty="0" smtClean="0"/>
              <a:t>е</a:t>
            </a:r>
            <a:r>
              <a:rPr lang="ru-RU" dirty="0" smtClean="0"/>
              <a:t>кратить, пр</a:t>
            </a:r>
            <a:r>
              <a:rPr lang="ru-RU" b="1" dirty="0" smtClean="0"/>
              <a:t>е</a:t>
            </a:r>
            <a:r>
              <a:rPr lang="ru-RU" dirty="0" smtClean="0"/>
              <a:t>образовать, пр</a:t>
            </a:r>
            <a:r>
              <a:rPr lang="ru-RU" b="1" dirty="0" smtClean="0"/>
              <a:t>е</a:t>
            </a:r>
            <a:r>
              <a:rPr lang="ru-RU" dirty="0" smtClean="0"/>
              <a:t>вратить, пр</a:t>
            </a:r>
            <a:r>
              <a:rPr lang="ru-RU" b="1" dirty="0" smtClean="0"/>
              <a:t>е</a:t>
            </a:r>
            <a:r>
              <a:rPr lang="ru-RU" dirty="0" smtClean="0"/>
              <a:t>зирать.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Правописание этих слов надо узнавать по словарю или запоминать.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432594">
            <a:off x="1075706" y="4984928"/>
            <a:ext cx="1259315" cy="15678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06886">
            <a:off x="6459028" y="4777388"/>
            <a:ext cx="1369651" cy="1862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47917" y="4813469"/>
            <a:ext cx="2550790" cy="177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10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ПРЕ- или ПРИ- ?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содержание слова смотри!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556792"/>
            <a:ext cx="9036496" cy="5184576"/>
          </a:xfrm>
        </p:spPr>
        <p:txBody>
          <a:bodyPr/>
          <a:lstStyle/>
          <a:p>
            <a:r>
              <a:rPr lang="ru-RU" dirty="0" smtClean="0"/>
              <a:t>Перепишите себе таблицу в тетради для правил.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1311263"/>
              </p:ext>
            </p:extLst>
          </p:nvPr>
        </p:nvGraphicFramePr>
        <p:xfrm>
          <a:off x="179512" y="2492895"/>
          <a:ext cx="8640960" cy="3312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2160240"/>
                <a:gridCol w="2160240"/>
                <a:gridCol w="2160240"/>
              </a:tblGrid>
              <a:tr h="1494299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1. Приближение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 Присоединение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3. </a:t>
                      </a:r>
                    </a:p>
                    <a:p>
                      <a:r>
                        <a:rPr lang="ru-RU" dirty="0" smtClean="0"/>
                        <a:t>Нахождение  около чего-то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4. </a:t>
                      </a:r>
                    </a:p>
                    <a:p>
                      <a:r>
                        <a:rPr lang="ru-RU" dirty="0" smtClean="0"/>
                        <a:t>Неполное действие</a:t>
                      </a:r>
                      <a:endParaRPr lang="ru-RU" dirty="0"/>
                    </a:p>
                  </a:txBody>
                  <a:tcPr/>
                </a:tc>
              </a:tr>
              <a:tr h="60602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dirty="0" smtClean="0"/>
                        <a:t>шел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dirty="0" smtClean="0"/>
                        <a:t>вязать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dirty="0" smtClean="0"/>
                        <a:t>морский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dirty="0" smtClean="0"/>
                        <a:t>поднял</a:t>
                      </a:r>
                      <a:endParaRPr lang="ru-RU" dirty="0"/>
                    </a:p>
                  </a:txBody>
                  <a:tcPr/>
                </a:tc>
              </a:tr>
              <a:tr h="60602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dirty="0" smtClean="0"/>
                        <a:t>ехал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dirty="0" smtClean="0"/>
                        <a:t>шить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dirty="0" smtClean="0"/>
                        <a:t>школьный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сел</a:t>
                      </a:r>
                      <a:endParaRPr lang="ru-RU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0602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плыл</a:t>
                      </a:r>
                      <a:endParaRPr lang="ru-RU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dirty="0" smtClean="0"/>
                        <a:t>клеить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dirty="0" smtClean="0"/>
                        <a:t>дорожный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</a:t>
                      </a:r>
                      <a:r>
                        <a:rPr lang="ru-RU" dirty="0" smtClean="0"/>
                        <a:t>кусил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9936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286718949"/>
              </p:ext>
            </p:extLst>
          </p:nvPr>
        </p:nvGraphicFramePr>
        <p:xfrm>
          <a:off x="251520" y="908720"/>
          <a:ext cx="8208912" cy="4133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104456"/>
              </a:tblGrid>
              <a:tr h="1377685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</a:p>
                    <a:p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«очень»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</a:p>
                    <a:p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пере-</a:t>
                      </a:r>
                      <a:endParaRPr lang="ru-RU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77685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добрый</a:t>
                      </a:r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(очень добрый)</a:t>
                      </a:r>
                      <a:endParaRPr lang="ru-RU" sz="28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градить</a:t>
                      </a:r>
                    </a:p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(перегородить)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77685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жадный</a:t>
                      </a:r>
                    </a:p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(очень жадный)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станный</a:t>
                      </a:r>
                    </a:p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перестает)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237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Распределительный диктант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85850" y="1600200"/>
            <a:ext cx="8523398" cy="5141168"/>
          </a:xfrm>
        </p:spPr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Распределите слова по двум столбикам.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ясным значением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приставки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неясным значением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приставки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Преодолеть, примечать, присмотреться, прельщать, прехорошенький, приоткрыть, причудливый.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1146415">
            <a:off x="249324" y="111345"/>
            <a:ext cx="1328936" cy="1328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452320" y="116632"/>
            <a:ext cx="1256928" cy="12569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864100"/>
            <a:ext cx="1841500" cy="187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172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236</TotalTime>
  <Words>852</Words>
  <Application>Microsoft Office PowerPoint</Application>
  <PresentationFormat>Экран (4:3)</PresentationFormat>
  <Paragraphs>138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«Презентация к уроку по учебному предмету «русский язык» в 6-ом классе  на тему «Правописание приставок пре- и при-»</vt:lpstr>
      <vt:lpstr>Цели урока</vt:lpstr>
      <vt:lpstr>Начинаем наш урок!</vt:lpstr>
      <vt:lpstr>Значение приставки при-</vt:lpstr>
      <vt:lpstr>Значение приставки пре-</vt:lpstr>
      <vt:lpstr>Словарь всегда держи под рукой!</vt:lpstr>
      <vt:lpstr>Вывод: ПРЕ- или ПРИ- ?  На содержание слова смотри!</vt:lpstr>
      <vt:lpstr>Слайд 8</vt:lpstr>
      <vt:lpstr>Распределительный диктант</vt:lpstr>
      <vt:lpstr>Проверь себя!</vt:lpstr>
      <vt:lpstr>Задание №1. Записать словосочетания, выделить приставку, объяснить ее написание.</vt:lpstr>
      <vt:lpstr>Проверьте!</vt:lpstr>
      <vt:lpstr>Задание №2. Подберите к выделенным словам однокоренные глаголы с приставкой при-</vt:lpstr>
      <vt:lpstr>Проверьте!</vt:lpstr>
      <vt:lpstr>Итоги урока</vt:lpstr>
      <vt:lpstr>Рефлексия</vt:lpstr>
      <vt:lpstr>Домашнее задание</vt:lpstr>
      <vt:lpstr>Всем спасибо за урок! Молодцы!</vt:lpstr>
      <vt:lpstr>Список используемой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в 6 классе  по теме: «Правописание приставок пре- и при-»</dc:title>
  <dc:creator>N Ulianova</dc:creator>
  <cp:lastModifiedBy>Натуся</cp:lastModifiedBy>
  <cp:revision>22</cp:revision>
  <dcterms:created xsi:type="dcterms:W3CDTF">2015-05-29T07:37:19Z</dcterms:created>
  <dcterms:modified xsi:type="dcterms:W3CDTF">2015-06-12T22:22:10Z</dcterms:modified>
</cp:coreProperties>
</file>