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69" r:id="rId6"/>
    <p:sldId id="271" r:id="rId7"/>
    <p:sldId id="270" r:id="rId8"/>
    <p:sldId id="265" r:id="rId9"/>
    <p:sldId id="266" r:id="rId10"/>
    <p:sldId id="267" r:id="rId11"/>
    <p:sldId id="272" r:id="rId12"/>
    <p:sldId id="263" r:id="rId13"/>
    <p:sldId id="259" r:id="rId14"/>
    <p:sldId id="275" r:id="rId15"/>
    <p:sldId id="273" r:id="rId16"/>
    <p:sldId id="274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0" autoAdjust="0"/>
    <p:restoredTop sz="94654" autoAdjust="0"/>
  </p:normalViewPr>
  <p:slideViewPr>
    <p:cSldViewPr>
      <p:cViewPr varScale="1">
        <p:scale>
          <a:sx n="70" d="100"/>
          <a:sy n="70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14678" y="-24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  <a:endParaRPr lang="en-US" sz="36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1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10" y="788974"/>
            <a:ext cx="385447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10" y="1500174"/>
            <a:ext cx="3854478" cy="46656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88974"/>
            <a:ext cx="378462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3784627" cy="46259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2751165" cy="6493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5794"/>
            <a:ext cx="4854602" cy="5340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1435100"/>
            <a:ext cx="275116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596" y="-24"/>
            <a:ext cx="8229600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348" y="831863"/>
            <a:ext cx="7715304" cy="5311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8E0A8-8E48-42ED-884C-4B8AE84DB2DE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Числовые и буквенные выражения. Обобщение.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5085184"/>
            <a:ext cx="5288632" cy="504056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Математика, 5 класс</a:t>
            </a:r>
          </a:p>
          <a:p>
            <a:r>
              <a:rPr lang="ru-RU" dirty="0" smtClean="0"/>
              <a:t>УМК </a:t>
            </a:r>
            <a:r>
              <a:rPr lang="ru-RU" dirty="0" err="1" smtClean="0"/>
              <a:t>Виленкин</a:t>
            </a:r>
            <a:r>
              <a:rPr lang="ru-RU" dirty="0" smtClean="0"/>
              <a:t> Н.Я и др.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320" y="3600450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Учитель математики </a:t>
            </a:r>
            <a:r>
              <a:rPr lang="ru-RU" dirty="0" smtClean="0"/>
              <a:t>ГБОУ лицей №144 </a:t>
            </a:r>
          </a:p>
          <a:p>
            <a:r>
              <a:rPr lang="ru-RU" dirty="0" smtClean="0"/>
              <a:t>Калининского района  г. Санкт-Петербурга</a:t>
            </a:r>
          </a:p>
          <a:p>
            <a:endParaRPr lang="ru-RU" dirty="0" smtClean="0"/>
          </a:p>
          <a:p>
            <a:r>
              <a:rPr lang="ru-RU" dirty="0" smtClean="0"/>
              <a:t>Ирина Валерьевна Сычева </a:t>
            </a:r>
            <a:endParaRPr lang="ru-RU" dirty="0"/>
          </a:p>
          <a:p>
            <a:endParaRPr lang="en-US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95536" y="692696"/>
            <a:ext cx="802838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61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Длина Заячьего острова в 2 раза больше его ширины. Если бы остров был короче на 250 м и на 140 м шире, чем на самом деле, то длина и ширина острова сравнялись бы. Каковы размеры Заячьего острова? (Составьте уравнение).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50" name="Picture 2" descr="http://www.zoroastrian.ru/files/star/spb%2011%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84984"/>
            <a:ext cx="426720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4221088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х+140=2х-250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836713"/>
            <a:ext cx="7272808" cy="3488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 Маршак: </a:t>
            </a:r>
            <a:endParaRPr lang="ru-RU" sz="4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Пусть каждый день и каждый час Вам новое добудет. Пусть добрым будет ум у вас, и сердце умным будет.»</a:t>
            </a:r>
            <a:endParaRPr lang="ru-RU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03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5945"/>
            <a:ext cx="3277750" cy="38995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512" y="1693376"/>
            <a:ext cx="4143212" cy="31068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224" y="1594788"/>
            <a:ext cx="3298063" cy="31288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2239" y="523498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Оцените свой результат на уроке: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800262"/>
            <a:ext cx="22322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Я удовлетворён уроком, урок был полезен для меня, я много и хорошо работал на уроке,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78737" y="4723644"/>
            <a:ext cx="36654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Урок был интересен, я принимал в нём активное участие, урок был в определённой степени полезен для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меня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сумел выполнить ряд заданий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44208" y="4791157"/>
            <a:ext cx="21711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урока я получил мало, я не очень понимал, о чём идёт речь, к ответу на уроке я был не готов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67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36712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Домашнее задание:</a:t>
            </a:r>
          </a:p>
          <a:p>
            <a:endParaRPr lang="ru-RU" dirty="0"/>
          </a:p>
          <a:p>
            <a:r>
              <a:rPr lang="ru-RU" dirty="0"/>
              <a:t>Задача 1. На изготовление одной малахитовой колонны центрального иконостаса Исаакиевского собора пошло на 4/5 т камня больше, чем на изготовление одной лазуритовой колонны. Составьте выражение для вычисления массы камня, пошедшего на 10 малахитовых и 2 лазуритовые колонны. Решите эту задачу для а=1т200кг, где а – масса камня, необходимого для изготовления лазуритовой колонны.</a:t>
            </a:r>
          </a:p>
          <a:p>
            <a:endParaRPr lang="ru-RU" dirty="0"/>
          </a:p>
          <a:p>
            <a:r>
              <a:rPr lang="ru-RU" dirty="0"/>
              <a:t>Задача 2. Александро-Невский монастырь построил дорогу до «</a:t>
            </a:r>
            <a:r>
              <a:rPr lang="ru-RU" dirty="0" err="1"/>
              <a:t>першпективы</a:t>
            </a:r>
            <a:r>
              <a:rPr lang="ru-RU" dirty="0"/>
              <a:t>» (Невского проспекта) и особым указом Петра I было установлено, что пешеходы ходят по ней бесплатно, верховой (верхом) платит на 7 копеек меньше пассажира в парной упряжке, а пассажир четверной упряжи платить 30 копеек, что в два раза больше, чем пассажир в парной упряжке. Составьте и решите числовое выражение, позволяющее на сколько проезд всадника по дороге дороже цены на курицу, которая в то время стоила 5 копеек. </a:t>
            </a:r>
          </a:p>
        </p:txBody>
      </p:sp>
    </p:spTree>
    <p:extLst>
      <p:ext uri="{BB962C8B-B14F-4D97-AF65-F5344CB8AC3E}">
        <p14:creationId xmlns:p14="http://schemas.microsoft.com/office/powerpoint/2010/main" val="775444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980728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101-42=59  острова</a:t>
            </a:r>
            <a:endParaRPr lang="ru-RU" sz="2800" dirty="0"/>
          </a:p>
          <a:p>
            <a:r>
              <a:rPr lang="ru-RU" sz="2800" dirty="0" smtClean="0"/>
              <a:t>Ответ: с карты Санкт-Петербурга исчезло 59 островов</a:t>
            </a:r>
          </a:p>
          <a:p>
            <a:endParaRPr lang="ru-RU" sz="2800" dirty="0" smtClean="0"/>
          </a:p>
          <a:p>
            <a:r>
              <a:rPr lang="ru-RU" sz="2800" dirty="0" smtClean="0"/>
              <a:t>Исчезнувшие острова сейчас являются частями в основном Васильевского, Петровского и Петроградского островов, но и в центральных частях города так же многие водные артерии оказались засыпаны.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229425" y="551723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hlinkClick r:id="rId2" action="ppaction://hlinksldjump"/>
              </a:rPr>
              <a:t>Назад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89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29425" y="551723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hlinkClick r:id="rId2" action="ppaction://hlinksldjump"/>
              </a:rPr>
              <a:t>Назад</a:t>
            </a:r>
            <a:endParaRPr lang="ru-RU" sz="2800" b="1" dirty="0">
              <a:solidFill>
                <a:srgbClr val="FFC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980728"/>
            <a:ext cx="7200800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2014-(1703+131)=2014-1834=180 </a:t>
            </a:r>
            <a:r>
              <a:rPr lang="ru-RU" dirty="0" smtClean="0"/>
              <a:t>(лет)</a:t>
            </a:r>
          </a:p>
          <a:p>
            <a:r>
              <a:rPr lang="ru-RU" dirty="0" smtClean="0"/>
              <a:t>Ответ: 180 лет Петровский домик </a:t>
            </a:r>
            <a:r>
              <a:rPr lang="ru-RU" dirty="0">
                <a:ea typeface="Times New Roman" pitchFamily="18" charset="0"/>
              </a:rPr>
              <a:t>лет </a:t>
            </a:r>
            <a:r>
              <a:rPr lang="ru-RU" dirty="0" smtClean="0">
                <a:ea typeface="Times New Roman" pitchFamily="18" charset="0"/>
              </a:rPr>
              <a:t>укрыт </a:t>
            </a:r>
            <a:r>
              <a:rPr lang="ru-RU" dirty="0">
                <a:ea typeface="Times New Roman" pitchFamily="18" charset="0"/>
              </a:rPr>
              <a:t>защитным сооружением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1817818"/>
            <a:ext cx="763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Домик Петра </a:t>
            </a:r>
            <a:r>
              <a:rPr lang="en-US" dirty="0" smtClean="0"/>
              <a:t>I</a:t>
            </a:r>
            <a:r>
              <a:rPr lang="ru-RU" dirty="0" smtClean="0"/>
              <a:t> – первая постройка в Санкт-Петербурге, летнее жилище царя Петра </a:t>
            </a:r>
            <a:r>
              <a:rPr lang="en-US" dirty="0" smtClean="0"/>
              <a:t>I </a:t>
            </a:r>
            <a:r>
              <a:rPr lang="ru-RU" dirty="0" smtClean="0"/>
              <a:t>с 1703 по 1708 годы. Небольшое деревянное сооружение площадью 60 м</a:t>
            </a:r>
            <a:r>
              <a:rPr lang="ru-RU" baseline="30000" dirty="0" smtClean="0"/>
              <a:t>2</a:t>
            </a:r>
            <a:r>
              <a:rPr lang="ru-RU" dirty="0" smtClean="0"/>
              <a:t>, построено недалеко от Троицкой площади всего за 3 дня с 13 (24) мая по 15 (26) мая. Здесь же и было проведено празднество 16 (27) мая по случаю освоения нового города.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02" y="3558313"/>
            <a:ext cx="4955041" cy="275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2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1920" y="836712"/>
            <a:ext cx="44644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3538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Санкт-Петербург был заложен в 1703 году, а главный символ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города,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каменная колокольня собора Петра и Павла была, построена спустя 20 лет. Составьте выражение, используя которое, можно вычислить – сколько лет ангел на шпиле колокольни «парит» над городом.</a:t>
            </a:r>
          </a:p>
        </p:txBody>
      </p:sp>
      <p:pic>
        <p:nvPicPr>
          <p:cNvPr id="1026" name="Picture 2" descr="Петропавловская крепость в Санкт-Петербург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638" y="0"/>
            <a:ext cx="3915558" cy="587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980728"/>
            <a:ext cx="3470822" cy="685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(</a:t>
            </a:r>
            <a:r>
              <a:rPr lang="ru-RU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1703+20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1019521"/>
            <a:ext cx="1513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=</a:t>
            </a:r>
            <a:r>
              <a:rPr lang="ru-RU" sz="3600" dirty="0" smtClean="0"/>
              <a:t>29</a:t>
            </a:r>
            <a:r>
              <a:rPr lang="en-US" sz="3600" dirty="0" smtClean="0"/>
              <a:t>3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55957" y="2204864"/>
            <a:ext cx="2755883" cy="685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(</a:t>
            </a:r>
            <a:r>
              <a:rPr lang="ru-RU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1703+20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1840" y="2164069"/>
            <a:ext cx="345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, </a:t>
            </a:r>
            <a:r>
              <a:rPr lang="ru-RU" sz="3600" dirty="0" smtClean="0"/>
              <a:t>где а</a:t>
            </a:r>
            <a:r>
              <a:rPr lang="en-US" sz="3600" dirty="0" smtClean="0"/>
              <a:t>&gt;</a:t>
            </a:r>
            <a:r>
              <a:rPr lang="ru-RU" sz="3600" dirty="0" smtClean="0"/>
              <a:t> 1723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734010" y="3347188"/>
            <a:ext cx="7416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Тема: Числовые и буквенные выражения. Обобщение.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3810" y="208682"/>
            <a:ext cx="6507807" cy="5985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Группа 16"/>
          <p:cNvGrpSpPr/>
          <p:nvPr/>
        </p:nvGrpSpPr>
        <p:grpSpPr>
          <a:xfrm>
            <a:off x="2950761" y="3755627"/>
            <a:ext cx="4479949" cy="2351592"/>
            <a:chOff x="2950761" y="3755627"/>
            <a:chExt cx="4479949" cy="2351592"/>
          </a:xfrm>
        </p:grpSpPr>
        <p:sp>
          <p:nvSpPr>
            <p:cNvPr id="12" name="TextBox 11"/>
            <p:cNvSpPr txBox="1"/>
            <p:nvPr/>
          </p:nvSpPr>
          <p:spPr>
            <a:xfrm>
              <a:off x="6710630" y="3755627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510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50761" y="5645554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srgbClr val="FF0000"/>
                  </a:solidFill>
                </a:rPr>
                <a:t>690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861091" y="4729310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srgbClr val="FF0000"/>
                  </a:solidFill>
                </a:rPr>
                <a:t>23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00402" y="5183889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rgbClr val="FF0000"/>
                  </a:solidFill>
                </a:rPr>
                <a:t> </a:t>
              </a:r>
              <a:r>
                <a:rPr lang="ru-RU" sz="2400" dirty="0" smtClean="0">
                  <a:solidFill>
                    <a:srgbClr val="FF0000"/>
                  </a:solidFill>
                </a:rPr>
                <a:t> </a:t>
              </a:r>
              <a:r>
                <a:rPr lang="en-US" sz="2400" dirty="0" smtClean="0">
                  <a:solidFill>
                    <a:srgbClr val="FF0000"/>
                  </a:solidFill>
                </a:rPr>
                <a:t>0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2987824" y="404665"/>
            <a:ext cx="4392488" cy="3816424"/>
            <a:chOff x="3131840" y="980728"/>
            <a:chExt cx="4896544" cy="4714577"/>
          </a:xfrm>
        </p:grpSpPr>
        <p:sp>
          <p:nvSpPr>
            <p:cNvPr id="4" name="TextBox 3"/>
            <p:cNvSpPr txBox="1"/>
            <p:nvPr/>
          </p:nvSpPr>
          <p:spPr>
            <a:xfrm>
              <a:off x="3275856" y="980728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9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220072" y="1988840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40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092280" y="1441748"/>
              <a:ext cx="9361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2800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131840" y="3933056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360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66728" y="5229200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8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256671" y="5233640"/>
              <a:ext cx="576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17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12655" y="2863316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600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092280" y="3471391"/>
              <a:ext cx="720080" cy="570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30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19" name="Прямая соединительная линия 18"/>
          <p:cNvCxnSpPr/>
          <p:nvPr/>
        </p:nvCxnSpPr>
        <p:spPr>
          <a:xfrm flipV="1">
            <a:off x="499301" y="3406422"/>
            <a:ext cx="6962316" cy="66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83568" y="1124744"/>
            <a:ext cx="748883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542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«Почти полтора века назад наш город располагался на 101 острове. Со временем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многие реки, протоки, ручьи засыпались. Сейчас в Петербурге 42 острова. Сколько островов исчезло при строительстве улиц?»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hlinkClick r:id="rId2" action="ppaction://hlinksldjump"/>
              </a:rPr>
              <a:t>Проверить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</a:endParaRPr>
          </a:p>
          <a:p>
            <a:pPr marR="0" lvl="0" indent="542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542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2.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«Домик Петра I – первый деревянный дом – простоял с 1703 года 131 год. Потом по указу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НиколаяI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 над ним был сооружён защитный футляр в виде одноэтажного кирпичного дома, который и стоит до сих пор. Составьте выражение, чтобы вычислить сколько лет стоит Петровский домик, укрытый защитным сооружением?»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hlinkClick r:id="rId3" action="ppaction://hlinksldjump"/>
              </a:rPr>
              <a:t>Проверить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188640"/>
            <a:ext cx="6912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Составьте выражение для решения задачи, вычислите его.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971297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1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a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 Для остекления окон в Домике Петра I применили лунное стекло. Его можно было вырезать лишь небольшими квадратами. 17 рам имели по 25 квадратов лунных стекол, а 5 рам – по 20. Волнистая поверхность не позволя</a:t>
            </a:r>
            <a:r>
              <a:rPr lang="ru-RU" sz="2400" dirty="0">
                <a:ea typeface="Times New Roman" pitchFamily="18" charset="0"/>
                <a:cs typeface="Times New Roman" pitchFamily="18" charset="0"/>
              </a:rPr>
              <a:t>е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т четко видеть представленный интерьер музея. Для лучшего обозрения 215 стекол убрали. Сколько лунных стекол петровского времени можно сегодня увидеть в окнах Первоначального дворца?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3608" y="17190"/>
            <a:ext cx="6912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Составьте выражение для решения задачи, вычислите его.</a:t>
            </a:r>
            <a:endParaRPr lang="ru-RU" sz="2800" b="1" dirty="0"/>
          </a:p>
        </p:txBody>
      </p:sp>
      <p:pic>
        <p:nvPicPr>
          <p:cNvPr id="1026" name="Picture 2" descr="http://www.peterburg.biz/images/dost/domik1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9" t="27807" r="2845" b="15746"/>
          <a:stretch/>
        </p:blipFill>
        <p:spPr bwMode="auto">
          <a:xfrm>
            <a:off x="3851920" y="4113958"/>
            <a:ext cx="5292080" cy="274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45482" y="315654"/>
            <a:ext cx="384699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ru-RU" sz="2000" dirty="0"/>
              <a:t>В мае 1704 года по распоряжению Петра I началось создание Летнего сада. сформировалось сразу три Летних сада: Первый Летний сад – парадная часть (от Невы до Поперечного канала), Второй Летний сад – хозяйственная часть (от Поперечного канала до Мойки), и Третий Летний сад (южнее реки Мойки, он простирался почти до Невского проспекта). </a:t>
            </a:r>
          </a:p>
        </p:txBody>
      </p:sp>
      <p:pic>
        <p:nvPicPr>
          <p:cNvPr id="3" name="Picture 2" descr="http://www.ilovepetersburg.ru/sites/default/files/history_2/letnyi_pala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" y="188640"/>
            <a:ext cx="5042009" cy="423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536096"/>
            <a:ext cx="77591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ru-RU" sz="2000" dirty="0"/>
              <a:t>Во Втором Летнем саду выращивали яблони, груши, вишни, смородину, на грядах сажали петрушку, морковь, свеклу, огурцы и многое другое. Поэтому при Петре I Летний сад часто именовали «царским огородом».</a:t>
            </a:r>
          </a:p>
        </p:txBody>
      </p:sp>
    </p:spTree>
    <p:extLst>
      <p:ext uri="{BB962C8B-B14F-4D97-AF65-F5344CB8AC3E}">
        <p14:creationId xmlns:p14="http://schemas.microsoft.com/office/powerpoint/2010/main" val="209660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4356" y="620688"/>
            <a:ext cx="432048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Задача: </a:t>
            </a:r>
            <a:r>
              <a:rPr lang="ru-RU" sz="2400" dirty="0"/>
              <a:t>В Летнем саду вырастили </a:t>
            </a:r>
            <a:r>
              <a:rPr lang="en-US" sz="2400" b="1" dirty="0"/>
              <a:t>n</a:t>
            </a:r>
            <a:r>
              <a:rPr lang="ru-RU" sz="2400" dirty="0"/>
              <a:t> плодовых саженцев: поровну саженцев яблонь и груш и поровну саженцев вишни и смородины, а остальные саженцы – крыжовник. Вишни вырастили на </a:t>
            </a:r>
            <a:r>
              <a:rPr lang="ru-RU" sz="2400" dirty="0" smtClean="0"/>
              <a:t>76 </a:t>
            </a:r>
            <a:r>
              <a:rPr lang="ru-RU" sz="2400" dirty="0"/>
              <a:t>саженцев больше, чем яблонь, а смородины – </a:t>
            </a:r>
            <a:r>
              <a:rPr lang="ru-RU" sz="2400" dirty="0" smtClean="0"/>
              <a:t>142 </a:t>
            </a:r>
            <a:r>
              <a:rPr lang="ru-RU" sz="2400" dirty="0"/>
              <a:t>кустов. Сколько кустов крыжовника вырастили в Летнем саду</a:t>
            </a:r>
            <a:r>
              <a:rPr lang="ru-RU" sz="2400" dirty="0" smtClean="0"/>
              <a:t>?</a:t>
            </a:r>
            <a:r>
              <a:rPr lang="en-US" sz="2400" dirty="0" smtClean="0"/>
              <a:t> </a:t>
            </a:r>
            <a:r>
              <a:rPr lang="ru-RU" sz="2400" dirty="0" smtClean="0"/>
              <a:t>Выразите ответ выражением.  </a:t>
            </a:r>
            <a:r>
              <a:rPr lang="ru-RU" sz="2400" dirty="0"/>
              <a:t>Вычислите при </a:t>
            </a:r>
            <a:r>
              <a:rPr lang="en-US" sz="2400" dirty="0"/>
              <a:t>n</a:t>
            </a:r>
            <a:r>
              <a:rPr lang="ru-RU" sz="2400" dirty="0" smtClean="0"/>
              <a:t>=7</a:t>
            </a:r>
            <a:r>
              <a:rPr lang="en-US" sz="2400" dirty="0" smtClean="0"/>
              <a:t>3</a:t>
            </a:r>
            <a:r>
              <a:rPr lang="ru-RU" sz="2400" dirty="0" smtClean="0"/>
              <a:t>0</a:t>
            </a:r>
          </a:p>
          <a:p>
            <a:pPr algn="just"/>
            <a:r>
              <a:rPr lang="en-US" sz="2400" dirty="0" smtClean="0"/>
              <a:t>n=950</a:t>
            </a:r>
          </a:p>
          <a:p>
            <a:pPr algn="just"/>
            <a:r>
              <a:rPr lang="en-US" sz="2400" dirty="0" smtClean="0"/>
              <a:t>n=870</a:t>
            </a:r>
            <a:r>
              <a:rPr lang="ru-RU" sz="2400" dirty="0" smtClean="0"/>
              <a:t>.</a:t>
            </a:r>
            <a:endParaRPr lang="ru-RU" sz="2400" dirty="0"/>
          </a:p>
          <a:p>
            <a:endParaRPr lang="ru-RU" sz="2400" dirty="0"/>
          </a:p>
        </p:txBody>
      </p:sp>
      <p:pic>
        <p:nvPicPr>
          <p:cNvPr id="3076" name="Picture 4" descr="http://p3.citywalls.ru/photo_151-155007.jpg?mt=136251547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4" y="908720"/>
            <a:ext cx="334837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23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196752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n-(14</a:t>
            </a:r>
            <a:r>
              <a:rPr lang="ru-RU" sz="4000" dirty="0" smtClean="0"/>
              <a:t>2</a:t>
            </a:r>
            <a:r>
              <a:rPr lang="en-US" sz="4000" dirty="0" smtClean="0"/>
              <a:t>*2+(142-76)*2)=n-416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53406" y="2348880"/>
            <a:ext cx="72728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dirty="0" smtClean="0"/>
              <a:t>При </a:t>
            </a:r>
            <a:r>
              <a:rPr lang="en-US" sz="4000" dirty="0" smtClean="0"/>
              <a:t>n</a:t>
            </a:r>
            <a:r>
              <a:rPr lang="ru-RU" sz="4000" dirty="0"/>
              <a:t>=7</a:t>
            </a:r>
            <a:r>
              <a:rPr lang="en-US" sz="4000" dirty="0"/>
              <a:t>3</a:t>
            </a:r>
            <a:r>
              <a:rPr lang="ru-RU" sz="4000" dirty="0" smtClean="0"/>
              <a:t>0   730-416=314</a:t>
            </a:r>
            <a:endParaRPr lang="ru-RU" sz="4000" dirty="0"/>
          </a:p>
          <a:p>
            <a:pPr algn="just"/>
            <a:r>
              <a:rPr lang="ru-RU" sz="4000" dirty="0" smtClean="0"/>
              <a:t>При </a:t>
            </a:r>
            <a:r>
              <a:rPr lang="en-US" sz="4000" dirty="0" smtClean="0"/>
              <a:t>n=950</a:t>
            </a:r>
            <a:r>
              <a:rPr lang="ru-RU" sz="4000" dirty="0" smtClean="0"/>
              <a:t>   950-416=534</a:t>
            </a:r>
            <a:endParaRPr lang="en-US" sz="4000" dirty="0"/>
          </a:p>
          <a:p>
            <a:pPr algn="just"/>
            <a:r>
              <a:rPr lang="ru-RU" sz="4000" dirty="0" smtClean="0"/>
              <a:t>При </a:t>
            </a:r>
            <a:r>
              <a:rPr lang="en-US" sz="4000" dirty="0" smtClean="0"/>
              <a:t>n=870</a:t>
            </a:r>
            <a:r>
              <a:rPr lang="ru-RU" sz="4000" dirty="0" smtClean="0"/>
              <a:t>    870-416=454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2543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8_mat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A21926C-F056-483B-B3E8-AE1F1A8F88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для презентаций по математике</Template>
  <TotalTime>629</TotalTime>
  <Words>876</Words>
  <Application>Microsoft Office PowerPoint</Application>
  <PresentationFormat>Экран (4:3)</PresentationFormat>
  <Paragraphs>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8_math</vt:lpstr>
      <vt:lpstr>Числовые и буквенные выражения. Обобщение.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Числовые и буквенные выражения. Обобщение.</dc:title>
  <dc:subject>Шаблон оформления</dc:subject>
  <dc:creator>ira</dc:creator>
  <cp:keywords/>
  <dc:description>Шаблон оформления
Корпорация Майкрософт</dc:description>
  <cp:lastModifiedBy>ирина</cp:lastModifiedBy>
  <cp:revision>47</cp:revision>
  <dcterms:created xsi:type="dcterms:W3CDTF">2014-10-08T15:54:28Z</dcterms:created>
  <dcterms:modified xsi:type="dcterms:W3CDTF">2016-10-23T20:41:01Z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TC019087039991</vt:lpwstr>
  </property>
</Properties>
</file>