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70" r:id="rId3"/>
    <p:sldId id="269" r:id="rId4"/>
    <p:sldId id="256" r:id="rId5"/>
    <p:sldId id="257" r:id="rId6"/>
    <p:sldId id="258" r:id="rId7"/>
    <p:sldId id="259" r:id="rId8"/>
    <p:sldId id="267" r:id="rId9"/>
    <p:sldId id="262" r:id="rId10"/>
    <p:sldId id="260" r:id="rId11"/>
    <p:sldId id="261" r:id="rId12"/>
    <p:sldId id="268" r:id="rId13"/>
    <p:sldId id="263" r:id="rId14"/>
    <p:sldId id="271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91" autoAdjust="0"/>
    <p:restoredTop sz="86475" autoAdjust="0"/>
  </p:normalViewPr>
  <p:slideViewPr>
    <p:cSldViewPr>
      <p:cViewPr varScale="1">
        <p:scale>
          <a:sx n="94" d="100"/>
          <a:sy n="94" d="100"/>
        </p:scale>
        <p:origin x="-18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DC1F56-5C90-4CBC-AF0F-12AAD9DEEC9E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1E662D-AD55-461B-92F0-A3FEC625C4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200800" cy="1584176"/>
          </a:xfrm>
        </p:spPr>
        <p:txBody>
          <a:bodyPr/>
          <a:lstStyle/>
          <a:p>
            <a:pPr algn="ctr"/>
            <a:r>
              <a:rPr lang="ru-RU" sz="1800" dirty="0" smtClean="0"/>
              <a:t>Презентация к  интегрированному уроку  по учебному предмету математика и окружающий мир во 2 классе на тему «Математика в весеннем лесу»</a:t>
            </a:r>
            <a:br>
              <a:rPr lang="ru-RU" sz="1800" dirty="0" smtClean="0"/>
            </a:br>
            <a:r>
              <a:rPr lang="ru-RU" sz="1600" dirty="0" smtClean="0"/>
              <a:t>по программе </a:t>
            </a:r>
            <a:r>
              <a:rPr lang="ru-RU" sz="1800" dirty="0" smtClean="0"/>
              <a:t>«Планета Знаний»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1" y="2420888"/>
            <a:ext cx="6840761" cy="1800200"/>
          </a:xfrm>
        </p:spPr>
        <p:txBody>
          <a:bodyPr/>
          <a:lstStyle/>
          <a:p>
            <a:pPr marL="0" indent="0">
              <a:buNone/>
            </a:pPr>
            <a:r>
              <a:rPr lang="ru-RU" sz="2000" i="1" dirty="0" smtClean="0"/>
              <a:t>Автор: </a:t>
            </a:r>
            <a:r>
              <a:rPr lang="ru-RU" dirty="0" smtClean="0"/>
              <a:t> </a:t>
            </a:r>
            <a:r>
              <a:rPr lang="ru-RU" sz="2000" b="1" dirty="0" smtClean="0"/>
              <a:t>Якименко Светлана Николаевна</a:t>
            </a:r>
            <a:r>
              <a:rPr lang="ru-RU" dirty="0" smtClean="0"/>
              <a:t>,</a:t>
            </a:r>
          </a:p>
          <a:p>
            <a:pPr marL="0" indent="0" algn="ctr">
              <a:buNone/>
            </a:pPr>
            <a:r>
              <a:rPr lang="ru-RU" i="1" dirty="0" smtClean="0"/>
              <a:t> учитель начальных классов, </a:t>
            </a:r>
          </a:p>
          <a:p>
            <a:pPr marL="0" indent="0" algn="ctr">
              <a:buNone/>
            </a:pPr>
            <a:r>
              <a:rPr lang="ru-RU" i="1" dirty="0" smtClean="0"/>
              <a:t>МБОУ СОШ №31 имени Героев Свири </a:t>
            </a:r>
          </a:p>
          <a:p>
            <a:pPr marL="0" indent="0" algn="ctr">
              <a:buNone/>
            </a:pPr>
            <a:r>
              <a:rPr lang="ru-RU" i="1" dirty="0" smtClean="0"/>
              <a:t>города Ульяновска</a:t>
            </a: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718">
            <a:off x="4905021" y="4407171"/>
            <a:ext cx="2952328" cy="1969757"/>
          </a:xfrm>
          <a:prstGeom prst="rect">
            <a:avLst/>
          </a:prstGeom>
          <a:noFill/>
          <a:ln>
            <a:noFill/>
          </a:ln>
          <a:effectLst/>
          <a:scene3d>
            <a:camera prst="obliqueTopRigh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2168">
            <a:off x="899593" y="4474787"/>
            <a:ext cx="2759968" cy="1970790"/>
          </a:xfrm>
          <a:prstGeom prst="rect">
            <a:avLst/>
          </a:prstGeom>
          <a:noFill/>
          <a:ln>
            <a:noFill/>
          </a:ln>
          <a:effectLst/>
          <a:scene3d>
            <a:camera prst="obliqueTopLef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8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398409" y="188640"/>
            <a:ext cx="4635214" cy="489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Подснежники</a:t>
            </a:r>
            <a:endParaRPr lang="ru-RU" sz="2800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48477" y="3520119"/>
            <a:ext cx="8490729" cy="869151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/>
              <a:t>Печеночница </a:t>
            </a:r>
            <a:r>
              <a:rPr lang="ru-RU" sz="9600" b="1" dirty="0" smtClean="0"/>
              <a:t>     </a:t>
            </a:r>
            <a:r>
              <a:rPr lang="ru-RU" sz="7200" b="1" dirty="0" smtClean="0"/>
              <a:t>                                           </a:t>
            </a:r>
            <a:r>
              <a:rPr lang="ru-RU" sz="9600" b="1" dirty="0"/>
              <a:t>Крокус</a:t>
            </a:r>
          </a:p>
          <a:p>
            <a:endParaRPr lang="ru-RU" sz="1600" b="1" dirty="0"/>
          </a:p>
          <a:p>
            <a:endParaRPr lang="ru-RU" sz="7200" b="1" dirty="0"/>
          </a:p>
          <a:p>
            <a:endParaRPr lang="ru-RU" sz="1800" b="1" dirty="0"/>
          </a:p>
          <a:p>
            <a:pPr algn="ctr"/>
            <a:r>
              <a:rPr lang="ru-RU" sz="7000" b="1" dirty="0" smtClean="0"/>
              <a:t>                                          </a:t>
            </a:r>
            <a:endParaRPr lang="ru-RU" sz="24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54695"/>
            <a:ext cx="4020019" cy="276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5442923" y="744760"/>
            <a:ext cx="2566203" cy="256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2992799" cy="251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3339408" cy="267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43698" y="216843"/>
            <a:ext cx="1779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spcBef>
                <a:spcPct val="20000"/>
              </a:spcBef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</a:pPr>
            <a:r>
              <a:rPr lang="ru-RU" sz="2400" b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Галантус</a:t>
            </a: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5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46793" y="116632"/>
            <a:ext cx="8568952" cy="216024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Составьте выражения и посчитайте сколько веточек принесла каждая птичка?</a:t>
            </a:r>
          </a:p>
          <a:p>
            <a:r>
              <a:rPr lang="ru-RU" sz="1800" b="1" dirty="0" smtClean="0"/>
              <a:t>  Первая птица утром летала 9 раз, принося в клюве по 4 веточки, а днём еще 8 раз по 3 веточки.</a:t>
            </a:r>
          </a:p>
          <a:p>
            <a:r>
              <a:rPr lang="ru-RU" sz="1800" b="1" dirty="0" smtClean="0"/>
              <a:t>  Вторая  птица за утро принесла 10 раз по 3 веточки, а днём 6 раз по 4 веточки.</a:t>
            </a:r>
            <a:endParaRPr lang="ru-RU" sz="18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7" r="16687"/>
          <a:stretch>
            <a:fillRect/>
          </a:stretch>
        </p:blipFill>
        <p:spPr bwMode="auto">
          <a:xfrm>
            <a:off x="539552" y="2420888"/>
            <a:ext cx="3429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37759"/>
            <a:ext cx="4415753" cy="2751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0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 ком так говорят и почему?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6874925" cy="356585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… ноги кормят;</a:t>
            </a:r>
          </a:p>
          <a:p>
            <a:r>
              <a:rPr lang="ru-RU" sz="3600" dirty="0" smtClean="0"/>
              <a:t>… – санитар леса.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865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0356"/>
            <a:ext cx="8424936" cy="631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37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125113" cy="924475"/>
          </a:xfrm>
        </p:spPr>
        <p:txBody>
          <a:bodyPr/>
          <a:lstStyle/>
          <a:p>
            <a:r>
              <a:rPr lang="ru-RU" u="sng" dirty="0" smtClean="0"/>
              <a:t>Вывод: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Что нового ты узнал на уроке?</a:t>
            </a:r>
          </a:p>
          <a:p>
            <a:r>
              <a:rPr lang="ru-RU" sz="2400" dirty="0" smtClean="0"/>
              <a:t>Чему ты научился на уроке?</a:t>
            </a:r>
          </a:p>
          <a:p>
            <a:r>
              <a:rPr lang="ru-RU" sz="2400" dirty="0" smtClean="0"/>
              <a:t>Что вызвало затруднения?</a:t>
            </a:r>
          </a:p>
          <a:p>
            <a:r>
              <a:rPr lang="ru-RU" sz="2400" dirty="0" smtClean="0"/>
              <a:t>Что ты бы хотел узнать еще по этой теме?</a:t>
            </a:r>
          </a:p>
          <a:p>
            <a:endParaRPr lang="ru-RU" sz="2400" dirty="0"/>
          </a:p>
          <a:p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0557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696744" cy="6480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До свидания!</a:t>
            </a:r>
            <a:endParaRPr lang="ru-RU" sz="4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086811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16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64896" cy="1800199"/>
          </a:xfrm>
        </p:spPr>
        <p:txBody>
          <a:bodyPr/>
          <a:lstStyle/>
          <a:p>
            <a:pPr algn="ctr"/>
            <a:r>
              <a:rPr lang="ru-RU" sz="3600" dirty="0" smtClean="0"/>
              <a:t>Цель урока</a:t>
            </a:r>
            <a:r>
              <a:rPr lang="ru-RU" sz="3600" dirty="0" smtClean="0"/>
              <a:t>:</a:t>
            </a:r>
            <a:br>
              <a:rPr lang="ru-RU" sz="3600" dirty="0" smtClean="0"/>
            </a:br>
            <a:r>
              <a:rPr lang="ru-RU" sz="2400" dirty="0" smtClean="0"/>
              <a:t>закрепление изученного материала</a:t>
            </a:r>
            <a:r>
              <a:rPr lang="ru-RU" sz="3600" dirty="0" smtClean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>Задачи: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2060848"/>
            <a:ext cx="7272808" cy="439248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*закрепление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табличных случаев умножения и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деления; </a:t>
            </a:r>
          </a:p>
          <a:p>
            <a:pPr algn="l"/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*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решение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задач на разностное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сравнение;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/>
            </a:r>
            <a:b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</a:b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*расширение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знаний о растительном и животном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мире;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/>
            </a:r>
            <a:b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</a:b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*закрепление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  <a:t>правил поведения в лесу.</a:t>
            </a:r>
            <a:b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ea typeface="+mj-ea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3081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164288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2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60648"/>
            <a:ext cx="5758408" cy="819522"/>
          </a:xfrm>
        </p:spPr>
        <p:txBody>
          <a:bodyPr/>
          <a:lstStyle/>
          <a:p>
            <a:pPr algn="ctr"/>
            <a:r>
              <a:rPr lang="ru-RU" b="1" dirty="0" smtClean="0"/>
              <a:t>Лес весной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8320" y="1115762"/>
            <a:ext cx="8352928" cy="5400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20" y="1052737"/>
            <a:ext cx="8224160" cy="552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5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39552" y="2060848"/>
            <a:ext cx="3481387" cy="25302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Пропущу вас, если выполните мои задания.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r="7524"/>
          <a:stretch>
            <a:fillRect/>
          </a:stretch>
        </p:blipFill>
        <p:spPr bwMode="auto">
          <a:xfrm>
            <a:off x="4139951" y="863352"/>
            <a:ext cx="4659651" cy="515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69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04664"/>
            <a:ext cx="3591237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Задача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7544" y="1124744"/>
            <a:ext cx="7992888" cy="2897656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/>
              <a:t>У медведицы родилось 2 медвежонка, а у лисицы в 3 раза больше, чем у медведицы. Сколько всего детёнышей ? У кого больше родилось детёнышей у медведицы или лисицы?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7086">
            <a:off x="788153" y="3854688"/>
            <a:ext cx="3317611" cy="252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5016">
            <a:off x="4614121" y="4013225"/>
            <a:ext cx="3439001" cy="257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54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 rot="10800000" flipH="1" flipV="1">
            <a:off x="4925345" y="526841"/>
            <a:ext cx="4032449" cy="338437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4 кладовых осталось по 8 шишек еловых и по 5 сосновых. Каких шишек больше? </a:t>
            </a:r>
          </a:p>
          <a:p>
            <a:endParaRPr lang="ru-RU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 r="12462"/>
          <a:stretch>
            <a:fillRect/>
          </a:stretch>
        </p:blipFill>
        <p:spPr bwMode="auto">
          <a:xfrm>
            <a:off x="268716" y="692696"/>
            <a:ext cx="4469505" cy="488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0906">
            <a:off x="5043496" y="4600298"/>
            <a:ext cx="1903516" cy="196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197">
            <a:off x="7127583" y="4358369"/>
            <a:ext cx="1540545" cy="228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13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Выполните задание и составьте слово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2*2=                         39:6=</a:t>
            </a:r>
          </a:p>
          <a:p>
            <a:r>
              <a:rPr lang="ru-RU" sz="2000" dirty="0" smtClean="0"/>
              <a:t>7*4=                         49:7=</a:t>
            </a:r>
          </a:p>
          <a:p>
            <a:r>
              <a:rPr lang="ru-RU" sz="2000" dirty="0" smtClean="0"/>
              <a:t>9*3=                         15:5=</a:t>
            </a:r>
          </a:p>
          <a:p>
            <a:r>
              <a:rPr lang="ru-RU" sz="2000" dirty="0" smtClean="0"/>
              <a:t>4*4=                         81:9=  </a:t>
            </a:r>
          </a:p>
          <a:p>
            <a:r>
              <a:rPr lang="ru-RU" sz="2000" dirty="0" smtClean="0"/>
              <a:t>6*8=                         40:8=</a:t>
            </a:r>
          </a:p>
          <a:p>
            <a:pPr marL="0" indent="0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 smtClean="0"/>
              <a:t>Расставьте ответы в порядке возрастания</a:t>
            </a:r>
          </a:p>
          <a:p>
            <a:pPr marL="0" indent="0" algn="ctr">
              <a:buNone/>
            </a:pPr>
            <a:r>
              <a:rPr lang="ru-RU" sz="2000" dirty="0" smtClean="0"/>
              <a:t>7(н), 16(ж), 48(к), 5(д), 9(е), 6(с), 3(п), 27(н),4(о),28(и).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9009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8750"/>
          <a:stretch>
            <a:fillRect/>
          </a:stretch>
        </p:blipFill>
        <p:spPr bwMode="auto">
          <a:xfrm>
            <a:off x="251520" y="366491"/>
            <a:ext cx="8621296" cy="608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4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209</TotalTime>
  <Words>277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Spring</vt:lpstr>
      <vt:lpstr>Презентация к  интегрированному уроку  по учебному предмету математика и окружающий мир во 2 классе на тему «Математика в весеннем лесу» по программе «Планета Знаний»</vt:lpstr>
      <vt:lpstr>Цель урока: закрепление изученного материала  Задачи:</vt:lpstr>
      <vt:lpstr>Презентация PowerPoint</vt:lpstr>
      <vt:lpstr>Лес весной</vt:lpstr>
      <vt:lpstr>Презентация PowerPoint</vt:lpstr>
      <vt:lpstr>Задача</vt:lpstr>
      <vt:lpstr>Презентация PowerPoint</vt:lpstr>
      <vt:lpstr>Выполните задание и составьте слово</vt:lpstr>
      <vt:lpstr>Презентация PowerPoint</vt:lpstr>
      <vt:lpstr>Подснежники</vt:lpstr>
      <vt:lpstr>Презентация PowerPoint</vt:lpstr>
      <vt:lpstr>О ком так говорят и почему?</vt:lpstr>
      <vt:lpstr>Презентация PowerPoint</vt:lpstr>
      <vt:lpstr>Вывод:</vt:lpstr>
      <vt:lpstr>До свидания!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Весенний лес</dc:title>
  <dc:creator>server</dc:creator>
  <cp:lastModifiedBy>Администратор</cp:lastModifiedBy>
  <cp:revision>21</cp:revision>
  <dcterms:created xsi:type="dcterms:W3CDTF">2014-04-20T14:18:03Z</dcterms:created>
  <dcterms:modified xsi:type="dcterms:W3CDTF">2015-03-24T14:29:24Z</dcterms:modified>
</cp:coreProperties>
</file>