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drawing2.xml" ContentType="application/vnd.ms-office.drawingml.diagramDrawing+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5.xml" ContentType="application/vnd.openxmlformats-officedocument.drawingml.diagramLayout+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layout3.xml" ContentType="application/vnd.openxmlformats-officedocument.drawingml.diagramLayout+xml"/>
  <Override PartName="/ppt/diagrams/data4.xml" ContentType="application/vnd.openxmlformats-officedocument.drawingml.diagramData+xml"/>
  <Override PartName="/ppt/diagrams/data5.xml" ContentType="application/vnd.openxmlformats-officedocument.drawingml.diagramData+xml"/>
  <Override PartName="/ppt/diagrams/layout1.xml" ContentType="application/vnd.openxmlformats-officedocument.drawingml.diagramLayout+xml"/>
  <Override PartName="/ppt/diagrams/data2.xml" ContentType="application/vnd.openxmlformats-officedocument.drawingml.diagramData+xml"/>
  <Override PartName="/ppt/diagrams/data3.xml" ContentType="application/vnd.openxmlformats-officedocument.drawingml.diagramData+xml"/>
  <Override PartName="/ppt/diagrams/colors5.xml" ContentType="application/vnd.openxmlformats-officedocument.drawingml.diagramColor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ppt/diagrams/colors3.xml" ContentType="application/vnd.openxmlformats-officedocument.drawingml.diagramColors+xml"/>
  <Override PartName="/ppt/diagrams/colors4.xml" ContentType="application/vnd.openxmlformats-officedocument.drawingml.diagramColors+xml"/>
  <Override PartName="/ppt/diagrams/drawing4.xml" ContentType="application/vnd.ms-office.drawingml.diagramDrawing+xml"/>
  <Override PartName="/ppt/diagrams/drawing5.xml" ContentType="application/vnd.ms-office.drawingml.diagramDrawing+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diagrams/colors2.xml" ContentType="application/vnd.openxmlformats-officedocument.drawingml.diagramColors+xml"/>
  <Override PartName="/ppt/diagrams/drawing3.xml" ContentType="application/vnd.ms-office.drawingml.diagramDrawing+xml"/>
  <Override PartName="/ppt/diagrams/quickStyle5.xml" ContentType="application/vnd.openxmlformats-officedocument.drawingml.diagramStyl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diagrams/drawing1.xml" ContentType="application/vnd.ms-office.drawingml.diagramDrawing+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diagrams/layout4.xml" ContentType="application/vnd.openxmlformats-officedocument.drawingml.diagram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90" r:id="rId2"/>
    <p:sldId id="260" r:id="rId3"/>
    <p:sldId id="257" r:id="rId4"/>
    <p:sldId id="258" r:id="rId5"/>
    <p:sldId id="259" r:id="rId6"/>
    <p:sldId id="261" r:id="rId7"/>
    <p:sldId id="262" r:id="rId8"/>
    <p:sldId id="263" r:id="rId9"/>
    <p:sldId id="264" r:id="rId10"/>
    <p:sldId id="266" r:id="rId11"/>
    <p:sldId id="267" r:id="rId12"/>
    <p:sldId id="268" r:id="rId13"/>
    <p:sldId id="269" r:id="rId14"/>
    <p:sldId id="270" r:id="rId15"/>
    <p:sldId id="272" r:id="rId16"/>
    <p:sldId id="273" r:id="rId17"/>
    <p:sldId id="274" r:id="rId18"/>
    <p:sldId id="275" r:id="rId19"/>
    <p:sldId id="276" r:id="rId20"/>
    <p:sldId id="279" r:id="rId21"/>
    <p:sldId id="280" r:id="rId22"/>
    <p:sldId id="277" r:id="rId23"/>
    <p:sldId id="278" r:id="rId24"/>
    <p:sldId id="283" r:id="rId25"/>
    <p:sldId id="286" r:id="rId26"/>
    <p:sldId id="287" r:id="rId27"/>
    <p:sldId id="289" r:id="rId2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00"/>
    <a:srgbClr val="0000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100" d="100"/>
          <a:sy n="100" d="100"/>
        </p:scale>
        <p:origin x="-516" y="78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diagrams/_rels/data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 Id="rId4" Type="http://schemas.openxmlformats.org/officeDocument/2006/relationships/image" Target="../media/image5.png"/></Relationships>
</file>

<file path=ppt/diagrams/_rels/data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8.png"/><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diagrams/_rels/data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15.png"/><Relationship Id="rId4" Type="http://schemas.openxmlformats.org/officeDocument/2006/relationships/image" Target="../media/image18.png"/></Relationships>
</file>

<file path=ppt/diagrams/_rels/data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image" Target="../media/image19.png"/><Relationship Id="rId4" Type="http://schemas.openxmlformats.org/officeDocument/2006/relationships/image" Target="../media/image22.png"/></Relationships>
</file>

<file path=ppt/diagrams/_rels/data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image" Target="../media/image23.png"/><Relationship Id="rId5" Type="http://schemas.openxmlformats.org/officeDocument/2006/relationships/image" Target="../media/image27.png"/><Relationship Id="rId4" Type="http://schemas.openxmlformats.org/officeDocument/2006/relationships/image" Target="../media/image26.png"/></Relationships>
</file>

<file path=ppt/diagrams/_rels/drawing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 Id="rId4" Type="http://schemas.openxmlformats.org/officeDocument/2006/relationships/image" Target="../media/image5.png"/></Relationships>
</file>

<file path=ppt/diagrams/_rels/drawing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8.png"/><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diagrams/_rels/drawing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15.png"/><Relationship Id="rId4" Type="http://schemas.openxmlformats.org/officeDocument/2006/relationships/image" Target="../media/image18.png"/></Relationships>
</file>

<file path=ppt/diagrams/_rels/drawing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image" Target="../media/image19.png"/><Relationship Id="rId4" Type="http://schemas.openxmlformats.org/officeDocument/2006/relationships/image" Target="../media/image22.png"/></Relationships>
</file>

<file path=ppt/diagrams/_rels/drawing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image" Target="../media/image23.png"/><Relationship Id="rId5" Type="http://schemas.openxmlformats.org/officeDocument/2006/relationships/image" Target="../media/image27.png"/><Relationship Id="rId4" Type="http://schemas.openxmlformats.org/officeDocument/2006/relationships/image" Target="../media/image26.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6C21489-F13E-4E55-95A7-5090BCEE5BE5}" type="doc">
      <dgm:prSet loTypeId="urn:microsoft.com/office/officeart/2005/8/layout/hList7" loCatId="list" qsTypeId="urn:microsoft.com/office/officeart/2005/8/quickstyle/simple1" qsCatId="simple" csTypeId="urn:microsoft.com/office/officeart/2005/8/colors/accent1_2" csCatId="accent1" phldr="1"/>
      <dgm:spPr/>
      <dgm:t>
        <a:bodyPr/>
        <a:lstStyle/>
        <a:p>
          <a:endParaRPr lang="ru-RU"/>
        </a:p>
      </dgm:t>
    </dgm:pt>
    <dgm:pt modelId="{DE497F2F-7BDE-4899-AFB6-A869D4ACCB76}">
      <dgm:prSet/>
      <dgm:spPr/>
      <dgm:t>
        <a:bodyPr/>
        <a:lstStyle/>
        <a:p>
          <a:pPr rtl="0"/>
          <a:r>
            <a:rPr lang="en-US" dirty="0" smtClean="0"/>
            <a:t>Air pollution</a:t>
          </a:r>
          <a:endParaRPr lang="ru-RU" dirty="0"/>
        </a:p>
      </dgm:t>
    </dgm:pt>
    <dgm:pt modelId="{30102119-CF2B-44D1-B50A-D1D7750A02AB}" type="parTrans" cxnId="{916A0BC9-B31B-4ADC-A3B8-E9B2C156FB5A}">
      <dgm:prSet/>
      <dgm:spPr/>
      <dgm:t>
        <a:bodyPr/>
        <a:lstStyle/>
        <a:p>
          <a:endParaRPr lang="ru-RU"/>
        </a:p>
      </dgm:t>
    </dgm:pt>
    <dgm:pt modelId="{6AC26179-E1F8-4ADC-9D5E-FA246FC35491}" type="sibTrans" cxnId="{916A0BC9-B31B-4ADC-A3B8-E9B2C156FB5A}">
      <dgm:prSet/>
      <dgm:spPr/>
      <dgm:t>
        <a:bodyPr/>
        <a:lstStyle/>
        <a:p>
          <a:endParaRPr lang="ru-RU"/>
        </a:p>
      </dgm:t>
    </dgm:pt>
    <dgm:pt modelId="{93B67B89-B2EE-49BD-945F-1ECEB01FDC3C}">
      <dgm:prSet/>
      <dgm:spPr/>
      <dgm:t>
        <a:bodyPr/>
        <a:lstStyle/>
        <a:p>
          <a:pPr rtl="0"/>
          <a:r>
            <a:rPr lang="en-US" dirty="0" smtClean="0"/>
            <a:t>Soil pollution</a:t>
          </a:r>
          <a:endParaRPr lang="ru-RU" dirty="0"/>
        </a:p>
      </dgm:t>
    </dgm:pt>
    <dgm:pt modelId="{38760500-5AD2-410F-B739-EDAC8779FF45}" type="parTrans" cxnId="{38D1122B-6A4B-44C8-9EDF-5926FA124A25}">
      <dgm:prSet/>
      <dgm:spPr/>
      <dgm:t>
        <a:bodyPr/>
        <a:lstStyle/>
        <a:p>
          <a:endParaRPr lang="ru-RU"/>
        </a:p>
      </dgm:t>
    </dgm:pt>
    <dgm:pt modelId="{7188C208-9B12-4854-B1AA-8C504CC42CD5}" type="sibTrans" cxnId="{38D1122B-6A4B-44C8-9EDF-5926FA124A25}">
      <dgm:prSet/>
      <dgm:spPr/>
      <dgm:t>
        <a:bodyPr/>
        <a:lstStyle/>
        <a:p>
          <a:endParaRPr lang="ru-RU"/>
        </a:p>
      </dgm:t>
    </dgm:pt>
    <dgm:pt modelId="{FCF8F523-65F5-4F89-A02E-0099D9ADAF23}">
      <dgm:prSet/>
      <dgm:spPr/>
      <dgm:t>
        <a:bodyPr/>
        <a:lstStyle/>
        <a:p>
          <a:pPr rtl="0"/>
          <a:r>
            <a:rPr lang="en-US" dirty="0" smtClean="0"/>
            <a:t>Water pollution</a:t>
          </a:r>
          <a:endParaRPr lang="ru-RU" dirty="0"/>
        </a:p>
      </dgm:t>
    </dgm:pt>
    <dgm:pt modelId="{16CC5BA0-04F5-455E-8840-C7B20720B518}" type="parTrans" cxnId="{64740460-E104-4661-BC35-CA0CAD8783E7}">
      <dgm:prSet/>
      <dgm:spPr/>
      <dgm:t>
        <a:bodyPr/>
        <a:lstStyle/>
        <a:p>
          <a:endParaRPr lang="ru-RU"/>
        </a:p>
      </dgm:t>
    </dgm:pt>
    <dgm:pt modelId="{A19AD543-D7F5-4C3C-953B-9BAB8A2076F3}" type="sibTrans" cxnId="{64740460-E104-4661-BC35-CA0CAD8783E7}">
      <dgm:prSet/>
      <dgm:spPr/>
      <dgm:t>
        <a:bodyPr/>
        <a:lstStyle/>
        <a:p>
          <a:endParaRPr lang="ru-RU"/>
        </a:p>
      </dgm:t>
    </dgm:pt>
    <dgm:pt modelId="{17229997-268C-40C7-92E3-C1372DF28667}">
      <dgm:prSet/>
      <dgm:spPr/>
      <dgm:t>
        <a:bodyPr/>
        <a:lstStyle/>
        <a:p>
          <a:pPr rtl="0"/>
          <a:r>
            <a:rPr lang="en-US" dirty="0" smtClean="0"/>
            <a:t>Noise pollution</a:t>
          </a:r>
          <a:endParaRPr lang="ru-RU" dirty="0"/>
        </a:p>
      </dgm:t>
    </dgm:pt>
    <dgm:pt modelId="{AC903317-6001-4F8D-BB20-670381D7BA80}" type="parTrans" cxnId="{1951DFD2-7536-4775-97B8-9DF6ABD30D14}">
      <dgm:prSet/>
      <dgm:spPr/>
      <dgm:t>
        <a:bodyPr/>
        <a:lstStyle/>
        <a:p>
          <a:endParaRPr lang="ru-RU"/>
        </a:p>
      </dgm:t>
    </dgm:pt>
    <dgm:pt modelId="{C3330903-B276-4982-8FB2-314FE36F25A4}" type="sibTrans" cxnId="{1951DFD2-7536-4775-97B8-9DF6ABD30D14}">
      <dgm:prSet/>
      <dgm:spPr/>
      <dgm:t>
        <a:bodyPr/>
        <a:lstStyle/>
        <a:p>
          <a:endParaRPr lang="ru-RU"/>
        </a:p>
      </dgm:t>
    </dgm:pt>
    <dgm:pt modelId="{C0F25D76-4736-4CBD-9DF9-1D1D79CE4B4B}" type="pres">
      <dgm:prSet presAssocID="{C6C21489-F13E-4E55-95A7-5090BCEE5BE5}" presName="Name0" presStyleCnt="0">
        <dgm:presLayoutVars>
          <dgm:dir/>
          <dgm:resizeHandles val="exact"/>
        </dgm:presLayoutVars>
      </dgm:prSet>
      <dgm:spPr/>
      <dgm:t>
        <a:bodyPr/>
        <a:lstStyle/>
        <a:p>
          <a:endParaRPr lang="ru-RU"/>
        </a:p>
      </dgm:t>
    </dgm:pt>
    <dgm:pt modelId="{5E0D8166-2720-42F9-AA6E-4EA173131B09}" type="pres">
      <dgm:prSet presAssocID="{C6C21489-F13E-4E55-95A7-5090BCEE5BE5}" presName="fgShape" presStyleLbl="fgShp" presStyleIdx="0" presStyleCnt="1"/>
      <dgm:spPr/>
    </dgm:pt>
    <dgm:pt modelId="{02DEF64C-2466-4ED0-8846-6650195DF117}" type="pres">
      <dgm:prSet presAssocID="{C6C21489-F13E-4E55-95A7-5090BCEE5BE5}" presName="linComp" presStyleCnt="0"/>
      <dgm:spPr/>
    </dgm:pt>
    <dgm:pt modelId="{4DE67A1C-856E-486B-A3E9-ABFA1D206046}" type="pres">
      <dgm:prSet presAssocID="{DE497F2F-7BDE-4899-AFB6-A869D4ACCB76}" presName="compNode" presStyleCnt="0"/>
      <dgm:spPr/>
    </dgm:pt>
    <dgm:pt modelId="{825248F6-7C7A-4DB0-A135-2588E0B5C330}" type="pres">
      <dgm:prSet presAssocID="{DE497F2F-7BDE-4899-AFB6-A869D4ACCB76}" presName="bkgdShape" presStyleLbl="node1" presStyleIdx="0" presStyleCnt="4"/>
      <dgm:spPr/>
      <dgm:t>
        <a:bodyPr/>
        <a:lstStyle/>
        <a:p>
          <a:endParaRPr lang="ru-RU"/>
        </a:p>
      </dgm:t>
    </dgm:pt>
    <dgm:pt modelId="{12E9C96A-4C46-4B33-88F1-F2BE5C28BDB0}" type="pres">
      <dgm:prSet presAssocID="{DE497F2F-7BDE-4899-AFB6-A869D4ACCB76}" presName="nodeTx" presStyleLbl="node1" presStyleIdx="0" presStyleCnt="4">
        <dgm:presLayoutVars>
          <dgm:bulletEnabled val="1"/>
        </dgm:presLayoutVars>
      </dgm:prSet>
      <dgm:spPr/>
      <dgm:t>
        <a:bodyPr/>
        <a:lstStyle/>
        <a:p>
          <a:endParaRPr lang="ru-RU"/>
        </a:p>
      </dgm:t>
    </dgm:pt>
    <dgm:pt modelId="{22E48350-9C48-48FC-B5DA-FCDBD92970A0}" type="pres">
      <dgm:prSet presAssocID="{DE497F2F-7BDE-4899-AFB6-A869D4ACCB76}" presName="invisiNode" presStyleLbl="node1" presStyleIdx="0" presStyleCnt="4"/>
      <dgm:spPr/>
    </dgm:pt>
    <dgm:pt modelId="{FDF473A8-DAFB-43C7-844E-837D77D0ED60}" type="pres">
      <dgm:prSet presAssocID="{DE497F2F-7BDE-4899-AFB6-A869D4ACCB76}" presName="imagNode" presStyleLbl="fgImgPlace1" presStyleIdx="0" presStyleCnt="4"/>
      <dgm:spPr>
        <a:blipFill rotWithShape="0">
          <a:blip xmlns:r="http://schemas.openxmlformats.org/officeDocument/2006/relationships" r:embed="rId1"/>
          <a:stretch>
            <a:fillRect/>
          </a:stretch>
        </a:blipFill>
      </dgm:spPr>
    </dgm:pt>
    <dgm:pt modelId="{945FB070-EAB2-4953-A631-16119EF3C176}" type="pres">
      <dgm:prSet presAssocID="{6AC26179-E1F8-4ADC-9D5E-FA246FC35491}" presName="sibTrans" presStyleLbl="sibTrans2D1" presStyleIdx="0" presStyleCnt="0"/>
      <dgm:spPr/>
      <dgm:t>
        <a:bodyPr/>
        <a:lstStyle/>
        <a:p>
          <a:endParaRPr lang="ru-RU"/>
        </a:p>
      </dgm:t>
    </dgm:pt>
    <dgm:pt modelId="{6AD54BCF-CE95-48DB-A726-312A269CA365}" type="pres">
      <dgm:prSet presAssocID="{93B67B89-B2EE-49BD-945F-1ECEB01FDC3C}" presName="compNode" presStyleCnt="0"/>
      <dgm:spPr/>
    </dgm:pt>
    <dgm:pt modelId="{4CFD4A92-0BC9-41AD-BCAC-32C2964DC95C}" type="pres">
      <dgm:prSet presAssocID="{93B67B89-B2EE-49BD-945F-1ECEB01FDC3C}" presName="bkgdShape" presStyleLbl="node1" presStyleIdx="1" presStyleCnt="4"/>
      <dgm:spPr/>
      <dgm:t>
        <a:bodyPr/>
        <a:lstStyle/>
        <a:p>
          <a:endParaRPr lang="ru-RU"/>
        </a:p>
      </dgm:t>
    </dgm:pt>
    <dgm:pt modelId="{C6E91DA9-B9B1-4786-A93D-B9DE1776E195}" type="pres">
      <dgm:prSet presAssocID="{93B67B89-B2EE-49BD-945F-1ECEB01FDC3C}" presName="nodeTx" presStyleLbl="node1" presStyleIdx="1" presStyleCnt="4">
        <dgm:presLayoutVars>
          <dgm:bulletEnabled val="1"/>
        </dgm:presLayoutVars>
      </dgm:prSet>
      <dgm:spPr/>
      <dgm:t>
        <a:bodyPr/>
        <a:lstStyle/>
        <a:p>
          <a:endParaRPr lang="ru-RU"/>
        </a:p>
      </dgm:t>
    </dgm:pt>
    <dgm:pt modelId="{77E41131-E115-4C4B-B1A7-0A7B9AC8FB45}" type="pres">
      <dgm:prSet presAssocID="{93B67B89-B2EE-49BD-945F-1ECEB01FDC3C}" presName="invisiNode" presStyleLbl="node1" presStyleIdx="1" presStyleCnt="4"/>
      <dgm:spPr/>
    </dgm:pt>
    <dgm:pt modelId="{BEB9FFDC-3F4F-4442-A480-587896169C4C}" type="pres">
      <dgm:prSet presAssocID="{93B67B89-B2EE-49BD-945F-1ECEB01FDC3C}" presName="imagNode" presStyleLbl="fgImgPlace1" presStyleIdx="1" presStyleCnt="4"/>
      <dgm:spPr>
        <a:blipFill rotWithShape="0">
          <a:blip xmlns:r="http://schemas.openxmlformats.org/officeDocument/2006/relationships" r:embed="rId2"/>
          <a:stretch>
            <a:fillRect/>
          </a:stretch>
        </a:blipFill>
      </dgm:spPr>
    </dgm:pt>
    <dgm:pt modelId="{EEDFE63C-A572-4914-9620-09084B903157}" type="pres">
      <dgm:prSet presAssocID="{7188C208-9B12-4854-B1AA-8C504CC42CD5}" presName="sibTrans" presStyleLbl="sibTrans2D1" presStyleIdx="0" presStyleCnt="0"/>
      <dgm:spPr/>
      <dgm:t>
        <a:bodyPr/>
        <a:lstStyle/>
        <a:p>
          <a:endParaRPr lang="ru-RU"/>
        </a:p>
      </dgm:t>
    </dgm:pt>
    <dgm:pt modelId="{1C6CD0AB-0AA2-417E-8738-10E2EB3FED64}" type="pres">
      <dgm:prSet presAssocID="{FCF8F523-65F5-4F89-A02E-0099D9ADAF23}" presName="compNode" presStyleCnt="0"/>
      <dgm:spPr/>
    </dgm:pt>
    <dgm:pt modelId="{AFCDF828-5D4E-4B51-B10D-58AE3CAF2A7B}" type="pres">
      <dgm:prSet presAssocID="{FCF8F523-65F5-4F89-A02E-0099D9ADAF23}" presName="bkgdShape" presStyleLbl="node1" presStyleIdx="2" presStyleCnt="4"/>
      <dgm:spPr/>
      <dgm:t>
        <a:bodyPr/>
        <a:lstStyle/>
        <a:p>
          <a:endParaRPr lang="ru-RU"/>
        </a:p>
      </dgm:t>
    </dgm:pt>
    <dgm:pt modelId="{F0A64632-D2A7-4ADD-A4D3-0506A9FAC166}" type="pres">
      <dgm:prSet presAssocID="{FCF8F523-65F5-4F89-A02E-0099D9ADAF23}" presName="nodeTx" presStyleLbl="node1" presStyleIdx="2" presStyleCnt="4">
        <dgm:presLayoutVars>
          <dgm:bulletEnabled val="1"/>
        </dgm:presLayoutVars>
      </dgm:prSet>
      <dgm:spPr/>
      <dgm:t>
        <a:bodyPr/>
        <a:lstStyle/>
        <a:p>
          <a:endParaRPr lang="ru-RU"/>
        </a:p>
      </dgm:t>
    </dgm:pt>
    <dgm:pt modelId="{F7BB2F2D-E1E1-4E74-8447-102E9F645303}" type="pres">
      <dgm:prSet presAssocID="{FCF8F523-65F5-4F89-A02E-0099D9ADAF23}" presName="invisiNode" presStyleLbl="node1" presStyleIdx="2" presStyleCnt="4"/>
      <dgm:spPr/>
    </dgm:pt>
    <dgm:pt modelId="{09EFA595-BD06-4425-A29C-5EA2481C4454}" type="pres">
      <dgm:prSet presAssocID="{FCF8F523-65F5-4F89-A02E-0099D9ADAF23}" presName="imagNode" presStyleLbl="fgImgPlace1" presStyleIdx="2" presStyleCnt="4"/>
      <dgm:spPr>
        <a:blipFill rotWithShape="0">
          <a:blip xmlns:r="http://schemas.openxmlformats.org/officeDocument/2006/relationships" r:embed="rId3"/>
          <a:stretch>
            <a:fillRect/>
          </a:stretch>
        </a:blipFill>
      </dgm:spPr>
    </dgm:pt>
    <dgm:pt modelId="{F6B2D80C-057F-4448-9FFF-BAB8921037D9}" type="pres">
      <dgm:prSet presAssocID="{A19AD543-D7F5-4C3C-953B-9BAB8A2076F3}" presName="sibTrans" presStyleLbl="sibTrans2D1" presStyleIdx="0" presStyleCnt="0"/>
      <dgm:spPr/>
      <dgm:t>
        <a:bodyPr/>
        <a:lstStyle/>
        <a:p>
          <a:endParaRPr lang="ru-RU"/>
        </a:p>
      </dgm:t>
    </dgm:pt>
    <dgm:pt modelId="{0004CD2A-46BF-4C71-9D6A-2744179EA670}" type="pres">
      <dgm:prSet presAssocID="{17229997-268C-40C7-92E3-C1372DF28667}" presName="compNode" presStyleCnt="0"/>
      <dgm:spPr/>
    </dgm:pt>
    <dgm:pt modelId="{BAC65BAD-00C5-4670-B0A8-471A3C5555D9}" type="pres">
      <dgm:prSet presAssocID="{17229997-268C-40C7-92E3-C1372DF28667}" presName="bkgdShape" presStyleLbl="node1" presStyleIdx="3" presStyleCnt="4"/>
      <dgm:spPr/>
      <dgm:t>
        <a:bodyPr/>
        <a:lstStyle/>
        <a:p>
          <a:endParaRPr lang="ru-RU"/>
        </a:p>
      </dgm:t>
    </dgm:pt>
    <dgm:pt modelId="{5AB3D7E5-0FF7-4D0A-A4B9-E48E0540BF69}" type="pres">
      <dgm:prSet presAssocID="{17229997-268C-40C7-92E3-C1372DF28667}" presName="nodeTx" presStyleLbl="node1" presStyleIdx="3" presStyleCnt="4">
        <dgm:presLayoutVars>
          <dgm:bulletEnabled val="1"/>
        </dgm:presLayoutVars>
      </dgm:prSet>
      <dgm:spPr/>
      <dgm:t>
        <a:bodyPr/>
        <a:lstStyle/>
        <a:p>
          <a:endParaRPr lang="ru-RU"/>
        </a:p>
      </dgm:t>
    </dgm:pt>
    <dgm:pt modelId="{47D54638-4DD0-4F96-92C0-BD3F167925C7}" type="pres">
      <dgm:prSet presAssocID="{17229997-268C-40C7-92E3-C1372DF28667}" presName="invisiNode" presStyleLbl="node1" presStyleIdx="3" presStyleCnt="4"/>
      <dgm:spPr/>
    </dgm:pt>
    <dgm:pt modelId="{1AD30FC1-6478-4FE3-A202-DB382ED1479E}" type="pres">
      <dgm:prSet presAssocID="{17229997-268C-40C7-92E3-C1372DF28667}" presName="imagNode" presStyleLbl="fgImgPlace1" presStyleIdx="3" presStyleCnt="4"/>
      <dgm:spPr>
        <a:blipFill rotWithShape="0">
          <a:blip xmlns:r="http://schemas.openxmlformats.org/officeDocument/2006/relationships" r:embed="rId4"/>
          <a:stretch>
            <a:fillRect/>
          </a:stretch>
        </a:blipFill>
      </dgm:spPr>
    </dgm:pt>
  </dgm:ptLst>
  <dgm:cxnLst>
    <dgm:cxn modelId="{830C717D-96AB-4EA1-972C-BCA05962FB19}" type="presOf" srcId="{7188C208-9B12-4854-B1AA-8C504CC42CD5}" destId="{EEDFE63C-A572-4914-9620-09084B903157}" srcOrd="0" destOrd="0" presId="urn:microsoft.com/office/officeart/2005/8/layout/hList7"/>
    <dgm:cxn modelId="{38D1122B-6A4B-44C8-9EDF-5926FA124A25}" srcId="{C6C21489-F13E-4E55-95A7-5090BCEE5BE5}" destId="{93B67B89-B2EE-49BD-945F-1ECEB01FDC3C}" srcOrd="1" destOrd="0" parTransId="{38760500-5AD2-410F-B739-EDAC8779FF45}" sibTransId="{7188C208-9B12-4854-B1AA-8C504CC42CD5}"/>
    <dgm:cxn modelId="{B4E4F790-C555-4076-B853-4FB287BBCB76}" type="presOf" srcId="{6AC26179-E1F8-4ADC-9D5E-FA246FC35491}" destId="{945FB070-EAB2-4953-A631-16119EF3C176}" srcOrd="0" destOrd="0" presId="urn:microsoft.com/office/officeart/2005/8/layout/hList7"/>
    <dgm:cxn modelId="{1730154F-94E4-4BB4-B71D-D2B239B1F20B}" type="presOf" srcId="{93B67B89-B2EE-49BD-945F-1ECEB01FDC3C}" destId="{C6E91DA9-B9B1-4786-A93D-B9DE1776E195}" srcOrd="1" destOrd="0" presId="urn:microsoft.com/office/officeart/2005/8/layout/hList7"/>
    <dgm:cxn modelId="{1FF0F9F7-603D-4C75-9192-439F76F2CC46}" type="presOf" srcId="{DE497F2F-7BDE-4899-AFB6-A869D4ACCB76}" destId="{825248F6-7C7A-4DB0-A135-2588E0B5C330}" srcOrd="0" destOrd="0" presId="urn:microsoft.com/office/officeart/2005/8/layout/hList7"/>
    <dgm:cxn modelId="{BAF71E25-C8F7-400E-96A1-043281924F94}" type="presOf" srcId="{A19AD543-D7F5-4C3C-953B-9BAB8A2076F3}" destId="{F6B2D80C-057F-4448-9FFF-BAB8921037D9}" srcOrd="0" destOrd="0" presId="urn:microsoft.com/office/officeart/2005/8/layout/hList7"/>
    <dgm:cxn modelId="{36CC2541-C654-498E-BBAE-1046B98614ED}" type="presOf" srcId="{FCF8F523-65F5-4F89-A02E-0099D9ADAF23}" destId="{AFCDF828-5D4E-4B51-B10D-58AE3CAF2A7B}" srcOrd="0" destOrd="0" presId="urn:microsoft.com/office/officeart/2005/8/layout/hList7"/>
    <dgm:cxn modelId="{64740460-E104-4661-BC35-CA0CAD8783E7}" srcId="{C6C21489-F13E-4E55-95A7-5090BCEE5BE5}" destId="{FCF8F523-65F5-4F89-A02E-0099D9ADAF23}" srcOrd="2" destOrd="0" parTransId="{16CC5BA0-04F5-455E-8840-C7B20720B518}" sibTransId="{A19AD543-D7F5-4C3C-953B-9BAB8A2076F3}"/>
    <dgm:cxn modelId="{28299CBE-8478-4D00-9ADD-31D7A4494135}" type="presOf" srcId="{93B67B89-B2EE-49BD-945F-1ECEB01FDC3C}" destId="{4CFD4A92-0BC9-41AD-BCAC-32C2964DC95C}" srcOrd="0" destOrd="0" presId="urn:microsoft.com/office/officeart/2005/8/layout/hList7"/>
    <dgm:cxn modelId="{B27F1438-50D3-4F7F-B2F2-3FDEEAA00126}" type="presOf" srcId="{DE497F2F-7BDE-4899-AFB6-A869D4ACCB76}" destId="{12E9C96A-4C46-4B33-88F1-F2BE5C28BDB0}" srcOrd="1" destOrd="0" presId="urn:microsoft.com/office/officeart/2005/8/layout/hList7"/>
    <dgm:cxn modelId="{1B3961B5-A869-4287-AE2A-FE12534998FF}" type="presOf" srcId="{17229997-268C-40C7-92E3-C1372DF28667}" destId="{5AB3D7E5-0FF7-4D0A-A4B9-E48E0540BF69}" srcOrd="1" destOrd="0" presId="urn:microsoft.com/office/officeart/2005/8/layout/hList7"/>
    <dgm:cxn modelId="{916A0BC9-B31B-4ADC-A3B8-E9B2C156FB5A}" srcId="{C6C21489-F13E-4E55-95A7-5090BCEE5BE5}" destId="{DE497F2F-7BDE-4899-AFB6-A869D4ACCB76}" srcOrd="0" destOrd="0" parTransId="{30102119-CF2B-44D1-B50A-D1D7750A02AB}" sibTransId="{6AC26179-E1F8-4ADC-9D5E-FA246FC35491}"/>
    <dgm:cxn modelId="{05F79956-9B6F-4890-AB30-08591D0069AA}" type="presOf" srcId="{17229997-268C-40C7-92E3-C1372DF28667}" destId="{BAC65BAD-00C5-4670-B0A8-471A3C5555D9}" srcOrd="0" destOrd="0" presId="urn:microsoft.com/office/officeart/2005/8/layout/hList7"/>
    <dgm:cxn modelId="{E51E0A9D-D2BD-4B51-A24A-8AD8ACA4CDCB}" type="presOf" srcId="{FCF8F523-65F5-4F89-A02E-0099D9ADAF23}" destId="{F0A64632-D2A7-4ADD-A4D3-0506A9FAC166}" srcOrd="1" destOrd="0" presId="urn:microsoft.com/office/officeart/2005/8/layout/hList7"/>
    <dgm:cxn modelId="{1951DFD2-7536-4775-97B8-9DF6ABD30D14}" srcId="{C6C21489-F13E-4E55-95A7-5090BCEE5BE5}" destId="{17229997-268C-40C7-92E3-C1372DF28667}" srcOrd="3" destOrd="0" parTransId="{AC903317-6001-4F8D-BB20-670381D7BA80}" sibTransId="{C3330903-B276-4982-8FB2-314FE36F25A4}"/>
    <dgm:cxn modelId="{21B72F85-8328-4C08-98A7-8A51EC3F135D}" type="presOf" srcId="{C6C21489-F13E-4E55-95A7-5090BCEE5BE5}" destId="{C0F25D76-4736-4CBD-9DF9-1D1D79CE4B4B}" srcOrd="0" destOrd="0" presId="urn:microsoft.com/office/officeart/2005/8/layout/hList7"/>
    <dgm:cxn modelId="{DC6103B5-AE01-4FEB-A582-6A920CD38C32}" type="presParOf" srcId="{C0F25D76-4736-4CBD-9DF9-1D1D79CE4B4B}" destId="{5E0D8166-2720-42F9-AA6E-4EA173131B09}" srcOrd="0" destOrd="0" presId="urn:microsoft.com/office/officeart/2005/8/layout/hList7"/>
    <dgm:cxn modelId="{6A31BB0B-29B9-4C32-93C2-A73E7D1AAD55}" type="presParOf" srcId="{C0F25D76-4736-4CBD-9DF9-1D1D79CE4B4B}" destId="{02DEF64C-2466-4ED0-8846-6650195DF117}" srcOrd="1" destOrd="0" presId="urn:microsoft.com/office/officeart/2005/8/layout/hList7"/>
    <dgm:cxn modelId="{77A38ADD-9E25-4B43-971B-1AD71B7AFA78}" type="presParOf" srcId="{02DEF64C-2466-4ED0-8846-6650195DF117}" destId="{4DE67A1C-856E-486B-A3E9-ABFA1D206046}" srcOrd="0" destOrd="0" presId="urn:microsoft.com/office/officeart/2005/8/layout/hList7"/>
    <dgm:cxn modelId="{A9858C53-BAA1-4569-99C8-F5E2D1F58864}" type="presParOf" srcId="{4DE67A1C-856E-486B-A3E9-ABFA1D206046}" destId="{825248F6-7C7A-4DB0-A135-2588E0B5C330}" srcOrd="0" destOrd="0" presId="urn:microsoft.com/office/officeart/2005/8/layout/hList7"/>
    <dgm:cxn modelId="{2C9023C2-EA2B-42DC-BFC5-476A683026EC}" type="presParOf" srcId="{4DE67A1C-856E-486B-A3E9-ABFA1D206046}" destId="{12E9C96A-4C46-4B33-88F1-F2BE5C28BDB0}" srcOrd="1" destOrd="0" presId="urn:microsoft.com/office/officeart/2005/8/layout/hList7"/>
    <dgm:cxn modelId="{725CA9EE-7DF9-4733-9690-FC38AE10E1E8}" type="presParOf" srcId="{4DE67A1C-856E-486B-A3E9-ABFA1D206046}" destId="{22E48350-9C48-48FC-B5DA-FCDBD92970A0}" srcOrd="2" destOrd="0" presId="urn:microsoft.com/office/officeart/2005/8/layout/hList7"/>
    <dgm:cxn modelId="{FAB6CF3D-795D-4E25-94BB-6C6912536A72}" type="presParOf" srcId="{4DE67A1C-856E-486B-A3E9-ABFA1D206046}" destId="{FDF473A8-DAFB-43C7-844E-837D77D0ED60}" srcOrd="3" destOrd="0" presId="urn:microsoft.com/office/officeart/2005/8/layout/hList7"/>
    <dgm:cxn modelId="{6A46F76C-B310-416F-9182-4C34AF67FB85}" type="presParOf" srcId="{02DEF64C-2466-4ED0-8846-6650195DF117}" destId="{945FB070-EAB2-4953-A631-16119EF3C176}" srcOrd="1" destOrd="0" presId="urn:microsoft.com/office/officeart/2005/8/layout/hList7"/>
    <dgm:cxn modelId="{1D1A4887-A3CF-45E1-B422-B64D5C300532}" type="presParOf" srcId="{02DEF64C-2466-4ED0-8846-6650195DF117}" destId="{6AD54BCF-CE95-48DB-A726-312A269CA365}" srcOrd="2" destOrd="0" presId="urn:microsoft.com/office/officeart/2005/8/layout/hList7"/>
    <dgm:cxn modelId="{03D0059F-B28B-4A10-A3DE-174D124B95C1}" type="presParOf" srcId="{6AD54BCF-CE95-48DB-A726-312A269CA365}" destId="{4CFD4A92-0BC9-41AD-BCAC-32C2964DC95C}" srcOrd="0" destOrd="0" presId="urn:microsoft.com/office/officeart/2005/8/layout/hList7"/>
    <dgm:cxn modelId="{14BF6ACC-2FF1-4EB4-80A7-42123BA5D778}" type="presParOf" srcId="{6AD54BCF-CE95-48DB-A726-312A269CA365}" destId="{C6E91DA9-B9B1-4786-A93D-B9DE1776E195}" srcOrd="1" destOrd="0" presId="urn:microsoft.com/office/officeart/2005/8/layout/hList7"/>
    <dgm:cxn modelId="{E21EF4BF-4EC0-4205-AC02-5B5D990A4E2F}" type="presParOf" srcId="{6AD54BCF-CE95-48DB-A726-312A269CA365}" destId="{77E41131-E115-4C4B-B1A7-0A7B9AC8FB45}" srcOrd="2" destOrd="0" presId="urn:microsoft.com/office/officeart/2005/8/layout/hList7"/>
    <dgm:cxn modelId="{CA66BCC0-1B8E-4CE2-902A-EB9C6A506821}" type="presParOf" srcId="{6AD54BCF-CE95-48DB-A726-312A269CA365}" destId="{BEB9FFDC-3F4F-4442-A480-587896169C4C}" srcOrd="3" destOrd="0" presId="urn:microsoft.com/office/officeart/2005/8/layout/hList7"/>
    <dgm:cxn modelId="{39640BBC-8AD8-43A3-B345-BCB27D61F716}" type="presParOf" srcId="{02DEF64C-2466-4ED0-8846-6650195DF117}" destId="{EEDFE63C-A572-4914-9620-09084B903157}" srcOrd="3" destOrd="0" presId="urn:microsoft.com/office/officeart/2005/8/layout/hList7"/>
    <dgm:cxn modelId="{7BA594ED-C1CC-4BB2-A7F3-699ED20F48E0}" type="presParOf" srcId="{02DEF64C-2466-4ED0-8846-6650195DF117}" destId="{1C6CD0AB-0AA2-417E-8738-10E2EB3FED64}" srcOrd="4" destOrd="0" presId="urn:microsoft.com/office/officeart/2005/8/layout/hList7"/>
    <dgm:cxn modelId="{063848A9-4EDA-4295-B462-77BE068A917C}" type="presParOf" srcId="{1C6CD0AB-0AA2-417E-8738-10E2EB3FED64}" destId="{AFCDF828-5D4E-4B51-B10D-58AE3CAF2A7B}" srcOrd="0" destOrd="0" presId="urn:microsoft.com/office/officeart/2005/8/layout/hList7"/>
    <dgm:cxn modelId="{D2F847D1-3912-446E-A85A-F07D0DC00CD9}" type="presParOf" srcId="{1C6CD0AB-0AA2-417E-8738-10E2EB3FED64}" destId="{F0A64632-D2A7-4ADD-A4D3-0506A9FAC166}" srcOrd="1" destOrd="0" presId="urn:microsoft.com/office/officeart/2005/8/layout/hList7"/>
    <dgm:cxn modelId="{B9397BB3-6B05-41EB-9F93-A9923FEF0B2C}" type="presParOf" srcId="{1C6CD0AB-0AA2-417E-8738-10E2EB3FED64}" destId="{F7BB2F2D-E1E1-4E74-8447-102E9F645303}" srcOrd="2" destOrd="0" presId="urn:microsoft.com/office/officeart/2005/8/layout/hList7"/>
    <dgm:cxn modelId="{9D9C5757-A8CA-4FCA-A1CC-85C5F4286993}" type="presParOf" srcId="{1C6CD0AB-0AA2-417E-8738-10E2EB3FED64}" destId="{09EFA595-BD06-4425-A29C-5EA2481C4454}" srcOrd="3" destOrd="0" presId="urn:microsoft.com/office/officeart/2005/8/layout/hList7"/>
    <dgm:cxn modelId="{88C0B5C2-F13F-47FA-BD6A-EC470329D999}" type="presParOf" srcId="{02DEF64C-2466-4ED0-8846-6650195DF117}" destId="{F6B2D80C-057F-4448-9FFF-BAB8921037D9}" srcOrd="5" destOrd="0" presId="urn:microsoft.com/office/officeart/2005/8/layout/hList7"/>
    <dgm:cxn modelId="{0706C43F-868E-4A58-927D-8F936C872800}" type="presParOf" srcId="{02DEF64C-2466-4ED0-8846-6650195DF117}" destId="{0004CD2A-46BF-4C71-9D6A-2744179EA670}" srcOrd="6" destOrd="0" presId="urn:microsoft.com/office/officeart/2005/8/layout/hList7"/>
    <dgm:cxn modelId="{B8B98C44-0A23-4DB0-A3BA-7D146F8FD4B2}" type="presParOf" srcId="{0004CD2A-46BF-4C71-9D6A-2744179EA670}" destId="{BAC65BAD-00C5-4670-B0A8-471A3C5555D9}" srcOrd="0" destOrd="0" presId="urn:microsoft.com/office/officeart/2005/8/layout/hList7"/>
    <dgm:cxn modelId="{30D792C6-5551-4445-8641-2BC30E358EFE}" type="presParOf" srcId="{0004CD2A-46BF-4C71-9D6A-2744179EA670}" destId="{5AB3D7E5-0FF7-4D0A-A4B9-E48E0540BF69}" srcOrd="1" destOrd="0" presId="urn:microsoft.com/office/officeart/2005/8/layout/hList7"/>
    <dgm:cxn modelId="{3520E671-DECC-4A9F-A0E5-ACE8A077F8C2}" type="presParOf" srcId="{0004CD2A-46BF-4C71-9D6A-2744179EA670}" destId="{47D54638-4DD0-4F96-92C0-BD3F167925C7}" srcOrd="2" destOrd="0" presId="urn:microsoft.com/office/officeart/2005/8/layout/hList7"/>
    <dgm:cxn modelId="{36711C37-DD45-4DC2-90E1-D3E55E0E2673}" type="presParOf" srcId="{0004CD2A-46BF-4C71-9D6A-2744179EA670}" destId="{1AD30FC1-6478-4FE3-A202-DB382ED1479E}" srcOrd="3" destOrd="0" presId="urn:microsoft.com/office/officeart/2005/8/layout/hList7"/>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FBEB049-89AB-4451-A529-B16C070BD61E}" type="doc">
      <dgm:prSet loTypeId="urn:microsoft.com/office/officeart/2005/8/layout/lProcess2" loCatId="list" qsTypeId="urn:microsoft.com/office/officeart/2005/8/quickstyle/simple1" qsCatId="simple" csTypeId="urn:microsoft.com/office/officeart/2005/8/colors/accent1_2" csCatId="accent1" phldr="1"/>
      <dgm:spPr/>
      <dgm:t>
        <a:bodyPr/>
        <a:lstStyle/>
        <a:p>
          <a:endParaRPr lang="ru-RU"/>
        </a:p>
      </dgm:t>
    </dgm:pt>
    <dgm:pt modelId="{D0C86FB8-BAE9-4B2F-A219-1606EB971246}">
      <dgm:prSet phldrT="[Текст]"/>
      <dgm:spPr/>
      <dgm:t>
        <a:bodyPr/>
        <a:lstStyle/>
        <a:p>
          <a:r>
            <a:rPr lang="en-US" dirty="0" smtClean="0"/>
            <a:t>Is</a:t>
          </a:r>
          <a:endParaRPr lang="ru-RU" dirty="0"/>
        </a:p>
      </dgm:t>
    </dgm:pt>
    <dgm:pt modelId="{BA7ACC1F-73C7-43AA-9074-6EE9E86F906B}" type="parTrans" cxnId="{95F11F81-1A6C-40CF-A1A6-1036CDAF2237}">
      <dgm:prSet/>
      <dgm:spPr/>
      <dgm:t>
        <a:bodyPr/>
        <a:lstStyle/>
        <a:p>
          <a:endParaRPr lang="ru-RU"/>
        </a:p>
      </dgm:t>
    </dgm:pt>
    <dgm:pt modelId="{9A74E3F3-44B3-4A5F-B5E7-46F43099E619}" type="sibTrans" cxnId="{95F11F81-1A6C-40CF-A1A6-1036CDAF2237}">
      <dgm:prSet/>
      <dgm:spPr/>
      <dgm:t>
        <a:bodyPr/>
        <a:lstStyle/>
        <a:p>
          <a:endParaRPr lang="ru-RU"/>
        </a:p>
      </dgm:t>
    </dgm:pt>
    <dgm:pt modelId="{D058E9B6-BC1C-4443-A2E7-0ED9BC035DFF}">
      <dgm:prSet phldrT="[Текст]" custT="1"/>
      <dgm:spPr>
        <a:blipFill rotWithShape="0">
          <a:blip xmlns:r="http://schemas.openxmlformats.org/officeDocument/2006/relationships" r:embed="rId1"/>
          <a:stretch>
            <a:fillRect/>
          </a:stretch>
        </a:blipFill>
      </dgm:spPr>
      <dgm:t>
        <a:bodyPr/>
        <a:lstStyle/>
        <a:p>
          <a:r>
            <a:rPr lang="en-US" sz="1400" dirty="0" smtClean="0"/>
            <a:t>yes</a:t>
          </a:r>
          <a:endParaRPr lang="ru-RU" sz="1400" dirty="0"/>
        </a:p>
      </dgm:t>
    </dgm:pt>
    <dgm:pt modelId="{DFB43E3E-8236-49F7-BE48-A05AAAEC3FAC}" type="parTrans" cxnId="{03948620-2AFB-4688-8598-3D38C748AC84}">
      <dgm:prSet/>
      <dgm:spPr/>
      <dgm:t>
        <a:bodyPr/>
        <a:lstStyle/>
        <a:p>
          <a:endParaRPr lang="ru-RU"/>
        </a:p>
      </dgm:t>
    </dgm:pt>
    <dgm:pt modelId="{ABCEB001-8F66-4419-8762-419BF35AAA06}" type="sibTrans" cxnId="{03948620-2AFB-4688-8598-3D38C748AC84}">
      <dgm:prSet/>
      <dgm:spPr/>
      <dgm:t>
        <a:bodyPr/>
        <a:lstStyle/>
        <a:p>
          <a:endParaRPr lang="ru-RU"/>
        </a:p>
      </dgm:t>
    </dgm:pt>
    <dgm:pt modelId="{90DD24A6-3473-4CAB-A750-AB0B36B6F7BA}">
      <dgm:prSet phldrT="[Текст]" custT="1"/>
      <dgm:spPr>
        <a:blipFill rotWithShape="0">
          <a:blip xmlns:r="http://schemas.openxmlformats.org/officeDocument/2006/relationships" r:embed="rId2"/>
          <a:stretch>
            <a:fillRect/>
          </a:stretch>
        </a:blipFill>
      </dgm:spPr>
      <dgm:t>
        <a:bodyPr/>
        <a:lstStyle/>
        <a:p>
          <a:r>
            <a:rPr lang="en-US" sz="1400" dirty="0" smtClean="0"/>
            <a:t>yes</a:t>
          </a:r>
          <a:endParaRPr lang="ru-RU" sz="1400" dirty="0"/>
        </a:p>
      </dgm:t>
    </dgm:pt>
    <dgm:pt modelId="{A4D69559-039D-4B44-A1E1-74E4D7525244}" type="parTrans" cxnId="{47BF64AA-2D82-4D86-91F3-CF1AFFC66B81}">
      <dgm:prSet/>
      <dgm:spPr/>
      <dgm:t>
        <a:bodyPr/>
        <a:lstStyle/>
        <a:p>
          <a:endParaRPr lang="ru-RU"/>
        </a:p>
      </dgm:t>
    </dgm:pt>
    <dgm:pt modelId="{CB545B6F-E6DE-469A-B9C4-5254715835CA}" type="sibTrans" cxnId="{47BF64AA-2D82-4D86-91F3-CF1AFFC66B81}">
      <dgm:prSet/>
      <dgm:spPr/>
      <dgm:t>
        <a:bodyPr/>
        <a:lstStyle/>
        <a:p>
          <a:endParaRPr lang="ru-RU"/>
        </a:p>
      </dgm:t>
    </dgm:pt>
    <dgm:pt modelId="{5E2C4910-8929-4C0E-BE0F-16596FA48FD1}">
      <dgm:prSet phldrT="[Текст]"/>
      <dgm:spPr/>
      <dgm:t>
        <a:bodyPr/>
        <a:lstStyle/>
        <a:p>
          <a:r>
            <a:rPr lang="en-US" dirty="0" smtClean="0"/>
            <a:t>It</a:t>
          </a:r>
          <a:endParaRPr lang="ru-RU" dirty="0"/>
        </a:p>
      </dgm:t>
    </dgm:pt>
    <dgm:pt modelId="{A93F3D26-9161-4B79-993E-01E0DF5C8D05}" type="parTrans" cxnId="{0F413826-BD71-41AE-9815-4AA224DF4ECD}">
      <dgm:prSet/>
      <dgm:spPr/>
      <dgm:t>
        <a:bodyPr/>
        <a:lstStyle/>
        <a:p>
          <a:endParaRPr lang="ru-RU"/>
        </a:p>
      </dgm:t>
    </dgm:pt>
    <dgm:pt modelId="{99960B40-D7C1-4069-A753-24BC26214268}" type="sibTrans" cxnId="{0F413826-BD71-41AE-9815-4AA224DF4ECD}">
      <dgm:prSet/>
      <dgm:spPr/>
      <dgm:t>
        <a:bodyPr/>
        <a:lstStyle/>
        <a:p>
          <a:endParaRPr lang="ru-RU"/>
        </a:p>
      </dgm:t>
    </dgm:pt>
    <dgm:pt modelId="{BFCF9139-DF3A-49A1-AC6D-3BF518958EEC}">
      <dgm:prSet phldrT="[Текст]" custT="1"/>
      <dgm:spPr>
        <a:blipFill rotWithShape="0">
          <a:blip xmlns:r="http://schemas.openxmlformats.org/officeDocument/2006/relationships" r:embed="rId3"/>
          <a:stretch>
            <a:fillRect/>
          </a:stretch>
        </a:blipFill>
      </dgm:spPr>
      <dgm:t>
        <a:bodyPr/>
        <a:lstStyle/>
        <a:p>
          <a:r>
            <a:rPr lang="en-US" sz="3600" dirty="0" smtClean="0"/>
            <a:t>yes</a:t>
          </a:r>
          <a:endParaRPr lang="ru-RU" sz="3600" dirty="0"/>
        </a:p>
      </dgm:t>
    </dgm:pt>
    <dgm:pt modelId="{D59510AD-1B00-4B51-85FE-B6FB306E5D63}" type="parTrans" cxnId="{B52F70E4-CBA9-4A58-BA6F-3E869ED61A80}">
      <dgm:prSet/>
      <dgm:spPr/>
      <dgm:t>
        <a:bodyPr/>
        <a:lstStyle/>
        <a:p>
          <a:endParaRPr lang="ru-RU"/>
        </a:p>
      </dgm:t>
    </dgm:pt>
    <dgm:pt modelId="{F7C789EA-060F-421A-9777-DAD5779A564E}" type="sibTrans" cxnId="{B52F70E4-CBA9-4A58-BA6F-3E869ED61A80}">
      <dgm:prSet/>
      <dgm:spPr/>
      <dgm:t>
        <a:bodyPr/>
        <a:lstStyle/>
        <a:p>
          <a:endParaRPr lang="ru-RU"/>
        </a:p>
      </dgm:t>
    </dgm:pt>
    <dgm:pt modelId="{C7E2211D-A800-4935-9948-E7C8AE3E3136}">
      <dgm:prSet phldrT="[Текст]" custT="1"/>
      <dgm:spPr>
        <a:blipFill rotWithShape="0">
          <a:blip xmlns:r="http://schemas.openxmlformats.org/officeDocument/2006/relationships" r:embed="rId4"/>
          <a:stretch>
            <a:fillRect/>
          </a:stretch>
        </a:blipFill>
      </dgm:spPr>
      <dgm:t>
        <a:bodyPr/>
        <a:lstStyle/>
        <a:p>
          <a:r>
            <a:rPr lang="en-US" sz="3600" dirty="0" smtClean="0"/>
            <a:t>yes</a:t>
          </a:r>
          <a:endParaRPr lang="ru-RU" sz="3600" dirty="0"/>
        </a:p>
      </dgm:t>
    </dgm:pt>
    <dgm:pt modelId="{1D3EB32F-E5B0-4BBB-B185-BE85E807999F}" type="parTrans" cxnId="{01785775-3CD2-44F2-BD94-9A25AD409AF2}">
      <dgm:prSet/>
      <dgm:spPr/>
      <dgm:t>
        <a:bodyPr/>
        <a:lstStyle/>
        <a:p>
          <a:endParaRPr lang="ru-RU"/>
        </a:p>
      </dgm:t>
    </dgm:pt>
    <dgm:pt modelId="{EC33E186-44AD-49C5-9D1A-2958CA1CF1B9}" type="sibTrans" cxnId="{01785775-3CD2-44F2-BD94-9A25AD409AF2}">
      <dgm:prSet/>
      <dgm:spPr/>
      <dgm:t>
        <a:bodyPr/>
        <a:lstStyle/>
        <a:p>
          <a:endParaRPr lang="ru-RU"/>
        </a:p>
      </dgm:t>
    </dgm:pt>
    <dgm:pt modelId="{5E84BA46-FE83-4718-98D8-ED73B591FE76}">
      <dgm:prSet phldrT="[Текст]"/>
      <dgm:spPr/>
      <dgm:t>
        <a:bodyPr/>
        <a:lstStyle/>
        <a:p>
          <a:r>
            <a:rPr lang="en-US" dirty="0" smtClean="0"/>
            <a:t>Dangerous?</a:t>
          </a:r>
          <a:endParaRPr lang="ru-RU" dirty="0"/>
        </a:p>
      </dgm:t>
    </dgm:pt>
    <dgm:pt modelId="{5B5F57FA-7472-4084-9F0A-6DB84FCA997B}" type="parTrans" cxnId="{FD843003-CC8D-41B9-A773-857CFA6A7168}">
      <dgm:prSet/>
      <dgm:spPr/>
      <dgm:t>
        <a:bodyPr/>
        <a:lstStyle/>
        <a:p>
          <a:endParaRPr lang="ru-RU"/>
        </a:p>
      </dgm:t>
    </dgm:pt>
    <dgm:pt modelId="{58247FE9-2C47-47CD-9B9C-730DEB39C279}" type="sibTrans" cxnId="{FD843003-CC8D-41B9-A773-857CFA6A7168}">
      <dgm:prSet/>
      <dgm:spPr/>
      <dgm:t>
        <a:bodyPr/>
        <a:lstStyle/>
        <a:p>
          <a:endParaRPr lang="ru-RU"/>
        </a:p>
      </dgm:t>
    </dgm:pt>
    <dgm:pt modelId="{E1A03A72-853D-406F-A742-B3E8EB5EDFFF}">
      <dgm:prSet phldrT="[Текст]"/>
      <dgm:spPr>
        <a:blipFill rotWithShape="0">
          <a:blip xmlns:r="http://schemas.openxmlformats.org/officeDocument/2006/relationships" r:embed="rId5"/>
          <a:stretch>
            <a:fillRect/>
          </a:stretch>
        </a:blipFill>
      </dgm:spPr>
      <dgm:t>
        <a:bodyPr/>
        <a:lstStyle/>
        <a:p>
          <a:r>
            <a:rPr lang="en-US" dirty="0" smtClean="0"/>
            <a:t>yes</a:t>
          </a:r>
          <a:endParaRPr lang="ru-RU" dirty="0"/>
        </a:p>
      </dgm:t>
    </dgm:pt>
    <dgm:pt modelId="{1BC9DC12-A74C-4468-869C-85A44A6D0FB7}" type="parTrans" cxnId="{A439E479-112A-4F25-8A9C-16C3A518FBD2}">
      <dgm:prSet/>
      <dgm:spPr/>
      <dgm:t>
        <a:bodyPr/>
        <a:lstStyle/>
        <a:p>
          <a:endParaRPr lang="ru-RU"/>
        </a:p>
      </dgm:t>
    </dgm:pt>
    <dgm:pt modelId="{BD2FB594-1464-4576-9DE7-0041A3852FC0}" type="sibTrans" cxnId="{A439E479-112A-4F25-8A9C-16C3A518FBD2}">
      <dgm:prSet/>
      <dgm:spPr/>
      <dgm:t>
        <a:bodyPr/>
        <a:lstStyle/>
        <a:p>
          <a:endParaRPr lang="ru-RU"/>
        </a:p>
      </dgm:t>
    </dgm:pt>
    <dgm:pt modelId="{B469D288-FDFB-449F-A75F-CF69B28FB26E}">
      <dgm:prSet phldrT="[Текст]"/>
      <dgm:spPr>
        <a:blipFill rotWithShape="0">
          <a:blip xmlns:r="http://schemas.openxmlformats.org/officeDocument/2006/relationships" r:embed="rId6"/>
          <a:stretch>
            <a:fillRect/>
          </a:stretch>
        </a:blipFill>
      </dgm:spPr>
      <dgm:t>
        <a:bodyPr/>
        <a:lstStyle/>
        <a:p>
          <a:r>
            <a:rPr lang="en-US" dirty="0" smtClean="0"/>
            <a:t>yes</a:t>
          </a:r>
          <a:endParaRPr lang="ru-RU" dirty="0"/>
        </a:p>
      </dgm:t>
    </dgm:pt>
    <dgm:pt modelId="{F651FE64-7950-46F8-A485-188BE65542DB}" type="parTrans" cxnId="{0E6E1DC1-2AA1-4158-8B26-39FD49243F87}">
      <dgm:prSet/>
      <dgm:spPr/>
      <dgm:t>
        <a:bodyPr/>
        <a:lstStyle/>
        <a:p>
          <a:endParaRPr lang="ru-RU"/>
        </a:p>
      </dgm:t>
    </dgm:pt>
    <dgm:pt modelId="{E252195A-36D3-47C6-B800-E4B3AD193EE2}" type="sibTrans" cxnId="{0E6E1DC1-2AA1-4158-8B26-39FD49243F87}">
      <dgm:prSet/>
      <dgm:spPr/>
      <dgm:t>
        <a:bodyPr/>
        <a:lstStyle/>
        <a:p>
          <a:endParaRPr lang="ru-RU"/>
        </a:p>
      </dgm:t>
    </dgm:pt>
    <dgm:pt modelId="{1E6164A4-41E6-4E29-A3BB-857A489435B2}" type="pres">
      <dgm:prSet presAssocID="{6FBEB049-89AB-4451-A529-B16C070BD61E}" presName="theList" presStyleCnt="0">
        <dgm:presLayoutVars>
          <dgm:dir/>
          <dgm:animLvl val="lvl"/>
          <dgm:resizeHandles val="exact"/>
        </dgm:presLayoutVars>
      </dgm:prSet>
      <dgm:spPr/>
      <dgm:t>
        <a:bodyPr/>
        <a:lstStyle/>
        <a:p>
          <a:endParaRPr lang="ru-RU"/>
        </a:p>
      </dgm:t>
    </dgm:pt>
    <dgm:pt modelId="{D4B181AB-CC48-403A-8F98-A77D4E55A272}" type="pres">
      <dgm:prSet presAssocID="{D0C86FB8-BAE9-4B2F-A219-1606EB971246}" presName="compNode" presStyleCnt="0"/>
      <dgm:spPr/>
    </dgm:pt>
    <dgm:pt modelId="{BC7431C3-9F58-482E-902E-19B107F9B5C8}" type="pres">
      <dgm:prSet presAssocID="{D0C86FB8-BAE9-4B2F-A219-1606EB971246}" presName="aNode" presStyleLbl="bgShp" presStyleIdx="0" presStyleCnt="3"/>
      <dgm:spPr/>
      <dgm:t>
        <a:bodyPr/>
        <a:lstStyle/>
        <a:p>
          <a:endParaRPr lang="ru-RU"/>
        </a:p>
      </dgm:t>
    </dgm:pt>
    <dgm:pt modelId="{4A0DE4C1-FEDE-4B8C-B1BA-BD2F328B3AE1}" type="pres">
      <dgm:prSet presAssocID="{D0C86FB8-BAE9-4B2F-A219-1606EB971246}" presName="textNode" presStyleLbl="bgShp" presStyleIdx="0" presStyleCnt="3"/>
      <dgm:spPr/>
      <dgm:t>
        <a:bodyPr/>
        <a:lstStyle/>
        <a:p>
          <a:endParaRPr lang="ru-RU"/>
        </a:p>
      </dgm:t>
    </dgm:pt>
    <dgm:pt modelId="{14F167D0-3621-4C11-9B47-D463C2A8A40E}" type="pres">
      <dgm:prSet presAssocID="{D0C86FB8-BAE9-4B2F-A219-1606EB971246}" presName="compChildNode" presStyleCnt="0"/>
      <dgm:spPr/>
    </dgm:pt>
    <dgm:pt modelId="{4BBEE6DE-E793-4BCD-8758-58DA1B4F8852}" type="pres">
      <dgm:prSet presAssocID="{D0C86FB8-BAE9-4B2F-A219-1606EB971246}" presName="theInnerList" presStyleCnt="0"/>
      <dgm:spPr/>
    </dgm:pt>
    <dgm:pt modelId="{12742268-BB20-4B0E-B174-9815CB9129FE}" type="pres">
      <dgm:prSet presAssocID="{D058E9B6-BC1C-4443-A2E7-0ED9BC035DFF}" presName="childNode" presStyleLbl="node1" presStyleIdx="0" presStyleCnt="6" custLinFactNeighborX="-1715" custLinFactNeighborY="-40836">
        <dgm:presLayoutVars>
          <dgm:bulletEnabled val="1"/>
        </dgm:presLayoutVars>
      </dgm:prSet>
      <dgm:spPr/>
      <dgm:t>
        <a:bodyPr/>
        <a:lstStyle/>
        <a:p>
          <a:endParaRPr lang="ru-RU"/>
        </a:p>
      </dgm:t>
    </dgm:pt>
    <dgm:pt modelId="{F5436CA5-DF55-415F-B0A9-B598DC629465}" type="pres">
      <dgm:prSet presAssocID="{D058E9B6-BC1C-4443-A2E7-0ED9BC035DFF}" presName="aSpace2" presStyleCnt="0"/>
      <dgm:spPr/>
    </dgm:pt>
    <dgm:pt modelId="{C0C5CDE6-DF6F-42AA-B579-145026784C48}" type="pres">
      <dgm:prSet presAssocID="{90DD24A6-3473-4CAB-A750-AB0B36B6F7BA}" presName="childNode" presStyleLbl="node1" presStyleIdx="1" presStyleCnt="6">
        <dgm:presLayoutVars>
          <dgm:bulletEnabled val="1"/>
        </dgm:presLayoutVars>
      </dgm:prSet>
      <dgm:spPr/>
      <dgm:t>
        <a:bodyPr/>
        <a:lstStyle/>
        <a:p>
          <a:endParaRPr lang="ru-RU"/>
        </a:p>
      </dgm:t>
    </dgm:pt>
    <dgm:pt modelId="{3F300BF8-C25D-4941-989A-6DA4C092B80A}" type="pres">
      <dgm:prSet presAssocID="{D0C86FB8-BAE9-4B2F-A219-1606EB971246}" presName="aSpace" presStyleCnt="0"/>
      <dgm:spPr/>
    </dgm:pt>
    <dgm:pt modelId="{6946D539-9400-4B18-8270-1DB4DD585F54}" type="pres">
      <dgm:prSet presAssocID="{5E2C4910-8929-4C0E-BE0F-16596FA48FD1}" presName="compNode" presStyleCnt="0"/>
      <dgm:spPr/>
    </dgm:pt>
    <dgm:pt modelId="{8672EB72-C9FB-4E5E-A7CB-1BAA4F1A9A6A}" type="pres">
      <dgm:prSet presAssocID="{5E2C4910-8929-4C0E-BE0F-16596FA48FD1}" presName="aNode" presStyleLbl="bgShp" presStyleIdx="1" presStyleCnt="3"/>
      <dgm:spPr/>
      <dgm:t>
        <a:bodyPr/>
        <a:lstStyle/>
        <a:p>
          <a:endParaRPr lang="ru-RU"/>
        </a:p>
      </dgm:t>
    </dgm:pt>
    <dgm:pt modelId="{E37B6499-3A95-48DE-92A6-4F1C5DBFE3D7}" type="pres">
      <dgm:prSet presAssocID="{5E2C4910-8929-4C0E-BE0F-16596FA48FD1}" presName="textNode" presStyleLbl="bgShp" presStyleIdx="1" presStyleCnt="3"/>
      <dgm:spPr/>
      <dgm:t>
        <a:bodyPr/>
        <a:lstStyle/>
        <a:p>
          <a:endParaRPr lang="ru-RU"/>
        </a:p>
      </dgm:t>
    </dgm:pt>
    <dgm:pt modelId="{0FC28D7F-04A7-4ABD-AE80-ED04295CFF7A}" type="pres">
      <dgm:prSet presAssocID="{5E2C4910-8929-4C0E-BE0F-16596FA48FD1}" presName="compChildNode" presStyleCnt="0"/>
      <dgm:spPr/>
    </dgm:pt>
    <dgm:pt modelId="{D44E3EBB-A9A8-462C-87D3-19F596D4CBD3}" type="pres">
      <dgm:prSet presAssocID="{5E2C4910-8929-4C0E-BE0F-16596FA48FD1}" presName="theInnerList" presStyleCnt="0"/>
      <dgm:spPr/>
    </dgm:pt>
    <dgm:pt modelId="{462A8D50-A9D9-48C5-B345-E9B9B4E92452}" type="pres">
      <dgm:prSet presAssocID="{BFCF9139-DF3A-49A1-AC6D-3BF518958EEC}" presName="childNode" presStyleLbl="node1" presStyleIdx="2" presStyleCnt="6" custLinFactNeighborX="1755" custLinFactNeighborY="25101">
        <dgm:presLayoutVars>
          <dgm:bulletEnabled val="1"/>
        </dgm:presLayoutVars>
      </dgm:prSet>
      <dgm:spPr/>
      <dgm:t>
        <a:bodyPr/>
        <a:lstStyle/>
        <a:p>
          <a:endParaRPr lang="ru-RU"/>
        </a:p>
      </dgm:t>
    </dgm:pt>
    <dgm:pt modelId="{6B9E59CC-95DB-4197-9527-35983454B143}" type="pres">
      <dgm:prSet presAssocID="{BFCF9139-DF3A-49A1-AC6D-3BF518958EEC}" presName="aSpace2" presStyleCnt="0"/>
      <dgm:spPr/>
    </dgm:pt>
    <dgm:pt modelId="{CC97ABDF-A238-4797-814A-313E7BF8C5D5}" type="pres">
      <dgm:prSet presAssocID="{C7E2211D-A800-4935-9948-E7C8AE3E3136}" presName="childNode" presStyleLbl="node1" presStyleIdx="3" presStyleCnt="6" custLinFactNeighborX="-1692" custLinFactNeighborY="413">
        <dgm:presLayoutVars>
          <dgm:bulletEnabled val="1"/>
        </dgm:presLayoutVars>
      </dgm:prSet>
      <dgm:spPr/>
      <dgm:t>
        <a:bodyPr/>
        <a:lstStyle/>
        <a:p>
          <a:endParaRPr lang="ru-RU"/>
        </a:p>
      </dgm:t>
    </dgm:pt>
    <dgm:pt modelId="{56B63397-1294-47D1-BEEA-B8210E1A2E58}" type="pres">
      <dgm:prSet presAssocID="{5E2C4910-8929-4C0E-BE0F-16596FA48FD1}" presName="aSpace" presStyleCnt="0"/>
      <dgm:spPr/>
    </dgm:pt>
    <dgm:pt modelId="{90BB6498-41EC-4E21-8BF5-B560A432B9D9}" type="pres">
      <dgm:prSet presAssocID="{5E84BA46-FE83-4718-98D8-ED73B591FE76}" presName="compNode" presStyleCnt="0"/>
      <dgm:spPr/>
    </dgm:pt>
    <dgm:pt modelId="{C366769A-FD70-4533-BA85-67148A2F19FB}" type="pres">
      <dgm:prSet presAssocID="{5E84BA46-FE83-4718-98D8-ED73B591FE76}" presName="aNode" presStyleLbl="bgShp" presStyleIdx="2" presStyleCnt="3"/>
      <dgm:spPr/>
      <dgm:t>
        <a:bodyPr/>
        <a:lstStyle/>
        <a:p>
          <a:endParaRPr lang="ru-RU"/>
        </a:p>
      </dgm:t>
    </dgm:pt>
    <dgm:pt modelId="{07C3F2C7-7E3F-4B0C-87D4-4BB968FCAD56}" type="pres">
      <dgm:prSet presAssocID="{5E84BA46-FE83-4718-98D8-ED73B591FE76}" presName="textNode" presStyleLbl="bgShp" presStyleIdx="2" presStyleCnt="3"/>
      <dgm:spPr/>
      <dgm:t>
        <a:bodyPr/>
        <a:lstStyle/>
        <a:p>
          <a:endParaRPr lang="ru-RU"/>
        </a:p>
      </dgm:t>
    </dgm:pt>
    <dgm:pt modelId="{D7440BD3-0EC9-4DCF-969B-00D78147117C}" type="pres">
      <dgm:prSet presAssocID="{5E84BA46-FE83-4718-98D8-ED73B591FE76}" presName="compChildNode" presStyleCnt="0"/>
      <dgm:spPr/>
    </dgm:pt>
    <dgm:pt modelId="{0091A64D-80C2-423C-BAAD-609D43DF306A}" type="pres">
      <dgm:prSet presAssocID="{5E84BA46-FE83-4718-98D8-ED73B591FE76}" presName="theInnerList" presStyleCnt="0"/>
      <dgm:spPr/>
    </dgm:pt>
    <dgm:pt modelId="{CFBB2CAC-45C3-4104-BC24-321C1E521544}" type="pres">
      <dgm:prSet presAssocID="{E1A03A72-853D-406F-A742-B3E8EB5EDFFF}" presName="childNode" presStyleLbl="node1" presStyleIdx="4" presStyleCnt="6">
        <dgm:presLayoutVars>
          <dgm:bulletEnabled val="1"/>
        </dgm:presLayoutVars>
      </dgm:prSet>
      <dgm:spPr/>
      <dgm:t>
        <a:bodyPr/>
        <a:lstStyle/>
        <a:p>
          <a:endParaRPr lang="ru-RU"/>
        </a:p>
      </dgm:t>
    </dgm:pt>
    <dgm:pt modelId="{70209592-EFFC-40BE-9548-1978412A12A4}" type="pres">
      <dgm:prSet presAssocID="{E1A03A72-853D-406F-A742-B3E8EB5EDFFF}" presName="aSpace2" presStyleCnt="0"/>
      <dgm:spPr/>
    </dgm:pt>
    <dgm:pt modelId="{D6A733FB-12CA-4F9A-BFB4-5C26AD9E4CCB}" type="pres">
      <dgm:prSet presAssocID="{B469D288-FDFB-449F-A75F-CF69B28FB26E}" presName="childNode" presStyleLbl="node1" presStyleIdx="5" presStyleCnt="6">
        <dgm:presLayoutVars>
          <dgm:bulletEnabled val="1"/>
        </dgm:presLayoutVars>
      </dgm:prSet>
      <dgm:spPr/>
      <dgm:t>
        <a:bodyPr/>
        <a:lstStyle/>
        <a:p>
          <a:endParaRPr lang="ru-RU"/>
        </a:p>
      </dgm:t>
    </dgm:pt>
  </dgm:ptLst>
  <dgm:cxnLst>
    <dgm:cxn modelId="{CE6D55ED-55BC-4EB5-8471-D3B771F3C913}" type="presOf" srcId="{D0C86FB8-BAE9-4B2F-A219-1606EB971246}" destId="{BC7431C3-9F58-482E-902E-19B107F9B5C8}" srcOrd="0" destOrd="0" presId="urn:microsoft.com/office/officeart/2005/8/layout/lProcess2"/>
    <dgm:cxn modelId="{3C122ABC-7E6D-4B10-8DB2-767E3C3E917C}" type="presOf" srcId="{5E2C4910-8929-4C0E-BE0F-16596FA48FD1}" destId="{E37B6499-3A95-48DE-92A6-4F1C5DBFE3D7}" srcOrd="1" destOrd="0" presId="urn:microsoft.com/office/officeart/2005/8/layout/lProcess2"/>
    <dgm:cxn modelId="{A439E479-112A-4F25-8A9C-16C3A518FBD2}" srcId="{5E84BA46-FE83-4718-98D8-ED73B591FE76}" destId="{E1A03A72-853D-406F-A742-B3E8EB5EDFFF}" srcOrd="0" destOrd="0" parTransId="{1BC9DC12-A74C-4468-869C-85A44A6D0FB7}" sibTransId="{BD2FB594-1464-4576-9DE7-0041A3852FC0}"/>
    <dgm:cxn modelId="{03948620-2AFB-4688-8598-3D38C748AC84}" srcId="{D0C86FB8-BAE9-4B2F-A219-1606EB971246}" destId="{D058E9B6-BC1C-4443-A2E7-0ED9BC035DFF}" srcOrd="0" destOrd="0" parTransId="{DFB43E3E-8236-49F7-BE48-A05AAAEC3FAC}" sibTransId="{ABCEB001-8F66-4419-8762-419BF35AAA06}"/>
    <dgm:cxn modelId="{0E6E1DC1-2AA1-4158-8B26-39FD49243F87}" srcId="{5E84BA46-FE83-4718-98D8-ED73B591FE76}" destId="{B469D288-FDFB-449F-A75F-CF69B28FB26E}" srcOrd="1" destOrd="0" parTransId="{F651FE64-7950-46F8-A485-188BE65542DB}" sibTransId="{E252195A-36D3-47C6-B800-E4B3AD193EE2}"/>
    <dgm:cxn modelId="{238C461F-A0D6-4E51-8C04-16A978F758BB}" type="presOf" srcId="{5E2C4910-8929-4C0E-BE0F-16596FA48FD1}" destId="{8672EB72-C9FB-4E5E-A7CB-1BAA4F1A9A6A}" srcOrd="0" destOrd="0" presId="urn:microsoft.com/office/officeart/2005/8/layout/lProcess2"/>
    <dgm:cxn modelId="{79AFFABE-1CD9-4DD4-A690-A5B2FD78D7BD}" type="presOf" srcId="{D058E9B6-BC1C-4443-A2E7-0ED9BC035DFF}" destId="{12742268-BB20-4B0E-B174-9815CB9129FE}" srcOrd="0" destOrd="0" presId="urn:microsoft.com/office/officeart/2005/8/layout/lProcess2"/>
    <dgm:cxn modelId="{9EA3AFEF-139D-4C85-9018-DC4EF8C45625}" type="presOf" srcId="{6FBEB049-89AB-4451-A529-B16C070BD61E}" destId="{1E6164A4-41E6-4E29-A3BB-857A489435B2}" srcOrd="0" destOrd="0" presId="urn:microsoft.com/office/officeart/2005/8/layout/lProcess2"/>
    <dgm:cxn modelId="{0F413826-BD71-41AE-9815-4AA224DF4ECD}" srcId="{6FBEB049-89AB-4451-A529-B16C070BD61E}" destId="{5E2C4910-8929-4C0E-BE0F-16596FA48FD1}" srcOrd="1" destOrd="0" parTransId="{A93F3D26-9161-4B79-993E-01E0DF5C8D05}" sibTransId="{99960B40-D7C1-4069-A753-24BC26214268}"/>
    <dgm:cxn modelId="{FD843003-CC8D-41B9-A773-857CFA6A7168}" srcId="{6FBEB049-89AB-4451-A529-B16C070BD61E}" destId="{5E84BA46-FE83-4718-98D8-ED73B591FE76}" srcOrd="2" destOrd="0" parTransId="{5B5F57FA-7472-4084-9F0A-6DB84FCA997B}" sibTransId="{58247FE9-2C47-47CD-9B9C-730DEB39C279}"/>
    <dgm:cxn modelId="{E5F2A113-944E-4C0D-8A3A-09237B05D823}" type="presOf" srcId="{B469D288-FDFB-449F-A75F-CF69B28FB26E}" destId="{D6A733FB-12CA-4F9A-BFB4-5C26AD9E4CCB}" srcOrd="0" destOrd="0" presId="urn:microsoft.com/office/officeart/2005/8/layout/lProcess2"/>
    <dgm:cxn modelId="{515B1FAE-165C-4B96-A430-5E6F8FB6EE13}" type="presOf" srcId="{E1A03A72-853D-406F-A742-B3E8EB5EDFFF}" destId="{CFBB2CAC-45C3-4104-BC24-321C1E521544}" srcOrd="0" destOrd="0" presId="urn:microsoft.com/office/officeart/2005/8/layout/lProcess2"/>
    <dgm:cxn modelId="{01785775-3CD2-44F2-BD94-9A25AD409AF2}" srcId="{5E2C4910-8929-4C0E-BE0F-16596FA48FD1}" destId="{C7E2211D-A800-4935-9948-E7C8AE3E3136}" srcOrd="1" destOrd="0" parTransId="{1D3EB32F-E5B0-4BBB-B185-BE85E807999F}" sibTransId="{EC33E186-44AD-49C5-9D1A-2958CA1CF1B9}"/>
    <dgm:cxn modelId="{336E2E02-DA88-4ADC-BFEA-2CB1D9EBC811}" type="presOf" srcId="{90DD24A6-3473-4CAB-A750-AB0B36B6F7BA}" destId="{C0C5CDE6-DF6F-42AA-B579-145026784C48}" srcOrd="0" destOrd="0" presId="urn:microsoft.com/office/officeart/2005/8/layout/lProcess2"/>
    <dgm:cxn modelId="{E50CD371-1AA6-455E-8338-C860C2761E34}" type="presOf" srcId="{D0C86FB8-BAE9-4B2F-A219-1606EB971246}" destId="{4A0DE4C1-FEDE-4B8C-B1BA-BD2F328B3AE1}" srcOrd="1" destOrd="0" presId="urn:microsoft.com/office/officeart/2005/8/layout/lProcess2"/>
    <dgm:cxn modelId="{E271E783-6B30-4AA4-865B-9C3747D29A65}" type="presOf" srcId="{C7E2211D-A800-4935-9948-E7C8AE3E3136}" destId="{CC97ABDF-A238-4797-814A-313E7BF8C5D5}" srcOrd="0" destOrd="0" presId="urn:microsoft.com/office/officeart/2005/8/layout/lProcess2"/>
    <dgm:cxn modelId="{37A4AE8A-0565-4166-BA89-0E308398CB96}" type="presOf" srcId="{5E84BA46-FE83-4718-98D8-ED73B591FE76}" destId="{C366769A-FD70-4533-BA85-67148A2F19FB}" srcOrd="0" destOrd="0" presId="urn:microsoft.com/office/officeart/2005/8/layout/lProcess2"/>
    <dgm:cxn modelId="{47BF64AA-2D82-4D86-91F3-CF1AFFC66B81}" srcId="{D0C86FB8-BAE9-4B2F-A219-1606EB971246}" destId="{90DD24A6-3473-4CAB-A750-AB0B36B6F7BA}" srcOrd="1" destOrd="0" parTransId="{A4D69559-039D-4B44-A1E1-74E4D7525244}" sibTransId="{CB545B6F-E6DE-469A-B9C4-5254715835CA}"/>
    <dgm:cxn modelId="{B52F70E4-CBA9-4A58-BA6F-3E869ED61A80}" srcId="{5E2C4910-8929-4C0E-BE0F-16596FA48FD1}" destId="{BFCF9139-DF3A-49A1-AC6D-3BF518958EEC}" srcOrd="0" destOrd="0" parTransId="{D59510AD-1B00-4B51-85FE-B6FB306E5D63}" sibTransId="{F7C789EA-060F-421A-9777-DAD5779A564E}"/>
    <dgm:cxn modelId="{47F1EBC0-4EB9-46AC-BE1C-F105D7FAC965}" type="presOf" srcId="{BFCF9139-DF3A-49A1-AC6D-3BF518958EEC}" destId="{462A8D50-A9D9-48C5-B345-E9B9B4E92452}" srcOrd="0" destOrd="0" presId="urn:microsoft.com/office/officeart/2005/8/layout/lProcess2"/>
    <dgm:cxn modelId="{7D176861-EF69-4DBF-A8F2-383C1895E6ED}" type="presOf" srcId="{5E84BA46-FE83-4718-98D8-ED73B591FE76}" destId="{07C3F2C7-7E3F-4B0C-87D4-4BB968FCAD56}" srcOrd="1" destOrd="0" presId="urn:microsoft.com/office/officeart/2005/8/layout/lProcess2"/>
    <dgm:cxn modelId="{95F11F81-1A6C-40CF-A1A6-1036CDAF2237}" srcId="{6FBEB049-89AB-4451-A529-B16C070BD61E}" destId="{D0C86FB8-BAE9-4B2F-A219-1606EB971246}" srcOrd="0" destOrd="0" parTransId="{BA7ACC1F-73C7-43AA-9074-6EE9E86F906B}" sibTransId="{9A74E3F3-44B3-4A5F-B5E7-46F43099E619}"/>
    <dgm:cxn modelId="{9539B336-0C51-4605-8AE9-723C3B661CA0}" type="presParOf" srcId="{1E6164A4-41E6-4E29-A3BB-857A489435B2}" destId="{D4B181AB-CC48-403A-8F98-A77D4E55A272}" srcOrd="0" destOrd="0" presId="urn:microsoft.com/office/officeart/2005/8/layout/lProcess2"/>
    <dgm:cxn modelId="{E932A603-7024-4495-BA4B-321EC92FD9C3}" type="presParOf" srcId="{D4B181AB-CC48-403A-8F98-A77D4E55A272}" destId="{BC7431C3-9F58-482E-902E-19B107F9B5C8}" srcOrd="0" destOrd="0" presId="urn:microsoft.com/office/officeart/2005/8/layout/lProcess2"/>
    <dgm:cxn modelId="{18EE6476-EA57-46D9-8F8A-0A29B18AD51D}" type="presParOf" srcId="{D4B181AB-CC48-403A-8F98-A77D4E55A272}" destId="{4A0DE4C1-FEDE-4B8C-B1BA-BD2F328B3AE1}" srcOrd="1" destOrd="0" presId="urn:microsoft.com/office/officeart/2005/8/layout/lProcess2"/>
    <dgm:cxn modelId="{BDB12B81-658E-4D14-820B-3ADDEE12DCA4}" type="presParOf" srcId="{D4B181AB-CC48-403A-8F98-A77D4E55A272}" destId="{14F167D0-3621-4C11-9B47-D463C2A8A40E}" srcOrd="2" destOrd="0" presId="urn:microsoft.com/office/officeart/2005/8/layout/lProcess2"/>
    <dgm:cxn modelId="{0D4DD525-AA2E-478A-96CA-9CA1DB2362C5}" type="presParOf" srcId="{14F167D0-3621-4C11-9B47-D463C2A8A40E}" destId="{4BBEE6DE-E793-4BCD-8758-58DA1B4F8852}" srcOrd="0" destOrd="0" presId="urn:microsoft.com/office/officeart/2005/8/layout/lProcess2"/>
    <dgm:cxn modelId="{FA897923-2F33-45ED-B2EF-0BC3F576EC52}" type="presParOf" srcId="{4BBEE6DE-E793-4BCD-8758-58DA1B4F8852}" destId="{12742268-BB20-4B0E-B174-9815CB9129FE}" srcOrd="0" destOrd="0" presId="urn:microsoft.com/office/officeart/2005/8/layout/lProcess2"/>
    <dgm:cxn modelId="{5D8A012D-079B-4533-B1F3-AEEF534B502E}" type="presParOf" srcId="{4BBEE6DE-E793-4BCD-8758-58DA1B4F8852}" destId="{F5436CA5-DF55-415F-B0A9-B598DC629465}" srcOrd="1" destOrd="0" presId="urn:microsoft.com/office/officeart/2005/8/layout/lProcess2"/>
    <dgm:cxn modelId="{38A91860-ECE7-4C82-B450-425D3DDA98B5}" type="presParOf" srcId="{4BBEE6DE-E793-4BCD-8758-58DA1B4F8852}" destId="{C0C5CDE6-DF6F-42AA-B579-145026784C48}" srcOrd="2" destOrd="0" presId="urn:microsoft.com/office/officeart/2005/8/layout/lProcess2"/>
    <dgm:cxn modelId="{8B0A74FA-84F4-4A6C-AB44-5AB65DBCB788}" type="presParOf" srcId="{1E6164A4-41E6-4E29-A3BB-857A489435B2}" destId="{3F300BF8-C25D-4941-989A-6DA4C092B80A}" srcOrd="1" destOrd="0" presId="urn:microsoft.com/office/officeart/2005/8/layout/lProcess2"/>
    <dgm:cxn modelId="{58678943-48D6-455A-A497-A2F546871790}" type="presParOf" srcId="{1E6164A4-41E6-4E29-A3BB-857A489435B2}" destId="{6946D539-9400-4B18-8270-1DB4DD585F54}" srcOrd="2" destOrd="0" presId="urn:microsoft.com/office/officeart/2005/8/layout/lProcess2"/>
    <dgm:cxn modelId="{97419317-3944-4617-939A-7A29755ED94D}" type="presParOf" srcId="{6946D539-9400-4B18-8270-1DB4DD585F54}" destId="{8672EB72-C9FB-4E5E-A7CB-1BAA4F1A9A6A}" srcOrd="0" destOrd="0" presId="urn:microsoft.com/office/officeart/2005/8/layout/lProcess2"/>
    <dgm:cxn modelId="{435E79FC-80FF-4024-8021-00B9C7978154}" type="presParOf" srcId="{6946D539-9400-4B18-8270-1DB4DD585F54}" destId="{E37B6499-3A95-48DE-92A6-4F1C5DBFE3D7}" srcOrd="1" destOrd="0" presId="urn:microsoft.com/office/officeart/2005/8/layout/lProcess2"/>
    <dgm:cxn modelId="{B90DA485-32FB-47E3-9E40-06B4167AD0AD}" type="presParOf" srcId="{6946D539-9400-4B18-8270-1DB4DD585F54}" destId="{0FC28D7F-04A7-4ABD-AE80-ED04295CFF7A}" srcOrd="2" destOrd="0" presId="urn:microsoft.com/office/officeart/2005/8/layout/lProcess2"/>
    <dgm:cxn modelId="{AB4A65D6-12DA-4598-BAE5-A6DBE8FB89C8}" type="presParOf" srcId="{0FC28D7F-04A7-4ABD-AE80-ED04295CFF7A}" destId="{D44E3EBB-A9A8-462C-87D3-19F596D4CBD3}" srcOrd="0" destOrd="0" presId="urn:microsoft.com/office/officeart/2005/8/layout/lProcess2"/>
    <dgm:cxn modelId="{27966AC0-6C67-4577-9798-B8F53DD186F9}" type="presParOf" srcId="{D44E3EBB-A9A8-462C-87D3-19F596D4CBD3}" destId="{462A8D50-A9D9-48C5-B345-E9B9B4E92452}" srcOrd="0" destOrd="0" presId="urn:microsoft.com/office/officeart/2005/8/layout/lProcess2"/>
    <dgm:cxn modelId="{B3B7AFAB-016A-4CC0-BF3F-105F27D0BE2D}" type="presParOf" srcId="{D44E3EBB-A9A8-462C-87D3-19F596D4CBD3}" destId="{6B9E59CC-95DB-4197-9527-35983454B143}" srcOrd="1" destOrd="0" presId="urn:microsoft.com/office/officeart/2005/8/layout/lProcess2"/>
    <dgm:cxn modelId="{D97342FF-C10C-4F3C-8D47-97F63A1FA131}" type="presParOf" srcId="{D44E3EBB-A9A8-462C-87D3-19F596D4CBD3}" destId="{CC97ABDF-A238-4797-814A-313E7BF8C5D5}" srcOrd="2" destOrd="0" presId="urn:microsoft.com/office/officeart/2005/8/layout/lProcess2"/>
    <dgm:cxn modelId="{A9B9A468-96D4-4BF8-97ED-4D527C4CDDE4}" type="presParOf" srcId="{1E6164A4-41E6-4E29-A3BB-857A489435B2}" destId="{56B63397-1294-47D1-BEEA-B8210E1A2E58}" srcOrd="3" destOrd="0" presId="urn:microsoft.com/office/officeart/2005/8/layout/lProcess2"/>
    <dgm:cxn modelId="{7AE85247-3598-4654-A435-E20A37D56413}" type="presParOf" srcId="{1E6164A4-41E6-4E29-A3BB-857A489435B2}" destId="{90BB6498-41EC-4E21-8BF5-B560A432B9D9}" srcOrd="4" destOrd="0" presId="urn:microsoft.com/office/officeart/2005/8/layout/lProcess2"/>
    <dgm:cxn modelId="{49A6EB1B-3B0D-45BF-B40E-A212CD276D31}" type="presParOf" srcId="{90BB6498-41EC-4E21-8BF5-B560A432B9D9}" destId="{C366769A-FD70-4533-BA85-67148A2F19FB}" srcOrd="0" destOrd="0" presId="urn:microsoft.com/office/officeart/2005/8/layout/lProcess2"/>
    <dgm:cxn modelId="{749B7875-0B6D-413F-A9D9-8ED85B260BA5}" type="presParOf" srcId="{90BB6498-41EC-4E21-8BF5-B560A432B9D9}" destId="{07C3F2C7-7E3F-4B0C-87D4-4BB968FCAD56}" srcOrd="1" destOrd="0" presId="urn:microsoft.com/office/officeart/2005/8/layout/lProcess2"/>
    <dgm:cxn modelId="{D5B29716-A6CB-46C5-99F8-DE9BB84A2AC7}" type="presParOf" srcId="{90BB6498-41EC-4E21-8BF5-B560A432B9D9}" destId="{D7440BD3-0EC9-4DCF-969B-00D78147117C}" srcOrd="2" destOrd="0" presId="urn:microsoft.com/office/officeart/2005/8/layout/lProcess2"/>
    <dgm:cxn modelId="{B07E08E4-C2D7-4E38-B1A1-BCD28808AE18}" type="presParOf" srcId="{D7440BD3-0EC9-4DCF-969B-00D78147117C}" destId="{0091A64D-80C2-423C-BAAD-609D43DF306A}" srcOrd="0" destOrd="0" presId="urn:microsoft.com/office/officeart/2005/8/layout/lProcess2"/>
    <dgm:cxn modelId="{64FA60DE-2DCC-412A-AF1C-0C69566D9FE2}" type="presParOf" srcId="{0091A64D-80C2-423C-BAAD-609D43DF306A}" destId="{CFBB2CAC-45C3-4104-BC24-321C1E521544}" srcOrd="0" destOrd="0" presId="urn:microsoft.com/office/officeart/2005/8/layout/lProcess2"/>
    <dgm:cxn modelId="{AE34BAC5-C751-4C0B-9F30-DC92CF55AB64}" type="presParOf" srcId="{0091A64D-80C2-423C-BAAD-609D43DF306A}" destId="{70209592-EFFC-40BE-9548-1978412A12A4}" srcOrd="1" destOrd="0" presId="urn:microsoft.com/office/officeart/2005/8/layout/lProcess2"/>
    <dgm:cxn modelId="{A65D60D9-1727-4E0B-848C-E4E39715A7F3}" type="presParOf" srcId="{0091A64D-80C2-423C-BAAD-609D43DF306A}" destId="{D6A733FB-12CA-4F9A-BFB4-5C26AD9E4CCB}" srcOrd="2" destOrd="0" presId="urn:microsoft.com/office/officeart/2005/8/layout/lProcess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4A68F89-86AD-4813-B555-5307E19B5F8C}" type="doc">
      <dgm:prSet loTypeId="urn:microsoft.com/office/officeart/2005/8/layout/pList1" loCatId="list" qsTypeId="urn:microsoft.com/office/officeart/2005/8/quickstyle/simple1" qsCatId="simple" csTypeId="urn:microsoft.com/office/officeart/2005/8/colors/accent1_2" csCatId="accent1" phldr="1"/>
      <dgm:spPr/>
      <dgm:t>
        <a:bodyPr/>
        <a:lstStyle/>
        <a:p>
          <a:endParaRPr lang="ru-RU"/>
        </a:p>
      </dgm:t>
    </dgm:pt>
    <dgm:pt modelId="{388227AE-974F-43F8-A7A1-E302788DDC55}">
      <dgm:prSet phldrT="[Текст]"/>
      <dgm:spPr/>
      <dgm:t>
        <a:bodyPr/>
        <a:lstStyle/>
        <a:p>
          <a:r>
            <a:rPr lang="ru-RU" dirty="0" smtClean="0">
              <a:solidFill>
                <a:srgbClr val="C00000"/>
              </a:solidFill>
            </a:rPr>
            <a:t>!!!</a:t>
          </a:r>
          <a:endParaRPr lang="ru-RU" dirty="0">
            <a:solidFill>
              <a:srgbClr val="C00000"/>
            </a:solidFill>
          </a:endParaRPr>
        </a:p>
      </dgm:t>
    </dgm:pt>
    <dgm:pt modelId="{960D9DDE-15C8-4DD4-8DC8-83647B6A559D}" type="parTrans" cxnId="{53C036F2-D118-45E3-B7F3-8010154FF165}">
      <dgm:prSet/>
      <dgm:spPr/>
      <dgm:t>
        <a:bodyPr/>
        <a:lstStyle/>
        <a:p>
          <a:endParaRPr lang="ru-RU"/>
        </a:p>
      </dgm:t>
    </dgm:pt>
    <dgm:pt modelId="{B0773899-237B-4B79-A8FC-87C2628D5194}" type="sibTrans" cxnId="{53C036F2-D118-45E3-B7F3-8010154FF165}">
      <dgm:prSet/>
      <dgm:spPr/>
      <dgm:t>
        <a:bodyPr/>
        <a:lstStyle/>
        <a:p>
          <a:endParaRPr lang="ru-RU"/>
        </a:p>
      </dgm:t>
    </dgm:pt>
    <dgm:pt modelId="{F4D02E99-ADEF-446F-A7DF-583BEC52A55D}">
      <dgm:prSet phldrT="[Текст]"/>
      <dgm:spPr/>
      <dgm:t>
        <a:bodyPr/>
        <a:lstStyle/>
        <a:p>
          <a:r>
            <a:rPr lang="ru-RU" dirty="0" smtClean="0">
              <a:solidFill>
                <a:srgbClr val="C00000"/>
              </a:solidFill>
            </a:rPr>
            <a:t>!!!</a:t>
          </a:r>
          <a:endParaRPr lang="ru-RU" dirty="0">
            <a:solidFill>
              <a:srgbClr val="C00000"/>
            </a:solidFill>
          </a:endParaRPr>
        </a:p>
      </dgm:t>
    </dgm:pt>
    <dgm:pt modelId="{26BAC99E-2D71-498E-8EAF-657B8FC84245}" type="parTrans" cxnId="{53EED252-E157-489E-8013-50163FD8EB95}">
      <dgm:prSet/>
      <dgm:spPr/>
      <dgm:t>
        <a:bodyPr/>
        <a:lstStyle/>
        <a:p>
          <a:endParaRPr lang="ru-RU"/>
        </a:p>
      </dgm:t>
    </dgm:pt>
    <dgm:pt modelId="{94357A12-9745-48BD-A0DD-375E8466BAA4}" type="sibTrans" cxnId="{53EED252-E157-489E-8013-50163FD8EB95}">
      <dgm:prSet/>
      <dgm:spPr/>
      <dgm:t>
        <a:bodyPr/>
        <a:lstStyle/>
        <a:p>
          <a:endParaRPr lang="ru-RU"/>
        </a:p>
      </dgm:t>
    </dgm:pt>
    <dgm:pt modelId="{5795C72F-0359-48D5-B540-91A70019A167}">
      <dgm:prSet phldrT="[Текст]"/>
      <dgm:spPr/>
      <dgm:t>
        <a:bodyPr/>
        <a:lstStyle/>
        <a:p>
          <a:r>
            <a:rPr lang="ru-RU" dirty="0" smtClean="0">
              <a:solidFill>
                <a:srgbClr val="C00000"/>
              </a:solidFill>
            </a:rPr>
            <a:t>!!!</a:t>
          </a:r>
          <a:endParaRPr lang="ru-RU" dirty="0">
            <a:solidFill>
              <a:srgbClr val="C00000"/>
            </a:solidFill>
          </a:endParaRPr>
        </a:p>
      </dgm:t>
    </dgm:pt>
    <dgm:pt modelId="{1A0D826F-7028-4C09-9C02-5C580239986B}" type="parTrans" cxnId="{9F7440E1-6658-4D0D-80A9-EF4741459ECE}">
      <dgm:prSet/>
      <dgm:spPr/>
      <dgm:t>
        <a:bodyPr/>
        <a:lstStyle/>
        <a:p>
          <a:endParaRPr lang="ru-RU"/>
        </a:p>
      </dgm:t>
    </dgm:pt>
    <dgm:pt modelId="{301EAD0A-7A6D-4A37-863D-B75ACE09AD3D}" type="sibTrans" cxnId="{9F7440E1-6658-4D0D-80A9-EF4741459ECE}">
      <dgm:prSet/>
      <dgm:spPr/>
      <dgm:t>
        <a:bodyPr/>
        <a:lstStyle/>
        <a:p>
          <a:endParaRPr lang="ru-RU"/>
        </a:p>
      </dgm:t>
    </dgm:pt>
    <dgm:pt modelId="{A8A925E0-0223-49A5-B0F1-B261CFDADFC4}">
      <dgm:prSet phldrT="[Текст]"/>
      <dgm:spPr/>
      <dgm:t>
        <a:bodyPr/>
        <a:lstStyle/>
        <a:p>
          <a:r>
            <a:rPr lang="ru-RU" dirty="0" smtClean="0">
              <a:solidFill>
                <a:srgbClr val="C00000"/>
              </a:solidFill>
            </a:rPr>
            <a:t>!!!</a:t>
          </a:r>
          <a:endParaRPr lang="ru-RU" dirty="0">
            <a:solidFill>
              <a:srgbClr val="C00000"/>
            </a:solidFill>
          </a:endParaRPr>
        </a:p>
      </dgm:t>
    </dgm:pt>
    <dgm:pt modelId="{D2F1EC59-D251-42A7-870F-95F176D82955}" type="parTrans" cxnId="{215AB976-C537-4A12-99B7-952C8CD01780}">
      <dgm:prSet/>
      <dgm:spPr/>
      <dgm:t>
        <a:bodyPr/>
        <a:lstStyle/>
        <a:p>
          <a:endParaRPr lang="ru-RU"/>
        </a:p>
      </dgm:t>
    </dgm:pt>
    <dgm:pt modelId="{D60BF373-3467-447B-BB58-A3D9183AC10E}" type="sibTrans" cxnId="{215AB976-C537-4A12-99B7-952C8CD01780}">
      <dgm:prSet/>
      <dgm:spPr/>
      <dgm:t>
        <a:bodyPr/>
        <a:lstStyle/>
        <a:p>
          <a:endParaRPr lang="ru-RU"/>
        </a:p>
      </dgm:t>
    </dgm:pt>
    <dgm:pt modelId="{76515543-EE70-4017-BE68-F5197BAE3A28}" type="pres">
      <dgm:prSet presAssocID="{64A68F89-86AD-4813-B555-5307E19B5F8C}" presName="Name0" presStyleCnt="0">
        <dgm:presLayoutVars>
          <dgm:dir/>
          <dgm:resizeHandles val="exact"/>
        </dgm:presLayoutVars>
      </dgm:prSet>
      <dgm:spPr/>
      <dgm:t>
        <a:bodyPr/>
        <a:lstStyle/>
        <a:p>
          <a:endParaRPr lang="ru-RU"/>
        </a:p>
      </dgm:t>
    </dgm:pt>
    <dgm:pt modelId="{A6A39AAF-5721-4AFC-9BC2-E1295BB1AB17}" type="pres">
      <dgm:prSet presAssocID="{388227AE-974F-43F8-A7A1-E302788DDC55}" presName="compNode" presStyleCnt="0"/>
      <dgm:spPr/>
    </dgm:pt>
    <dgm:pt modelId="{87AB6C06-EEF9-4D69-923A-633F25E667B4}" type="pres">
      <dgm:prSet presAssocID="{388227AE-974F-43F8-A7A1-E302788DDC55}" presName="pictRect" presStyleLbl="node1" presStyleIdx="0" presStyleCnt="4"/>
      <dgm:spPr>
        <a:blipFill rotWithShape="0">
          <a:blip xmlns:r="http://schemas.openxmlformats.org/officeDocument/2006/relationships" r:embed="rId1"/>
          <a:stretch>
            <a:fillRect/>
          </a:stretch>
        </a:blipFill>
      </dgm:spPr>
    </dgm:pt>
    <dgm:pt modelId="{44286E4A-00D2-426E-A764-539E1811E712}" type="pres">
      <dgm:prSet presAssocID="{388227AE-974F-43F8-A7A1-E302788DDC55}" presName="textRect" presStyleLbl="revTx" presStyleIdx="0" presStyleCnt="4">
        <dgm:presLayoutVars>
          <dgm:bulletEnabled val="1"/>
        </dgm:presLayoutVars>
      </dgm:prSet>
      <dgm:spPr/>
      <dgm:t>
        <a:bodyPr/>
        <a:lstStyle/>
        <a:p>
          <a:endParaRPr lang="ru-RU"/>
        </a:p>
      </dgm:t>
    </dgm:pt>
    <dgm:pt modelId="{38817E2E-D2F8-4EE0-BD15-1508A7CF13A3}" type="pres">
      <dgm:prSet presAssocID="{B0773899-237B-4B79-A8FC-87C2628D5194}" presName="sibTrans" presStyleLbl="sibTrans2D1" presStyleIdx="0" presStyleCnt="0"/>
      <dgm:spPr/>
      <dgm:t>
        <a:bodyPr/>
        <a:lstStyle/>
        <a:p>
          <a:endParaRPr lang="ru-RU"/>
        </a:p>
      </dgm:t>
    </dgm:pt>
    <dgm:pt modelId="{9BCA2DC2-EA02-415A-8FD6-1E1BDA072F2B}" type="pres">
      <dgm:prSet presAssocID="{F4D02E99-ADEF-446F-A7DF-583BEC52A55D}" presName="compNode" presStyleCnt="0"/>
      <dgm:spPr/>
    </dgm:pt>
    <dgm:pt modelId="{9935CAB3-7D69-4BB9-A130-487CB485E127}" type="pres">
      <dgm:prSet presAssocID="{F4D02E99-ADEF-446F-A7DF-583BEC52A55D}" presName="pictRect" presStyleLbl="node1" presStyleIdx="1" presStyleCnt="4"/>
      <dgm:spPr>
        <a:blipFill rotWithShape="0">
          <a:blip xmlns:r="http://schemas.openxmlformats.org/officeDocument/2006/relationships" r:embed="rId2"/>
          <a:stretch>
            <a:fillRect/>
          </a:stretch>
        </a:blipFill>
      </dgm:spPr>
    </dgm:pt>
    <dgm:pt modelId="{C1C28648-C0F5-4B90-ABF9-95B250106E73}" type="pres">
      <dgm:prSet presAssocID="{F4D02E99-ADEF-446F-A7DF-583BEC52A55D}" presName="textRect" presStyleLbl="revTx" presStyleIdx="1" presStyleCnt="4">
        <dgm:presLayoutVars>
          <dgm:bulletEnabled val="1"/>
        </dgm:presLayoutVars>
      </dgm:prSet>
      <dgm:spPr/>
      <dgm:t>
        <a:bodyPr/>
        <a:lstStyle/>
        <a:p>
          <a:endParaRPr lang="ru-RU"/>
        </a:p>
      </dgm:t>
    </dgm:pt>
    <dgm:pt modelId="{02B76052-4F41-4F76-94C1-D3DB7EE29BDC}" type="pres">
      <dgm:prSet presAssocID="{94357A12-9745-48BD-A0DD-375E8466BAA4}" presName="sibTrans" presStyleLbl="sibTrans2D1" presStyleIdx="0" presStyleCnt="0"/>
      <dgm:spPr/>
      <dgm:t>
        <a:bodyPr/>
        <a:lstStyle/>
        <a:p>
          <a:endParaRPr lang="ru-RU"/>
        </a:p>
      </dgm:t>
    </dgm:pt>
    <dgm:pt modelId="{D258CD6B-3EEB-4878-B224-B9A3A40BEEDF}" type="pres">
      <dgm:prSet presAssocID="{5795C72F-0359-48D5-B540-91A70019A167}" presName="compNode" presStyleCnt="0"/>
      <dgm:spPr/>
    </dgm:pt>
    <dgm:pt modelId="{597C4F62-73DB-464D-AAC1-BB8EBAF9131E}" type="pres">
      <dgm:prSet presAssocID="{5795C72F-0359-48D5-B540-91A70019A167}" presName="pictRect" presStyleLbl="node1" presStyleIdx="2" presStyleCnt="4"/>
      <dgm:spPr>
        <a:blipFill rotWithShape="0">
          <a:blip xmlns:r="http://schemas.openxmlformats.org/officeDocument/2006/relationships" r:embed="rId3"/>
          <a:stretch>
            <a:fillRect/>
          </a:stretch>
        </a:blipFill>
      </dgm:spPr>
    </dgm:pt>
    <dgm:pt modelId="{0DBBB8D6-0F83-44DC-AC49-18E97FB9D46B}" type="pres">
      <dgm:prSet presAssocID="{5795C72F-0359-48D5-B540-91A70019A167}" presName="textRect" presStyleLbl="revTx" presStyleIdx="2" presStyleCnt="4">
        <dgm:presLayoutVars>
          <dgm:bulletEnabled val="1"/>
        </dgm:presLayoutVars>
      </dgm:prSet>
      <dgm:spPr/>
      <dgm:t>
        <a:bodyPr/>
        <a:lstStyle/>
        <a:p>
          <a:endParaRPr lang="ru-RU"/>
        </a:p>
      </dgm:t>
    </dgm:pt>
    <dgm:pt modelId="{0BA8650B-BFC4-4033-8B82-458E377C50AD}" type="pres">
      <dgm:prSet presAssocID="{301EAD0A-7A6D-4A37-863D-B75ACE09AD3D}" presName="sibTrans" presStyleLbl="sibTrans2D1" presStyleIdx="0" presStyleCnt="0"/>
      <dgm:spPr/>
      <dgm:t>
        <a:bodyPr/>
        <a:lstStyle/>
        <a:p>
          <a:endParaRPr lang="ru-RU"/>
        </a:p>
      </dgm:t>
    </dgm:pt>
    <dgm:pt modelId="{1E0D4141-8300-4729-8626-171279DC755B}" type="pres">
      <dgm:prSet presAssocID="{A8A925E0-0223-49A5-B0F1-B261CFDADFC4}" presName="compNode" presStyleCnt="0"/>
      <dgm:spPr/>
    </dgm:pt>
    <dgm:pt modelId="{D506B4B1-445D-462A-991F-1E484811D499}" type="pres">
      <dgm:prSet presAssocID="{A8A925E0-0223-49A5-B0F1-B261CFDADFC4}" presName="pictRect" presStyleLbl="node1" presStyleIdx="3" presStyleCnt="4"/>
      <dgm:spPr>
        <a:blipFill rotWithShape="0">
          <a:blip xmlns:r="http://schemas.openxmlformats.org/officeDocument/2006/relationships" r:embed="rId4"/>
          <a:stretch>
            <a:fillRect/>
          </a:stretch>
        </a:blipFill>
      </dgm:spPr>
    </dgm:pt>
    <dgm:pt modelId="{4C79C2C2-B292-4381-9515-78549C15E11B}" type="pres">
      <dgm:prSet presAssocID="{A8A925E0-0223-49A5-B0F1-B261CFDADFC4}" presName="textRect" presStyleLbl="revTx" presStyleIdx="3" presStyleCnt="4">
        <dgm:presLayoutVars>
          <dgm:bulletEnabled val="1"/>
        </dgm:presLayoutVars>
      </dgm:prSet>
      <dgm:spPr/>
      <dgm:t>
        <a:bodyPr/>
        <a:lstStyle/>
        <a:p>
          <a:endParaRPr lang="ru-RU"/>
        </a:p>
      </dgm:t>
    </dgm:pt>
  </dgm:ptLst>
  <dgm:cxnLst>
    <dgm:cxn modelId="{9F7440E1-6658-4D0D-80A9-EF4741459ECE}" srcId="{64A68F89-86AD-4813-B555-5307E19B5F8C}" destId="{5795C72F-0359-48D5-B540-91A70019A167}" srcOrd="2" destOrd="0" parTransId="{1A0D826F-7028-4C09-9C02-5C580239986B}" sibTransId="{301EAD0A-7A6D-4A37-863D-B75ACE09AD3D}"/>
    <dgm:cxn modelId="{53EED252-E157-489E-8013-50163FD8EB95}" srcId="{64A68F89-86AD-4813-B555-5307E19B5F8C}" destId="{F4D02E99-ADEF-446F-A7DF-583BEC52A55D}" srcOrd="1" destOrd="0" parTransId="{26BAC99E-2D71-498E-8EAF-657B8FC84245}" sibTransId="{94357A12-9745-48BD-A0DD-375E8466BAA4}"/>
    <dgm:cxn modelId="{C1A7A132-6EC5-40D9-ABFE-150071E6F117}" type="presOf" srcId="{B0773899-237B-4B79-A8FC-87C2628D5194}" destId="{38817E2E-D2F8-4EE0-BD15-1508A7CF13A3}" srcOrd="0" destOrd="0" presId="urn:microsoft.com/office/officeart/2005/8/layout/pList1"/>
    <dgm:cxn modelId="{CCDD09B3-4810-454C-BC92-7EF4FDE129AB}" type="presOf" srcId="{388227AE-974F-43F8-A7A1-E302788DDC55}" destId="{44286E4A-00D2-426E-A764-539E1811E712}" srcOrd="0" destOrd="0" presId="urn:microsoft.com/office/officeart/2005/8/layout/pList1"/>
    <dgm:cxn modelId="{3ACDE3FF-709E-493C-AEF7-751A6B83435A}" type="presOf" srcId="{F4D02E99-ADEF-446F-A7DF-583BEC52A55D}" destId="{C1C28648-C0F5-4B90-ABF9-95B250106E73}" srcOrd="0" destOrd="0" presId="urn:microsoft.com/office/officeart/2005/8/layout/pList1"/>
    <dgm:cxn modelId="{F0D03FA3-759D-4E4F-B383-5414BF352760}" type="presOf" srcId="{5795C72F-0359-48D5-B540-91A70019A167}" destId="{0DBBB8D6-0F83-44DC-AC49-18E97FB9D46B}" srcOrd="0" destOrd="0" presId="urn:microsoft.com/office/officeart/2005/8/layout/pList1"/>
    <dgm:cxn modelId="{215AB976-C537-4A12-99B7-952C8CD01780}" srcId="{64A68F89-86AD-4813-B555-5307E19B5F8C}" destId="{A8A925E0-0223-49A5-B0F1-B261CFDADFC4}" srcOrd="3" destOrd="0" parTransId="{D2F1EC59-D251-42A7-870F-95F176D82955}" sibTransId="{D60BF373-3467-447B-BB58-A3D9183AC10E}"/>
    <dgm:cxn modelId="{B12B5DF1-2868-4534-8C02-071E62C3F52A}" type="presOf" srcId="{94357A12-9745-48BD-A0DD-375E8466BAA4}" destId="{02B76052-4F41-4F76-94C1-D3DB7EE29BDC}" srcOrd="0" destOrd="0" presId="urn:microsoft.com/office/officeart/2005/8/layout/pList1"/>
    <dgm:cxn modelId="{89E8F422-2467-4051-86F7-FFEEB275BE47}" type="presOf" srcId="{64A68F89-86AD-4813-B555-5307E19B5F8C}" destId="{76515543-EE70-4017-BE68-F5197BAE3A28}" srcOrd="0" destOrd="0" presId="urn:microsoft.com/office/officeart/2005/8/layout/pList1"/>
    <dgm:cxn modelId="{3C188842-0F8A-4E37-952C-C01596B5E3D1}" type="presOf" srcId="{A8A925E0-0223-49A5-B0F1-B261CFDADFC4}" destId="{4C79C2C2-B292-4381-9515-78549C15E11B}" srcOrd="0" destOrd="0" presId="urn:microsoft.com/office/officeart/2005/8/layout/pList1"/>
    <dgm:cxn modelId="{53C036F2-D118-45E3-B7F3-8010154FF165}" srcId="{64A68F89-86AD-4813-B555-5307E19B5F8C}" destId="{388227AE-974F-43F8-A7A1-E302788DDC55}" srcOrd="0" destOrd="0" parTransId="{960D9DDE-15C8-4DD4-8DC8-83647B6A559D}" sibTransId="{B0773899-237B-4B79-A8FC-87C2628D5194}"/>
    <dgm:cxn modelId="{3E505A6C-EDCD-430D-8354-5C9CFD3CE636}" type="presOf" srcId="{301EAD0A-7A6D-4A37-863D-B75ACE09AD3D}" destId="{0BA8650B-BFC4-4033-8B82-458E377C50AD}" srcOrd="0" destOrd="0" presId="urn:microsoft.com/office/officeart/2005/8/layout/pList1"/>
    <dgm:cxn modelId="{71E74110-B702-4516-BECE-FC98FBA220F8}" type="presParOf" srcId="{76515543-EE70-4017-BE68-F5197BAE3A28}" destId="{A6A39AAF-5721-4AFC-9BC2-E1295BB1AB17}" srcOrd="0" destOrd="0" presId="urn:microsoft.com/office/officeart/2005/8/layout/pList1"/>
    <dgm:cxn modelId="{CEA8FECC-DF59-4B26-8246-E55693EBAD9E}" type="presParOf" srcId="{A6A39AAF-5721-4AFC-9BC2-E1295BB1AB17}" destId="{87AB6C06-EEF9-4D69-923A-633F25E667B4}" srcOrd="0" destOrd="0" presId="urn:microsoft.com/office/officeart/2005/8/layout/pList1"/>
    <dgm:cxn modelId="{90A03574-EDD5-424E-99F5-B24219DE8877}" type="presParOf" srcId="{A6A39AAF-5721-4AFC-9BC2-E1295BB1AB17}" destId="{44286E4A-00D2-426E-A764-539E1811E712}" srcOrd="1" destOrd="0" presId="urn:microsoft.com/office/officeart/2005/8/layout/pList1"/>
    <dgm:cxn modelId="{3304E071-9342-44AC-BDB9-BDD6BA1961B5}" type="presParOf" srcId="{76515543-EE70-4017-BE68-F5197BAE3A28}" destId="{38817E2E-D2F8-4EE0-BD15-1508A7CF13A3}" srcOrd="1" destOrd="0" presId="urn:microsoft.com/office/officeart/2005/8/layout/pList1"/>
    <dgm:cxn modelId="{EB4B6E3A-53D6-474F-BF31-4C0E884E070D}" type="presParOf" srcId="{76515543-EE70-4017-BE68-F5197BAE3A28}" destId="{9BCA2DC2-EA02-415A-8FD6-1E1BDA072F2B}" srcOrd="2" destOrd="0" presId="urn:microsoft.com/office/officeart/2005/8/layout/pList1"/>
    <dgm:cxn modelId="{D22733BB-E050-4DFE-BCE2-CB4826DD967F}" type="presParOf" srcId="{9BCA2DC2-EA02-415A-8FD6-1E1BDA072F2B}" destId="{9935CAB3-7D69-4BB9-A130-487CB485E127}" srcOrd="0" destOrd="0" presId="urn:microsoft.com/office/officeart/2005/8/layout/pList1"/>
    <dgm:cxn modelId="{62BFE9ED-2CF3-42C3-8E69-A77A224AF119}" type="presParOf" srcId="{9BCA2DC2-EA02-415A-8FD6-1E1BDA072F2B}" destId="{C1C28648-C0F5-4B90-ABF9-95B250106E73}" srcOrd="1" destOrd="0" presId="urn:microsoft.com/office/officeart/2005/8/layout/pList1"/>
    <dgm:cxn modelId="{AC124DF0-D0FA-4154-A13F-4BD4FB7DDAF3}" type="presParOf" srcId="{76515543-EE70-4017-BE68-F5197BAE3A28}" destId="{02B76052-4F41-4F76-94C1-D3DB7EE29BDC}" srcOrd="3" destOrd="0" presId="urn:microsoft.com/office/officeart/2005/8/layout/pList1"/>
    <dgm:cxn modelId="{7A4DBF03-9EF3-452D-9028-C88FCF48800A}" type="presParOf" srcId="{76515543-EE70-4017-BE68-F5197BAE3A28}" destId="{D258CD6B-3EEB-4878-B224-B9A3A40BEEDF}" srcOrd="4" destOrd="0" presId="urn:microsoft.com/office/officeart/2005/8/layout/pList1"/>
    <dgm:cxn modelId="{7A5AC6D6-52F2-4903-9694-289C3F63EF4E}" type="presParOf" srcId="{D258CD6B-3EEB-4878-B224-B9A3A40BEEDF}" destId="{597C4F62-73DB-464D-AAC1-BB8EBAF9131E}" srcOrd="0" destOrd="0" presId="urn:microsoft.com/office/officeart/2005/8/layout/pList1"/>
    <dgm:cxn modelId="{4E145429-CDB7-419A-9C43-4CE7F71F146B}" type="presParOf" srcId="{D258CD6B-3EEB-4878-B224-B9A3A40BEEDF}" destId="{0DBBB8D6-0F83-44DC-AC49-18E97FB9D46B}" srcOrd="1" destOrd="0" presId="urn:microsoft.com/office/officeart/2005/8/layout/pList1"/>
    <dgm:cxn modelId="{B5E05F17-4263-45DB-AB00-03F14B83604C}" type="presParOf" srcId="{76515543-EE70-4017-BE68-F5197BAE3A28}" destId="{0BA8650B-BFC4-4033-8B82-458E377C50AD}" srcOrd="5" destOrd="0" presId="urn:microsoft.com/office/officeart/2005/8/layout/pList1"/>
    <dgm:cxn modelId="{C8593840-31AE-4E57-818F-CA5F2C02E3F0}" type="presParOf" srcId="{76515543-EE70-4017-BE68-F5197BAE3A28}" destId="{1E0D4141-8300-4729-8626-171279DC755B}" srcOrd="6" destOrd="0" presId="urn:microsoft.com/office/officeart/2005/8/layout/pList1"/>
    <dgm:cxn modelId="{474C1871-DC27-40E8-A8F9-06DBAAF6E62A}" type="presParOf" srcId="{1E0D4141-8300-4729-8626-171279DC755B}" destId="{D506B4B1-445D-462A-991F-1E484811D499}" srcOrd="0" destOrd="0" presId="urn:microsoft.com/office/officeart/2005/8/layout/pList1"/>
    <dgm:cxn modelId="{35F67455-A699-48D0-8661-CDE90EE28437}" type="presParOf" srcId="{1E0D4141-8300-4729-8626-171279DC755B}" destId="{4C79C2C2-B292-4381-9515-78549C15E11B}" srcOrd="1" destOrd="0" presId="urn:microsoft.com/office/officeart/2005/8/layout/p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1ACE41B8-54A4-4873-8458-9379DEDFC4C4}" type="doc">
      <dgm:prSet loTypeId="urn:microsoft.com/office/officeart/2005/8/layout/pList1" loCatId="list" qsTypeId="urn:microsoft.com/office/officeart/2005/8/quickstyle/simple1" qsCatId="simple" csTypeId="urn:microsoft.com/office/officeart/2005/8/colors/accent1_2" csCatId="accent1" phldr="1"/>
      <dgm:spPr/>
      <dgm:t>
        <a:bodyPr/>
        <a:lstStyle/>
        <a:p>
          <a:endParaRPr lang="ru-RU"/>
        </a:p>
      </dgm:t>
    </dgm:pt>
    <dgm:pt modelId="{2950F6A5-4982-4FAC-913D-D968DB57CB30}">
      <dgm:prSet phldrT="[Текст]"/>
      <dgm:spPr/>
      <dgm:t>
        <a:bodyPr/>
        <a:lstStyle/>
        <a:p>
          <a:r>
            <a:rPr lang="en-US" dirty="0" smtClean="0"/>
            <a:t>WHAT</a:t>
          </a:r>
          <a:endParaRPr lang="ru-RU" dirty="0"/>
        </a:p>
      </dgm:t>
    </dgm:pt>
    <dgm:pt modelId="{DF46CB45-3126-42D5-A4C5-68D15799D289}" type="parTrans" cxnId="{6E11EBEA-4399-4317-B172-EFA76ED422BB}">
      <dgm:prSet/>
      <dgm:spPr/>
      <dgm:t>
        <a:bodyPr/>
        <a:lstStyle/>
        <a:p>
          <a:endParaRPr lang="ru-RU"/>
        </a:p>
      </dgm:t>
    </dgm:pt>
    <dgm:pt modelId="{7EDA3839-CCB3-4BD7-A331-0D77333E788D}" type="sibTrans" cxnId="{6E11EBEA-4399-4317-B172-EFA76ED422BB}">
      <dgm:prSet/>
      <dgm:spPr/>
      <dgm:t>
        <a:bodyPr/>
        <a:lstStyle/>
        <a:p>
          <a:endParaRPr lang="ru-RU"/>
        </a:p>
      </dgm:t>
    </dgm:pt>
    <dgm:pt modelId="{CC8A8A5B-8A65-48BC-8168-BFDAA8D56FAE}">
      <dgm:prSet phldrT="[Текст]"/>
      <dgm:spPr/>
      <dgm:t>
        <a:bodyPr/>
        <a:lstStyle/>
        <a:p>
          <a:r>
            <a:rPr lang="en-US" dirty="0" smtClean="0"/>
            <a:t>ARE</a:t>
          </a:r>
          <a:endParaRPr lang="ru-RU" dirty="0"/>
        </a:p>
      </dgm:t>
    </dgm:pt>
    <dgm:pt modelId="{ED68F02C-4076-4D88-A0AB-2EF62A48460F}" type="parTrans" cxnId="{25C9C2F8-4527-4C84-BE18-BEFA05A7DBD1}">
      <dgm:prSet/>
      <dgm:spPr/>
      <dgm:t>
        <a:bodyPr/>
        <a:lstStyle/>
        <a:p>
          <a:endParaRPr lang="ru-RU"/>
        </a:p>
      </dgm:t>
    </dgm:pt>
    <dgm:pt modelId="{5613EE50-7DA5-4EF1-BC8F-BF8490E463E4}" type="sibTrans" cxnId="{25C9C2F8-4527-4C84-BE18-BEFA05A7DBD1}">
      <dgm:prSet/>
      <dgm:spPr/>
      <dgm:t>
        <a:bodyPr/>
        <a:lstStyle/>
        <a:p>
          <a:endParaRPr lang="ru-RU"/>
        </a:p>
      </dgm:t>
    </dgm:pt>
    <dgm:pt modelId="{CFB833A0-FD60-4A70-A52C-3191CEE27889}">
      <dgm:prSet phldrT="[Текст]"/>
      <dgm:spPr/>
      <dgm:t>
        <a:bodyPr/>
        <a:lstStyle/>
        <a:p>
          <a:r>
            <a:rPr lang="en-US" dirty="0" smtClean="0"/>
            <a:t>WE</a:t>
          </a:r>
          <a:endParaRPr lang="ru-RU" dirty="0"/>
        </a:p>
      </dgm:t>
    </dgm:pt>
    <dgm:pt modelId="{7B90F961-C406-459D-8D49-0BA744A1048A}" type="parTrans" cxnId="{28150BD5-D1D6-421D-993A-9818B383B07F}">
      <dgm:prSet/>
      <dgm:spPr/>
      <dgm:t>
        <a:bodyPr/>
        <a:lstStyle/>
        <a:p>
          <a:endParaRPr lang="ru-RU"/>
        </a:p>
      </dgm:t>
    </dgm:pt>
    <dgm:pt modelId="{3B17A8B3-48B3-49F9-8D8B-5DEF49061D0C}" type="sibTrans" cxnId="{28150BD5-D1D6-421D-993A-9818B383B07F}">
      <dgm:prSet/>
      <dgm:spPr/>
      <dgm:t>
        <a:bodyPr/>
        <a:lstStyle/>
        <a:p>
          <a:endParaRPr lang="ru-RU"/>
        </a:p>
      </dgm:t>
    </dgm:pt>
    <dgm:pt modelId="{021C6304-E49D-46B8-B7D6-622CD0652D9E}">
      <dgm:prSet phldrT="[Текст]"/>
      <dgm:spPr/>
      <dgm:t>
        <a:bodyPr/>
        <a:lstStyle/>
        <a:p>
          <a:r>
            <a:rPr lang="en-US" dirty="0" smtClean="0"/>
            <a:t>DOING?</a:t>
          </a:r>
          <a:endParaRPr lang="ru-RU" dirty="0"/>
        </a:p>
      </dgm:t>
    </dgm:pt>
    <dgm:pt modelId="{FD925C8E-975D-4E76-A13F-BB8053F49F9E}" type="parTrans" cxnId="{B716EA3E-5A66-47C9-A757-1207333EEA20}">
      <dgm:prSet/>
      <dgm:spPr/>
      <dgm:t>
        <a:bodyPr/>
        <a:lstStyle/>
        <a:p>
          <a:endParaRPr lang="ru-RU"/>
        </a:p>
      </dgm:t>
    </dgm:pt>
    <dgm:pt modelId="{9C2DC8AA-D822-4A1D-9F33-0F002435A73C}" type="sibTrans" cxnId="{B716EA3E-5A66-47C9-A757-1207333EEA20}">
      <dgm:prSet/>
      <dgm:spPr/>
      <dgm:t>
        <a:bodyPr/>
        <a:lstStyle/>
        <a:p>
          <a:endParaRPr lang="ru-RU"/>
        </a:p>
      </dgm:t>
    </dgm:pt>
    <dgm:pt modelId="{B7237FB8-CA15-4F83-AC0F-D7375FDE7640}" type="pres">
      <dgm:prSet presAssocID="{1ACE41B8-54A4-4873-8458-9379DEDFC4C4}" presName="Name0" presStyleCnt="0">
        <dgm:presLayoutVars>
          <dgm:dir/>
          <dgm:resizeHandles val="exact"/>
        </dgm:presLayoutVars>
      </dgm:prSet>
      <dgm:spPr/>
      <dgm:t>
        <a:bodyPr/>
        <a:lstStyle/>
        <a:p>
          <a:endParaRPr lang="ru-RU"/>
        </a:p>
      </dgm:t>
    </dgm:pt>
    <dgm:pt modelId="{D0D75CBF-835C-447B-9578-448B3CF9C9AC}" type="pres">
      <dgm:prSet presAssocID="{2950F6A5-4982-4FAC-913D-D968DB57CB30}" presName="compNode" presStyleCnt="0"/>
      <dgm:spPr/>
    </dgm:pt>
    <dgm:pt modelId="{5BC4B0FF-E2B3-424C-850E-AEC58D9C52FD}" type="pres">
      <dgm:prSet presAssocID="{2950F6A5-4982-4FAC-913D-D968DB57CB30}" presName="pictRect" presStyleLbl="node1" presStyleIdx="0" presStyleCnt="4"/>
      <dgm:spPr>
        <a:blipFill rotWithShape="0">
          <a:blip xmlns:r="http://schemas.openxmlformats.org/officeDocument/2006/relationships" r:embed="rId1"/>
          <a:stretch>
            <a:fillRect/>
          </a:stretch>
        </a:blipFill>
      </dgm:spPr>
    </dgm:pt>
    <dgm:pt modelId="{B8B23A2A-77C8-4862-AC01-27EF27129CAD}" type="pres">
      <dgm:prSet presAssocID="{2950F6A5-4982-4FAC-913D-D968DB57CB30}" presName="textRect" presStyleLbl="revTx" presStyleIdx="0" presStyleCnt="4">
        <dgm:presLayoutVars>
          <dgm:bulletEnabled val="1"/>
        </dgm:presLayoutVars>
      </dgm:prSet>
      <dgm:spPr/>
      <dgm:t>
        <a:bodyPr/>
        <a:lstStyle/>
        <a:p>
          <a:endParaRPr lang="ru-RU"/>
        </a:p>
      </dgm:t>
    </dgm:pt>
    <dgm:pt modelId="{87414D02-3A0F-430D-891F-1C23081FAE82}" type="pres">
      <dgm:prSet presAssocID="{7EDA3839-CCB3-4BD7-A331-0D77333E788D}" presName="sibTrans" presStyleLbl="sibTrans2D1" presStyleIdx="0" presStyleCnt="0"/>
      <dgm:spPr/>
      <dgm:t>
        <a:bodyPr/>
        <a:lstStyle/>
        <a:p>
          <a:endParaRPr lang="ru-RU"/>
        </a:p>
      </dgm:t>
    </dgm:pt>
    <dgm:pt modelId="{0F891D3C-3FA9-496A-BA09-8549E613A9C6}" type="pres">
      <dgm:prSet presAssocID="{CC8A8A5B-8A65-48BC-8168-BFDAA8D56FAE}" presName="compNode" presStyleCnt="0"/>
      <dgm:spPr/>
    </dgm:pt>
    <dgm:pt modelId="{5AA7B513-82E2-4D3E-BF7E-A77E84DBDD81}" type="pres">
      <dgm:prSet presAssocID="{CC8A8A5B-8A65-48BC-8168-BFDAA8D56FAE}" presName="pictRect" presStyleLbl="node1" presStyleIdx="1" presStyleCnt="4"/>
      <dgm:spPr>
        <a:blipFill rotWithShape="0">
          <a:blip xmlns:r="http://schemas.openxmlformats.org/officeDocument/2006/relationships" r:embed="rId2"/>
          <a:stretch>
            <a:fillRect/>
          </a:stretch>
        </a:blipFill>
      </dgm:spPr>
    </dgm:pt>
    <dgm:pt modelId="{32897783-524F-4B62-A23B-8D7C7233A367}" type="pres">
      <dgm:prSet presAssocID="{CC8A8A5B-8A65-48BC-8168-BFDAA8D56FAE}" presName="textRect" presStyleLbl="revTx" presStyleIdx="1" presStyleCnt="4">
        <dgm:presLayoutVars>
          <dgm:bulletEnabled val="1"/>
        </dgm:presLayoutVars>
      </dgm:prSet>
      <dgm:spPr/>
      <dgm:t>
        <a:bodyPr/>
        <a:lstStyle/>
        <a:p>
          <a:endParaRPr lang="ru-RU"/>
        </a:p>
      </dgm:t>
    </dgm:pt>
    <dgm:pt modelId="{4D7DD8A2-EBDC-459E-B346-E985C4226757}" type="pres">
      <dgm:prSet presAssocID="{5613EE50-7DA5-4EF1-BC8F-BF8490E463E4}" presName="sibTrans" presStyleLbl="sibTrans2D1" presStyleIdx="0" presStyleCnt="0"/>
      <dgm:spPr/>
      <dgm:t>
        <a:bodyPr/>
        <a:lstStyle/>
        <a:p>
          <a:endParaRPr lang="ru-RU"/>
        </a:p>
      </dgm:t>
    </dgm:pt>
    <dgm:pt modelId="{E125E447-90DB-48B1-AEA8-0B87E8A8DBB8}" type="pres">
      <dgm:prSet presAssocID="{CFB833A0-FD60-4A70-A52C-3191CEE27889}" presName="compNode" presStyleCnt="0"/>
      <dgm:spPr/>
    </dgm:pt>
    <dgm:pt modelId="{9813C8FE-06A4-4F9B-9000-9E81E4C13980}" type="pres">
      <dgm:prSet presAssocID="{CFB833A0-FD60-4A70-A52C-3191CEE27889}" presName="pictRect" presStyleLbl="node1" presStyleIdx="2" presStyleCnt="4"/>
      <dgm:spPr>
        <a:blipFill rotWithShape="0">
          <a:blip xmlns:r="http://schemas.openxmlformats.org/officeDocument/2006/relationships" r:embed="rId3"/>
          <a:stretch>
            <a:fillRect/>
          </a:stretch>
        </a:blipFill>
      </dgm:spPr>
    </dgm:pt>
    <dgm:pt modelId="{E700F6A8-D072-4233-A7AD-DFDDD0C825CB}" type="pres">
      <dgm:prSet presAssocID="{CFB833A0-FD60-4A70-A52C-3191CEE27889}" presName="textRect" presStyleLbl="revTx" presStyleIdx="2" presStyleCnt="4">
        <dgm:presLayoutVars>
          <dgm:bulletEnabled val="1"/>
        </dgm:presLayoutVars>
      </dgm:prSet>
      <dgm:spPr/>
      <dgm:t>
        <a:bodyPr/>
        <a:lstStyle/>
        <a:p>
          <a:endParaRPr lang="ru-RU"/>
        </a:p>
      </dgm:t>
    </dgm:pt>
    <dgm:pt modelId="{6798D14B-DC3B-4946-BB58-4F6A0947518A}" type="pres">
      <dgm:prSet presAssocID="{3B17A8B3-48B3-49F9-8D8B-5DEF49061D0C}" presName="sibTrans" presStyleLbl="sibTrans2D1" presStyleIdx="0" presStyleCnt="0"/>
      <dgm:spPr/>
      <dgm:t>
        <a:bodyPr/>
        <a:lstStyle/>
        <a:p>
          <a:endParaRPr lang="ru-RU"/>
        </a:p>
      </dgm:t>
    </dgm:pt>
    <dgm:pt modelId="{6FC2A19A-B19C-4E9D-829B-178367B9101B}" type="pres">
      <dgm:prSet presAssocID="{021C6304-E49D-46B8-B7D6-622CD0652D9E}" presName="compNode" presStyleCnt="0"/>
      <dgm:spPr/>
    </dgm:pt>
    <dgm:pt modelId="{E6EFC001-4E83-4BF3-8C94-B05294B13597}" type="pres">
      <dgm:prSet presAssocID="{021C6304-E49D-46B8-B7D6-622CD0652D9E}" presName="pictRect" presStyleLbl="node1" presStyleIdx="3" presStyleCnt="4"/>
      <dgm:spPr>
        <a:blipFill rotWithShape="0">
          <a:blip xmlns:r="http://schemas.openxmlformats.org/officeDocument/2006/relationships" r:embed="rId4"/>
          <a:stretch>
            <a:fillRect/>
          </a:stretch>
        </a:blipFill>
      </dgm:spPr>
    </dgm:pt>
    <dgm:pt modelId="{844878AA-8531-47A7-B526-87060E82D0CC}" type="pres">
      <dgm:prSet presAssocID="{021C6304-E49D-46B8-B7D6-622CD0652D9E}" presName="textRect" presStyleLbl="revTx" presStyleIdx="3" presStyleCnt="4">
        <dgm:presLayoutVars>
          <dgm:bulletEnabled val="1"/>
        </dgm:presLayoutVars>
      </dgm:prSet>
      <dgm:spPr/>
      <dgm:t>
        <a:bodyPr/>
        <a:lstStyle/>
        <a:p>
          <a:endParaRPr lang="ru-RU"/>
        </a:p>
      </dgm:t>
    </dgm:pt>
  </dgm:ptLst>
  <dgm:cxnLst>
    <dgm:cxn modelId="{3476FDD6-DB2C-4BCF-8FE4-AE7A1727411F}" type="presOf" srcId="{7EDA3839-CCB3-4BD7-A331-0D77333E788D}" destId="{87414D02-3A0F-430D-891F-1C23081FAE82}" srcOrd="0" destOrd="0" presId="urn:microsoft.com/office/officeart/2005/8/layout/pList1"/>
    <dgm:cxn modelId="{25C9C2F8-4527-4C84-BE18-BEFA05A7DBD1}" srcId="{1ACE41B8-54A4-4873-8458-9379DEDFC4C4}" destId="{CC8A8A5B-8A65-48BC-8168-BFDAA8D56FAE}" srcOrd="1" destOrd="0" parTransId="{ED68F02C-4076-4D88-A0AB-2EF62A48460F}" sibTransId="{5613EE50-7DA5-4EF1-BC8F-BF8490E463E4}"/>
    <dgm:cxn modelId="{3B44A6C2-F3C6-4FF6-9331-A3A921947EC8}" type="presOf" srcId="{2950F6A5-4982-4FAC-913D-D968DB57CB30}" destId="{B8B23A2A-77C8-4862-AC01-27EF27129CAD}" srcOrd="0" destOrd="0" presId="urn:microsoft.com/office/officeart/2005/8/layout/pList1"/>
    <dgm:cxn modelId="{6AB3D890-78CA-4731-94D9-DF56B4FBA273}" type="presOf" srcId="{CFB833A0-FD60-4A70-A52C-3191CEE27889}" destId="{E700F6A8-D072-4233-A7AD-DFDDD0C825CB}" srcOrd="0" destOrd="0" presId="urn:microsoft.com/office/officeart/2005/8/layout/pList1"/>
    <dgm:cxn modelId="{9A97BAB4-81E6-48F4-9C42-A4345A73ED29}" type="presOf" srcId="{1ACE41B8-54A4-4873-8458-9379DEDFC4C4}" destId="{B7237FB8-CA15-4F83-AC0F-D7375FDE7640}" srcOrd="0" destOrd="0" presId="urn:microsoft.com/office/officeart/2005/8/layout/pList1"/>
    <dgm:cxn modelId="{82AB4199-D299-46EA-95B8-CB357D882FCA}" type="presOf" srcId="{5613EE50-7DA5-4EF1-BC8F-BF8490E463E4}" destId="{4D7DD8A2-EBDC-459E-B346-E985C4226757}" srcOrd="0" destOrd="0" presId="urn:microsoft.com/office/officeart/2005/8/layout/pList1"/>
    <dgm:cxn modelId="{6E11EBEA-4399-4317-B172-EFA76ED422BB}" srcId="{1ACE41B8-54A4-4873-8458-9379DEDFC4C4}" destId="{2950F6A5-4982-4FAC-913D-D968DB57CB30}" srcOrd="0" destOrd="0" parTransId="{DF46CB45-3126-42D5-A4C5-68D15799D289}" sibTransId="{7EDA3839-CCB3-4BD7-A331-0D77333E788D}"/>
    <dgm:cxn modelId="{FF9D2E22-75EA-46C1-A873-819876682235}" type="presOf" srcId="{3B17A8B3-48B3-49F9-8D8B-5DEF49061D0C}" destId="{6798D14B-DC3B-4946-BB58-4F6A0947518A}" srcOrd="0" destOrd="0" presId="urn:microsoft.com/office/officeart/2005/8/layout/pList1"/>
    <dgm:cxn modelId="{F25905A0-E4B5-459B-B8BC-45000DADA098}" type="presOf" srcId="{021C6304-E49D-46B8-B7D6-622CD0652D9E}" destId="{844878AA-8531-47A7-B526-87060E82D0CC}" srcOrd="0" destOrd="0" presId="urn:microsoft.com/office/officeart/2005/8/layout/pList1"/>
    <dgm:cxn modelId="{B716EA3E-5A66-47C9-A757-1207333EEA20}" srcId="{1ACE41B8-54A4-4873-8458-9379DEDFC4C4}" destId="{021C6304-E49D-46B8-B7D6-622CD0652D9E}" srcOrd="3" destOrd="0" parTransId="{FD925C8E-975D-4E76-A13F-BB8053F49F9E}" sibTransId="{9C2DC8AA-D822-4A1D-9F33-0F002435A73C}"/>
    <dgm:cxn modelId="{28150BD5-D1D6-421D-993A-9818B383B07F}" srcId="{1ACE41B8-54A4-4873-8458-9379DEDFC4C4}" destId="{CFB833A0-FD60-4A70-A52C-3191CEE27889}" srcOrd="2" destOrd="0" parTransId="{7B90F961-C406-459D-8D49-0BA744A1048A}" sibTransId="{3B17A8B3-48B3-49F9-8D8B-5DEF49061D0C}"/>
    <dgm:cxn modelId="{203EBB15-2F76-4EE1-AD14-0AE2A2EB7213}" type="presOf" srcId="{CC8A8A5B-8A65-48BC-8168-BFDAA8D56FAE}" destId="{32897783-524F-4B62-A23B-8D7C7233A367}" srcOrd="0" destOrd="0" presId="urn:microsoft.com/office/officeart/2005/8/layout/pList1"/>
    <dgm:cxn modelId="{1A6A8560-A873-4D84-98B3-89B8FA1651C0}" type="presParOf" srcId="{B7237FB8-CA15-4F83-AC0F-D7375FDE7640}" destId="{D0D75CBF-835C-447B-9578-448B3CF9C9AC}" srcOrd="0" destOrd="0" presId="urn:microsoft.com/office/officeart/2005/8/layout/pList1"/>
    <dgm:cxn modelId="{82FE97AF-247A-4756-8FC6-64C314D65D44}" type="presParOf" srcId="{D0D75CBF-835C-447B-9578-448B3CF9C9AC}" destId="{5BC4B0FF-E2B3-424C-850E-AEC58D9C52FD}" srcOrd="0" destOrd="0" presId="urn:microsoft.com/office/officeart/2005/8/layout/pList1"/>
    <dgm:cxn modelId="{97A4710A-ACB5-4F96-B025-A04A893D9E8B}" type="presParOf" srcId="{D0D75CBF-835C-447B-9578-448B3CF9C9AC}" destId="{B8B23A2A-77C8-4862-AC01-27EF27129CAD}" srcOrd="1" destOrd="0" presId="urn:microsoft.com/office/officeart/2005/8/layout/pList1"/>
    <dgm:cxn modelId="{A8C1607C-4E4D-4854-A9EC-14689E137451}" type="presParOf" srcId="{B7237FB8-CA15-4F83-AC0F-D7375FDE7640}" destId="{87414D02-3A0F-430D-891F-1C23081FAE82}" srcOrd="1" destOrd="0" presId="urn:microsoft.com/office/officeart/2005/8/layout/pList1"/>
    <dgm:cxn modelId="{622B037E-29E4-4431-9AC8-B730ED04AA7E}" type="presParOf" srcId="{B7237FB8-CA15-4F83-AC0F-D7375FDE7640}" destId="{0F891D3C-3FA9-496A-BA09-8549E613A9C6}" srcOrd="2" destOrd="0" presId="urn:microsoft.com/office/officeart/2005/8/layout/pList1"/>
    <dgm:cxn modelId="{7AD3D0D8-F7B1-42D5-922B-F8D2F548A216}" type="presParOf" srcId="{0F891D3C-3FA9-496A-BA09-8549E613A9C6}" destId="{5AA7B513-82E2-4D3E-BF7E-A77E84DBDD81}" srcOrd="0" destOrd="0" presId="urn:microsoft.com/office/officeart/2005/8/layout/pList1"/>
    <dgm:cxn modelId="{670C7165-A1B0-41B8-AAC3-2FB14A086FD6}" type="presParOf" srcId="{0F891D3C-3FA9-496A-BA09-8549E613A9C6}" destId="{32897783-524F-4B62-A23B-8D7C7233A367}" srcOrd="1" destOrd="0" presId="urn:microsoft.com/office/officeart/2005/8/layout/pList1"/>
    <dgm:cxn modelId="{72A8E068-7B61-44F4-8076-777ECAC04976}" type="presParOf" srcId="{B7237FB8-CA15-4F83-AC0F-D7375FDE7640}" destId="{4D7DD8A2-EBDC-459E-B346-E985C4226757}" srcOrd="3" destOrd="0" presId="urn:microsoft.com/office/officeart/2005/8/layout/pList1"/>
    <dgm:cxn modelId="{F21512E4-8CC7-4608-B1AC-DCAE9D02DDA8}" type="presParOf" srcId="{B7237FB8-CA15-4F83-AC0F-D7375FDE7640}" destId="{E125E447-90DB-48B1-AEA8-0B87E8A8DBB8}" srcOrd="4" destOrd="0" presId="urn:microsoft.com/office/officeart/2005/8/layout/pList1"/>
    <dgm:cxn modelId="{CFA59B97-0828-4634-BC0D-3B1FFA10F0AF}" type="presParOf" srcId="{E125E447-90DB-48B1-AEA8-0B87E8A8DBB8}" destId="{9813C8FE-06A4-4F9B-9000-9E81E4C13980}" srcOrd="0" destOrd="0" presId="urn:microsoft.com/office/officeart/2005/8/layout/pList1"/>
    <dgm:cxn modelId="{73B6326C-5F6B-4ACB-964A-FF9A71520D17}" type="presParOf" srcId="{E125E447-90DB-48B1-AEA8-0B87E8A8DBB8}" destId="{E700F6A8-D072-4233-A7AD-DFDDD0C825CB}" srcOrd="1" destOrd="0" presId="urn:microsoft.com/office/officeart/2005/8/layout/pList1"/>
    <dgm:cxn modelId="{5F7B9A5E-01A8-4967-8965-F37C99201E93}" type="presParOf" srcId="{B7237FB8-CA15-4F83-AC0F-D7375FDE7640}" destId="{6798D14B-DC3B-4946-BB58-4F6A0947518A}" srcOrd="5" destOrd="0" presId="urn:microsoft.com/office/officeart/2005/8/layout/pList1"/>
    <dgm:cxn modelId="{EE7557A4-8C5A-4D5C-B12A-514D10CFFF1B}" type="presParOf" srcId="{B7237FB8-CA15-4F83-AC0F-D7375FDE7640}" destId="{6FC2A19A-B19C-4E9D-829B-178367B9101B}" srcOrd="6" destOrd="0" presId="urn:microsoft.com/office/officeart/2005/8/layout/pList1"/>
    <dgm:cxn modelId="{9F361FB1-13CC-4B32-98BA-A9FF478A8CA3}" type="presParOf" srcId="{6FC2A19A-B19C-4E9D-829B-178367B9101B}" destId="{E6EFC001-4E83-4BF3-8C94-B05294B13597}" srcOrd="0" destOrd="0" presId="urn:microsoft.com/office/officeart/2005/8/layout/pList1"/>
    <dgm:cxn modelId="{063269C2-8768-4EB8-9CCB-F46F1CF89F82}" type="presParOf" srcId="{6FC2A19A-B19C-4E9D-829B-178367B9101B}" destId="{844878AA-8531-47A7-B526-87060E82D0CC}" srcOrd="1" destOrd="0" presId="urn:microsoft.com/office/officeart/2005/8/layout/p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94EC3ED5-31E7-4DD2-8A3E-338D85DDD235}"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ru-RU"/>
        </a:p>
      </dgm:t>
    </dgm:pt>
    <dgm:pt modelId="{2E67951C-95F2-48EB-84AC-1F0F0000648B}">
      <dgm:prSet phldrT="[Текст]" custT="1"/>
      <dgm:spPr>
        <a:blipFill rotWithShape="0">
          <a:blip xmlns:r="http://schemas.openxmlformats.org/officeDocument/2006/relationships" r:embed="rId1"/>
          <a:stretch>
            <a:fillRect/>
          </a:stretch>
        </a:blipFill>
      </dgm:spPr>
      <dgm:t>
        <a:bodyPr/>
        <a:lstStyle/>
        <a:p>
          <a:r>
            <a:rPr lang="en-US" sz="1600" dirty="0" smtClean="0"/>
            <a:t>yes</a:t>
          </a:r>
          <a:endParaRPr lang="ru-RU" sz="1600" dirty="0"/>
        </a:p>
      </dgm:t>
    </dgm:pt>
    <dgm:pt modelId="{1B80C301-85A0-42DC-9C1C-323D68ADDD0D}" type="parTrans" cxnId="{FBB5FFE2-6C14-4312-9116-3DDCBDDE5E85}">
      <dgm:prSet/>
      <dgm:spPr/>
      <dgm:t>
        <a:bodyPr/>
        <a:lstStyle/>
        <a:p>
          <a:endParaRPr lang="ru-RU"/>
        </a:p>
      </dgm:t>
    </dgm:pt>
    <dgm:pt modelId="{F16BB6F4-43F8-49D9-81F4-97729AF5FAE7}" type="sibTrans" cxnId="{FBB5FFE2-6C14-4312-9116-3DDCBDDE5E85}">
      <dgm:prSet/>
      <dgm:spPr/>
      <dgm:t>
        <a:bodyPr/>
        <a:lstStyle/>
        <a:p>
          <a:endParaRPr lang="ru-RU"/>
        </a:p>
      </dgm:t>
    </dgm:pt>
    <dgm:pt modelId="{A901A3ED-F51F-4104-9181-E81FCB70B18D}">
      <dgm:prSet phldrT="[Текст]" custT="1"/>
      <dgm:spPr>
        <a:blipFill rotWithShape="0">
          <a:blip xmlns:r="http://schemas.openxmlformats.org/officeDocument/2006/relationships" r:embed="rId2"/>
          <a:stretch>
            <a:fillRect/>
          </a:stretch>
        </a:blipFill>
      </dgm:spPr>
      <dgm:t>
        <a:bodyPr/>
        <a:lstStyle/>
        <a:p>
          <a:r>
            <a:rPr lang="en-US" sz="1800" dirty="0" smtClean="0"/>
            <a:t>yes</a:t>
          </a:r>
          <a:endParaRPr lang="ru-RU" sz="1800" dirty="0"/>
        </a:p>
      </dgm:t>
    </dgm:pt>
    <dgm:pt modelId="{4A126879-131E-4F98-B8A6-30A2C8A0E2E2}" type="parTrans" cxnId="{110E37C8-43E3-4B3F-B460-358DDF0E3935}">
      <dgm:prSet/>
      <dgm:spPr/>
      <dgm:t>
        <a:bodyPr/>
        <a:lstStyle/>
        <a:p>
          <a:endParaRPr lang="ru-RU"/>
        </a:p>
      </dgm:t>
    </dgm:pt>
    <dgm:pt modelId="{18024412-1735-4F4A-850F-4B2D108CF90A}" type="sibTrans" cxnId="{110E37C8-43E3-4B3F-B460-358DDF0E3935}">
      <dgm:prSet/>
      <dgm:spPr/>
      <dgm:t>
        <a:bodyPr/>
        <a:lstStyle/>
        <a:p>
          <a:endParaRPr lang="ru-RU"/>
        </a:p>
      </dgm:t>
    </dgm:pt>
    <dgm:pt modelId="{4069D20F-9F1E-49C2-B145-BA4B47B75839}">
      <dgm:prSet phldrT="[Текст]" custT="1"/>
      <dgm:spPr>
        <a:blipFill rotWithShape="0">
          <a:blip xmlns:r="http://schemas.openxmlformats.org/officeDocument/2006/relationships" r:embed="rId3"/>
          <a:stretch>
            <a:fillRect/>
          </a:stretch>
        </a:blipFill>
      </dgm:spPr>
      <dgm:t>
        <a:bodyPr/>
        <a:lstStyle/>
        <a:p>
          <a:r>
            <a:rPr lang="en-US" sz="1800" dirty="0" smtClean="0"/>
            <a:t>yes</a:t>
          </a:r>
          <a:endParaRPr lang="ru-RU" sz="1800" dirty="0"/>
        </a:p>
      </dgm:t>
    </dgm:pt>
    <dgm:pt modelId="{106EA2EF-AA77-4C2F-A856-54166B73DB10}" type="parTrans" cxnId="{9188226E-282B-49AE-8556-DD269D4E13A0}">
      <dgm:prSet/>
      <dgm:spPr/>
      <dgm:t>
        <a:bodyPr/>
        <a:lstStyle/>
        <a:p>
          <a:endParaRPr lang="ru-RU"/>
        </a:p>
      </dgm:t>
    </dgm:pt>
    <dgm:pt modelId="{F31DB604-7FB6-4092-820C-85DEC6C74F6B}" type="sibTrans" cxnId="{9188226E-282B-49AE-8556-DD269D4E13A0}">
      <dgm:prSet/>
      <dgm:spPr/>
      <dgm:t>
        <a:bodyPr/>
        <a:lstStyle/>
        <a:p>
          <a:endParaRPr lang="ru-RU"/>
        </a:p>
      </dgm:t>
    </dgm:pt>
    <dgm:pt modelId="{934048A5-4D73-4915-B653-8EB0976519CA}">
      <dgm:prSet phldrT="[Текст]" custT="1"/>
      <dgm:spPr>
        <a:blipFill rotWithShape="0">
          <a:blip xmlns:r="http://schemas.openxmlformats.org/officeDocument/2006/relationships" r:embed="rId4"/>
          <a:stretch>
            <a:fillRect/>
          </a:stretch>
        </a:blipFill>
      </dgm:spPr>
      <dgm:t>
        <a:bodyPr/>
        <a:lstStyle/>
        <a:p>
          <a:r>
            <a:rPr lang="en-US" sz="1800" dirty="0" smtClean="0"/>
            <a:t>yes</a:t>
          </a:r>
          <a:endParaRPr lang="ru-RU" sz="1800" dirty="0"/>
        </a:p>
      </dgm:t>
    </dgm:pt>
    <dgm:pt modelId="{B9C6C221-4E37-4DC5-89A5-8D5DD78841BD}" type="parTrans" cxnId="{C55BEA34-6156-44DD-A33C-6E160ACFB84B}">
      <dgm:prSet/>
      <dgm:spPr/>
      <dgm:t>
        <a:bodyPr/>
        <a:lstStyle/>
        <a:p>
          <a:endParaRPr lang="ru-RU"/>
        </a:p>
      </dgm:t>
    </dgm:pt>
    <dgm:pt modelId="{0D04F53A-1097-42B1-A3F1-9C84BF983403}" type="sibTrans" cxnId="{C55BEA34-6156-44DD-A33C-6E160ACFB84B}">
      <dgm:prSet/>
      <dgm:spPr/>
      <dgm:t>
        <a:bodyPr/>
        <a:lstStyle/>
        <a:p>
          <a:endParaRPr lang="ru-RU"/>
        </a:p>
      </dgm:t>
    </dgm:pt>
    <dgm:pt modelId="{CC19C4A7-5236-4E12-BB75-2610D23853E2}">
      <dgm:prSet phldrT="[Текст]" custT="1"/>
      <dgm:spPr>
        <a:blipFill rotWithShape="0">
          <a:blip xmlns:r="http://schemas.openxmlformats.org/officeDocument/2006/relationships" r:embed="rId5"/>
          <a:stretch>
            <a:fillRect/>
          </a:stretch>
        </a:blipFill>
      </dgm:spPr>
      <dgm:t>
        <a:bodyPr/>
        <a:lstStyle/>
        <a:p>
          <a:r>
            <a:rPr lang="en-US" sz="1800" dirty="0" smtClean="0"/>
            <a:t>yes</a:t>
          </a:r>
          <a:endParaRPr lang="ru-RU" sz="1800" dirty="0"/>
        </a:p>
      </dgm:t>
    </dgm:pt>
    <dgm:pt modelId="{32217DE1-D22A-433A-913D-E3CFE264F7DD}" type="parTrans" cxnId="{CCBE8A8B-8065-44D7-9547-BAEEC4A11CA2}">
      <dgm:prSet/>
      <dgm:spPr/>
      <dgm:t>
        <a:bodyPr/>
        <a:lstStyle/>
        <a:p>
          <a:endParaRPr lang="ru-RU"/>
        </a:p>
      </dgm:t>
    </dgm:pt>
    <dgm:pt modelId="{0DF61ED2-F302-4A30-B316-ECCD5EB91893}" type="sibTrans" cxnId="{CCBE8A8B-8065-44D7-9547-BAEEC4A11CA2}">
      <dgm:prSet/>
      <dgm:spPr/>
      <dgm:t>
        <a:bodyPr/>
        <a:lstStyle/>
        <a:p>
          <a:endParaRPr lang="ru-RU"/>
        </a:p>
      </dgm:t>
    </dgm:pt>
    <dgm:pt modelId="{B49DCBC4-10C9-449A-B563-3EC609327D02}" type="pres">
      <dgm:prSet presAssocID="{94EC3ED5-31E7-4DD2-8A3E-338D85DDD235}" presName="diagram" presStyleCnt="0">
        <dgm:presLayoutVars>
          <dgm:dir/>
          <dgm:resizeHandles val="exact"/>
        </dgm:presLayoutVars>
      </dgm:prSet>
      <dgm:spPr/>
      <dgm:t>
        <a:bodyPr/>
        <a:lstStyle/>
        <a:p>
          <a:endParaRPr lang="ru-RU"/>
        </a:p>
      </dgm:t>
    </dgm:pt>
    <dgm:pt modelId="{87D4E635-4336-4E97-AA4E-7C0BACDEC42B}" type="pres">
      <dgm:prSet presAssocID="{2E67951C-95F2-48EB-84AC-1F0F0000648B}" presName="node" presStyleLbl="node1" presStyleIdx="0" presStyleCnt="5">
        <dgm:presLayoutVars>
          <dgm:bulletEnabled val="1"/>
        </dgm:presLayoutVars>
      </dgm:prSet>
      <dgm:spPr/>
      <dgm:t>
        <a:bodyPr/>
        <a:lstStyle/>
        <a:p>
          <a:endParaRPr lang="ru-RU"/>
        </a:p>
      </dgm:t>
    </dgm:pt>
    <dgm:pt modelId="{BFD71045-64EE-4D4A-888F-B4D735F09029}" type="pres">
      <dgm:prSet presAssocID="{F16BB6F4-43F8-49D9-81F4-97729AF5FAE7}" presName="sibTrans" presStyleCnt="0"/>
      <dgm:spPr/>
    </dgm:pt>
    <dgm:pt modelId="{AA1AF4FA-7741-4779-9028-9C41E6CDE877}" type="pres">
      <dgm:prSet presAssocID="{A901A3ED-F51F-4104-9181-E81FCB70B18D}" presName="node" presStyleLbl="node1" presStyleIdx="1" presStyleCnt="5" custLinFactNeighborX="-399" custLinFactNeighborY="-386">
        <dgm:presLayoutVars>
          <dgm:bulletEnabled val="1"/>
        </dgm:presLayoutVars>
      </dgm:prSet>
      <dgm:spPr/>
      <dgm:t>
        <a:bodyPr/>
        <a:lstStyle/>
        <a:p>
          <a:endParaRPr lang="ru-RU"/>
        </a:p>
      </dgm:t>
    </dgm:pt>
    <dgm:pt modelId="{7B164153-D034-4682-9FAB-C885A47578B7}" type="pres">
      <dgm:prSet presAssocID="{18024412-1735-4F4A-850F-4B2D108CF90A}" presName="sibTrans" presStyleCnt="0"/>
      <dgm:spPr/>
    </dgm:pt>
    <dgm:pt modelId="{50723007-48E2-47EA-AB63-CDBEE553C6D0}" type="pres">
      <dgm:prSet presAssocID="{4069D20F-9F1E-49C2-B145-BA4B47B75839}" presName="node" presStyleLbl="node1" presStyleIdx="2" presStyleCnt="5" custLinFactNeighborX="-1201" custLinFactNeighborY="-386">
        <dgm:presLayoutVars>
          <dgm:bulletEnabled val="1"/>
        </dgm:presLayoutVars>
      </dgm:prSet>
      <dgm:spPr/>
      <dgm:t>
        <a:bodyPr/>
        <a:lstStyle/>
        <a:p>
          <a:endParaRPr lang="ru-RU"/>
        </a:p>
      </dgm:t>
    </dgm:pt>
    <dgm:pt modelId="{E319CF95-0B76-4C4E-973D-BDB76B196F75}" type="pres">
      <dgm:prSet presAssocID="{F31DB604-7FB6-4092-820C-85DEC6C74F6B}" presName="sibTrans" presStyleCnt="0"/>
      <dgm:spPr/>
    </dgm:pt>
    <dgm:pt modelId="{A237AA69-7DE6-4A39-87AB-6AC897201EBD}" type="pres">
      <dgm:prSet presAssocID="{934048A5-4D73-4915-B653-8EB0976519CA}" presName="node" presStyleLbl="node1" presStyleIdx="3" presStyleCnt="5" custScaleY="132555">
        <dgm:presLayoutVars>
          <dgm:bulletEnabled val="1"/>
        </dgm:presLayoutVars>
      </dgm:prSet>
      <dgm:spPr/>
      <dgm:t>
        <a:bodyPr/>
        <a:lstStyle/>
        <a:p>
          <a:endParaRPr lang="ru-RU"/>
        </a:p>
      </dgm:t>
    </dgm:pt>
    <dgm:pt modelId="{A38043F7-E6C4-4EA4-B869-785961635666}" type="pres">
      <dgm:prSet presAssocID="{0D04F53A-1097-42B1-A3F1-9C84BF983403}" presName="sibTrans" presStyleCnt="0"/>
      <dgm:spPr/>
    </dgm:pt>
    <dgm:pt modelId="{722CAAE6-C8F4-425B-A263-A759F9124324}" type="pres">
      <dgm:prSet presAssocID="{CC19C4A7-5236-4E12-BB75-2610D23853E2}" presName="node" presStyleLbl="node1" presStyleIdx="4" presStyleCnt="5" custScaleY="132555">
        <dgm:presLayoutVars>
          <dgm:bulletEnabled val="1"/>
        </dgm:presLayoutVars>
      </dgm:prSet>
      <dgm:spPr/>
      <dgm:t>
        <a:bodyPr/>
        <a:lstStyle/>
        <a:p>
          <a:endParaRPr lang="ru-RU"/>
        </a:p>
      </dgm:t>
    </dgm:pt>
  </dgm:ptLst>
  <dgm:cxnLst>
    <dgm:cxn modelId="{2E2FE442-3AFD-4429-AB21-9A2F8A3666C7}" type="presOf" srcId="{4069D20F-9F1E-49C2-B145-BA4B47B75839}" destId="{50723007-48E2-47EA-AB63-CDBEE553C6D0}" srcOrd="0" destOrd="0" presId="urn:microsoft.com/office/officeart/2005/8/layout/default"/>
    <dgm:cxn modelId="{5D4F2F70-DD35-4BB1-AA09-EC480C6CFB8E}" type="presOf" srcId="{CC19C4A7-5236-4E12-BB75-2610D23853E2}" destId="{722CAAE6-C8F4-425B-A263-A759F9124324}" srcOrd="0" destOrd="0" presId="urn:microsoft.com/office/officeart/2005/8/layout/default"/>
    <dgm:cxn modelId="{110E37C8-43E3-4B3F-B460-358DDF0E3935}" srcId="{94EC3ED5-31E7-4DD2-8A3E-338D85DDD235}" destId="{A901A3ED-F51F-4104-9181-E81FCB70B18D}" srcOrd="1" destOrd="0" parTransId="{4A126879-131E-4F98-B8A6-30A2C8A0E2E2}" sibTransId="{18024412-1735-4F4A-850F-4B2D108CF90A}"/>
    <dgm:cxn modelId="{FBB5FFE2-6C14-4312-9116-3DDCBDDE5E85}" srcId="{94EC3ED5-31E7-4DD2-8A3E-338D85DDD235}" destId="{2E67951C-95F2-48EB-84AC-1F0F0000648B}" srcOrd="0" destOrd="0" parTransId="{1B80C301-85A0-42DC-9C1C-323D68ADDD0D}" sibTransId="{F16BB6F4-43F8-49D9-81F4-97729AF5FAE7}"/>
    <dgm:cxn modelId="{EE9373B1-EA8F-473E-9945-5D532B2A3C43}" type="presOf" srcId="{A901A3ED-F51F-4104-9181-E81FCB70B18D}" destId="{AA1AF4FA-7741-4779-9028-9C41E6CDE877}" srcOrd="0" destOrd="0" presId="urn:microsoft.com/office/officeart/2005/8/layout/default"/>
    <dgm:cxn modelId="{C55BEA34-6156-44DD-A33C-6E160ACFB84B}" srcId="{94EC3ED5-31E7-4DD2-8A3E-338D85DDD235}" destId="{934048A5-4D73-4915-B653-8EB0976519CA}" srcOrd="3" destOrd="0" parTransId="{B9C6C221-4E37-4DC5-89A5-8D5DD78841BD}" sibTransId="{0D04F53A-1097-42B1-A3F1-9C84BF983403}"/>
    <dgm:cxn modelId="{9188226E-282B-49AE-8556-DD269D4E13A0}" srcId="{94EC3ED5-31E7-4DD2-8A3E-338D85DDD235}" destId="{4069D20F-9F1E-49C2-B145-BA4B47B75839}" srcOrd="2" destOrd="0" parTransId="{106EA2EF-AA77-4C2F-A856-54166B73DB10}" sibTransId="{F31DB604-7FB6-4092-820C-85DEC6C74F6B}"/>
    <dgm:cxn modelId="{A4EC5EC4-5E63-4C81-B165-8E7DF07F7AC4}" type="presOf" srcId="{94EC3ED5-31E7-4DD2-8A3E-338D85DDD235}" destId="{B49DCBC4-10C9-449A-B563-3EC609327D02}" srcOrd="0" destOrd="0" presId="urn:microsoft.com/office/officeart/2005/8/layout/default"/>
    <dgm:cxn modelId="{0E52669E-4A65-421C-A34A-FCACE4F1B228}" type="presOf" srcId="{2E67951C-95F2-48EB-84AC-1F0F0000648B}" destId="{87D4E635-4336-4E97-AA4E-7C0BACDEC42B}" srcOrd="0" destOrd="0" presId="urn:microsoft.com/office/officeart/2005/8/layout/default"/>
    <dgm:cxn modelId="{CCBE8A8B-8065-44D7-9547-BAEEC4A11CA2}" srcId="{94EC3ED5-31E7-4DD2-8A3E-338D85DDD235}" destId="{CC19C4A7-5236-4E12-BB75-2610D23853E2}" srcOrd="4" destOrd="0" parTransId="{32217DE1-D22A-433A-913D-E3CFE264F7DD}" sibTransId="{0DF61ED2-F302-4A30-B316-ECCD5EB91893}"/>
    <dgm:cxn modelId="{6CE495D9-18BC-4632-A251-7F174E3A6695}" type="presOf" srcId="{934048A5-4D73-4915-B653-8EB0976519CA}" destId="{A237AA69-7DE6-4A39-87AB-6AC897201EBD}" srcOrd="0" destOrd="0" presId="urn:microsoft.com/office/officeart/2005/8/layout/default"/>
    <dgm:cxn modelId="{C9D413BA-433A-423D-B934-B14903587BD8}" type="presParOf" srcId="{B49DCBC4-10C9-449A-B563-3EC609327D02}" destId="{87D4E635-4336-4E97-AA4E-7C0BACDEC42B}" srcOrd="0" destOrd="0" presId="urn:microsoft.com/office/officeart/2005/8/layout/default"/>
    <dgm:cxn modelId="{12BB712C-7DA1-4BF1-8605-67F555248E4F}" type="presParOf" srcId="{B49DCBC4-10C9-449A-B563-3EC609327D02}" destId="{BFD71045-64EE-4D4A-888F-B4D735F09029}" srcOrd="1" destOrd="0" presId="urn:microsoft.com/office/officeart/2005/8/layout/default"/>
    <dgm:cxn modelId="{380FE8FF-4B12-44CA-96AE-2CA468496CDC}" type="presParOf" srcId="{B49DCBC4-10C9-449A-B563-3EC609327D02}" destId="{AA1AF4FA-7741-4779-9028-9C41E6CDE877}" srcOrd="2" destOrd="0" presId="urn:microsoft.com/office/officeart/2005/8/layout/default"/>
    <dgm:cxn modelId="{FDD1D4A0-C53B-450D-A437-DC983BE1F1FA}" type="presParOf" srcId="{B49DCBC4-10C9-449A-B563-3EC609327D02}" destId="{7B164153-D034-4682-9FAB-C885A47578B7}" srcOrd="3" destOrd="0" presId="urn:microsoft.com/office/officeart/2005/8/layout/default"/>
    <dgm:cxn modelId="{923DEA35-3E5E-4B6C-B91C-DB4D226791E4}" type="presParOf" srcId="{B49DCBC4-10C9-449A-B563-3EC609327D02}" destId="{50723007-48E2-47EA-AB63-CDBEE553C6D0}" srcOrd="4" destOrd="0" presId="urn:microsoft.com/office/officeart/2005/8/layout/default"/>
    <dgm:cxn modelId="{81800D7C-23DE-4B3D-B329-D2D6535B4C2E}" type="presParOf" srcId="{B49DCBC4-10C9-449A-B563-3EC609327D02}" destId="{E319CF95-0B76-4C4E-973D-BDB76B196F75}" srcOrd="5" destOrd="0" presId="urn:microsoft.com/office/officeart/2005/8/layout/default"/>
    <dgm:cxn modelId="{8F2143E6-25AB-44A5-9572-F0F98A96B933}" type="presParOf" srcId="{B49DCBC4-10C9-449A-B563-3EC609327D02}" destId="{A237AA69-7DE6-4A39-87AB-6AC897201EBD}" srcOrd="6" destOrd="0" presId="urn:microsoft.com/office/officeart/2005/8/layout/default"/>
    <dgm:cxn modelId="{8BF3E614-FDE1-4324-934E-2A4C40C5EC86}" type="presParOf" srcId="{B49DCBC4-10C9-449A-B563-3EC609327D02}" destId="{A38043F7-E6C4-4EA4-B869-785961635666}" srcOrd="7" destOrd="0" presId="urn:microsoft.com/office/officeart/2005/8/layout/default"/>
    <dgm:cxn modelId="{EEE17D1E-6FCE-4C15-81F7-F3889D682F89}" type="presParOf" srcId="{B49DCBC4-10C9-449A-B563-3EC609327D02}" destId="{722CAAE6-C8F4-425B-A263-A759F9124324}" srcOrd="8" destOrd="0" presId="urn:microsoft.com/office/officeart/2005/8/layout/default"/>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25248F6-7C7A-4DB0-A135-2588E0B5C330}">
      <dsp:nvSpPr>
        <dsp:cNvPr id="0" name=""/>
        <dsp:cNvSpPr/>
      </dsp:nvSpPr>
      <dsp:spPr>
        <a:xfrm>
          <a:off x="1899" y="0"/>
          <a:ext cx="1991063" cy="470916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3360" tIns="213360" rIns="213360" bIns="213360" numCol="1" spcCol="1270" anchor="ctr" anchorCtr="0">
          <a:noAutofit/>
        </a:bodyPr>
        <a:lstStyle/>
        <a:p>
          <a:pPr lvl="0" algn="ctr" defTabSz="1333500" rtl="0">
            <a:lnSpc>
              <a:spcPct val="90000"/>
            </a:lnSpc>
            <a:spcBef>
              <a:spcPct val="0"/>
            </a:spcBef>
            <a:spcAft>
              <a:spcPct val="35000"/>
            </a:spcAft>
          </a:pPr>
          <a:r>
            <a:rPr lang="en-US" sz="3000" kern="1200" dirty="0" smtClean="0"/>
            <a:t>Air pollution</a:t>
          </a:r>
          <a:endParaRPr lang="ru-RU" sz="3000" kern="1200" dirty="0"/>
        </a:p>
      </dsp:txBody>
      <dsp:txXfrm>
        <a:off x="1899" y="1883664"/>
        <a:ext cx="1991063" cy="1883664"/>
      </dsp:txXfrm>
    </dsp:sp>
    <dsp:sp modelId="{FDF473A8-DAFB-43C7-844E-837D77D0ED60}">
      <dsp:nvSpPr>
        <dsp:cNvPr id="0" name=""/>
        <dsp:cNvSpPr/>
      </dsp:nvSpPr>
      <dsp:spPr>
        <a:xfrm>
          <a:off x="213356" y="282549"/>
          <a:ext cx="1568150" cy="1568150"/>
        </a:xfrm>
        <a:prstGeom prst="ellipse">
          <a:avLst/>
        </a:prstGeom>
        <a:blipFill rotWithShape="0">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CFD4A92-0BC9-41AD-BCAC-32C2964DC95C}">
      <dsp:nvSpPr>
        <dsp:cNvPr id="0" name=""/>
        <dsp:cNvSpPr/>
      </dsp:nvSpPr>
      <dsp:spPr>
        <a:xfrm>
          <a:off x="2052694" y="0"/>
          <a:ext cx="1991063" cy="470916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3360" tIns="213360" rIns="213360" bIns="213360" numCol="1" spcCol="1270" anchor="ctr" anchorCtr="0">
          <a:noAutofit/>
        </a:bodyPr>
        <a:lstStyle/>
        <a:p>
          <a:pPr lvl="0" algn="ctr" defTabSz="1333500" rtl="0">
            <a:lnSpc>
              <a:spcPct val="90000"/>
            </a:lnSpc>
            <a:spcBef>
              <a:spcPct val="0"/>
            </a:spcBef>
            <a:spcAft>
              <a:spcPct val="35000"/>
            </a:spcAft>
          </a:pPr>
          <a:r>
            <a:rPr lang="en-US" sz="3000" kern="1200" dirty="0" smtClean="0"/>
            <a:t>Soil pollution</a:t>
          </a:r>
          <a:endParaRPr lang="ru-RU" sz="3000" kern="1200" dirty="0"/>
        </a:p>
      </dsp:txBody>
      <dsp:txXfrm>
        <a:off x="2052694" y="1883664"/>
        <a:ext cx="1991063" cy="1883664"/>
      </dsp:txXfrm>
    </dsp:sp>
    <dsp:sp modelId="{BEB9FFDC-3F4F-4442-A480-587896169C4C}">
      <dsp:nvSpPr>
        <dsp:cNvPr id="0" name=""/>
        <dsp:cNvSpPr/>
      </dsp:nvSpPr>
      <dsp:spPr>
        <a:xfrm>
          <a:off x="2264151" y="282549"/>
          <a:ext cx="1568150" cy="1568150"/>
        </a:xfrm>
        <a:prstGeom prst="ellipse">
          <a:avLst/>
        </a:prstGeom>
        <a:blipFill rotWithShape="0">
          <a:blip xmlns:r="http://schemas.openxmlformats.org/officeDocument/2006/relationships" r:embed="rId2"/>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FCDF828-5D4E-4B51-B10D-58AE3CAF2A7B}">
      <dsp:nvSpPr>
        <dsp:cNvPr id="0" name=""/>
        <dsp:cNvSpPr/>
      </dsp:nvSpPr>
      <dsp:spPr>
        <a:xfrm>
          <a:off x="4103489" y="0"/>
          <a:ext cx="1991063" cy="470916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3360" tIns="213360" rIns="213360" bIns="213360" numCol="1" spcCol="1270" anchor="ctr" anchorCtr="0">
          <a:noAutofit/>
        </a:bodyPr>
        <a:lstStyle/>
        <a:p>
          <a:pPr lvl="0" algn="ctr" defTabSz="1333500" rtl="0">
            <a:lnSpc>
              <a:spcPct val="90000"/>
            </a:lnSpc>
            <a:spcBef>
              <a:spcPct val="0"/>
            </a:spcBef>
            <a:spcAft>
              <a:spcPct val="35000"/>
            </a:spcAft>
          </a:pPr>
          <a:r>
            <a:rPr lang="en-US" sz="3000" kern="1200" dirty="0" smtClean="0"/>
            <a:t>Water pollution</a:t>
          </a:r>
          <a:endParaRPr lang="ru-RU" sz="3000" kern="1200" dirty="0"/>
        </a:p>
      </dsp:txBody>
      <dsp:txXfrm>
        <a:off x="4103489" y="1883664"/>
        <a:ext cx="1991063" cy="1883664"/>
      </dsp:txXfrm>
    </dsp:sp>
    <dsp:sp modelId="{09EFA595-BD06-4425-A29C-5EA2481C4454}">
      <dsp:nvSpPr>
        <dsp:cNvPr id="0" name=""/>
        <dsp:cNvSpPr/>
      </dsp:nvSpPr>
      <dsp:spPr>
        <a:xfrm>
          <a:off x="4314946" y="282549"/>
          <a:ext cx="1568150" cy="1568150"/>
        </a:xfrm>
        <a:prstGeom prst="ellipse">
          <a:avLst/>
        </a:prstGeom>
        <a:blipFill rotWithShape="0">
          <a:blip xmlns:r="http://schemas.openxmlformats.org/officeDocument/2006/relationships" r:embed="rId3"/>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AC65BAD-00C5-4670-B0A8-471A3C5555D9}">
      <dsp:nvSpPr>
        <dsp:cNvPr id="0" name=""/>
        <dsp:cNvSpPr/>
      </dsp:nvSpPr>
      <dsp:spPr>
        <a:xfrm>
          <a:off x="6154285" y="0"/>
          <a:ext cx="1991063" cy="470916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3360" tIns="213360" rIns="213360" bIns="213360" numCol="1" spcCol="1270" anchor="ctr" anchorCtr="0">
          <a:noAutofit/>
        </a:bodyPr>
        <a:lstStyle/>
        <a:p>
          <a:pPr lvl="0" algn="ctr" defTabSz="1333500" rtl="0">
            <a:lnSpc>
              <a:spcPct val="90000"/>
            </a:lnSpc>
            <a:spcBef>
              <a:spcPct val="0"/>
            </a:spcBef>
            <a:spcAft>
              <a:spcPct val="35000"/>
            </a:spcAft>
          </a:pPr>
          <a:r>
            <a:rPr lang="en-US" sz="3000" kern="1200" dirty="0" smtClean="0"/>
            <a:t>Noise pollution</a:t>
          </a:r>
          <a:endParaRPr lang="ru-RU" sz="3000" kern="1200" dirty="0"/>
        </a:p>
      </dsp:txBody>
      <dsp:txXfrm>
        <a:off x="6154285" y="1883664"/>
        <a:ext cx="1991063" cy="1883664"/>
      </dsp:txXfrm>
    </dsp:sp>
    <dsp:sp modelId="{1AD30FC1-6478-4FE3-A202-DB382ED1479E}">
      <dsp:nvSpPr>
        <dsp:cNvPr id="0" name=""/>
        <dsp:cNvSpPr/>
      </dsp:nvSpPr>
      <dsp:spPr>
        <a:xfrm>
          <a:off x="6365741" y="282549"/>
          <a:ext cx="1568150" cy="1568150"/>
        </a:xfrm>
        <a:prstGeom prst="ellipse">
          <a:avLst/>
        </a:prstGeom>
        <a:blipFill rotWithShape="0">
          <a:blip xmlns:r="http://schemas.openxmlformats.org/officeDocument/2006/relationships" r:embed="rId4"/>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E0D8166-2720-42F9-AA6E-4EA173131B09}">
      <dsp:nvSpPr>
        <dsp:cNvPr id="0" name=""/>
        <dsp:cNvSpPr/>
      </dsp:nvSpPr>
      <dsp:spPr>
        <a:xfrm>
          <a:off x="325889" y="3767328"/>
          <a:ext cx="7495468" cy="706374"/>
        </a:xfrm>
        <a:prstGeom prst="leftRightArrow">
          <a:avLst/>
        </a:prstGeom>
        <a:solidFill>
          <a:schemeClr val="accent1">
            <a:tint val="6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C7431C3-9F58-482E-902E-19B107F9B5C8}">
      <dsp:nvSpPr>
        <dsp:cNvPr id="0" name=""/>
        <dsp:cNvSpPr/>
      </dsp:nvSpPr>
      <dsp:spPr>
        <a:xfrm>
          <a:off x="1004" y="0"/>
          <a:ext cx="2611933" cy="4708525"/>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25730" tIns="125730" rIns="125730" bIns="125730" numCol="1" spcCol="1270" anchor="ctr" anchorCtr="0">
          <a:noAutofit/>
        </a:bodyPr>
        <a:lstStyle/>
        <a:p>
          <a:pPr lvl="0" algn="ctr" defTabSz="1466850">
            <a:lnSpc>
              <a:spcPct val="90000"/>
            </a:lnSpc>
            <a:spcBef>
              <a:spcPct val="0"/>
            </a:spcBef>
            <a:spcAft>
              <a:spcPct val="35000"/>
            </a:spcAft>
          </a:pPr>
          <a:r>
            <a:rPr lang="en-US" sz="3300" kern="1200" dirty="0" smtClean="0"/>
            <a:t>Is</a:t>
          </a:r>
          <a:endParaRPr lang="ru-RU" sz="3300" kern="1200" dirty="0"/>
        </a:p>
      </dsp:txBody>
      <dsp:txXfrm>
        <a:off x="1004" y="0"/>
        <a:ext cx="2611933" cy="1412557"/>
      </dsp:txXfrm>
    </dsp:sp>
    <dsp:sp modelId="{12742268-BB20-4B0E-B174-9815CB9129FE}">
      <dsp:nvSpPr>
        <dsp:cNvPr id="0" name=""/>
        <dsp:cNvSpPr/>
      </dsp:nvSpPr>
      <dsp:spPr>
        <a:xfrm>
          <a:off x="226362" y="1324745"/>
          <a:ext cx="2089546" cy="1419684"/>
        </a:xfrm>
        <a:prstGeom prst="roundRect">
          <a:avLst>
            <a:gd name="adj" fmla="val 10000"/>
          </a:avLst>
        </a:prstGeom>
        <a:blipFill rotWithShape="0">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26670" rIns="35560" bIns="26670" numCol="1" spcCol="1270" anchor="ctr" anchorCtr="0">
          <a:noAutofit/>
        </a:bodyPr>
        <a:lstStyle/>
        <a:p>
          <a:pPr lvl="0" algn="ctr" defTabSz="622300">
            <a:lnSpc>
              <a:spcPct val="90000"/>
            </a:lnSpc>
            <a:spcBef>
              <a:spcPct val="0"/>
            </a:spcBef>
            <a:spcAft>
              <a:spcPct val="35000"/>
            </a:spcAft>
          </a:pPr>
          <a:r>
            <a:rPr lang="en-US" sz="1400" kern="1200" dirty="0" smtClean="0"/>
            <a:t>yes</a:t>
          </a:r>
          <a:endParaRPr lang="ru-RU" sz="1400" kern="1200" dirty="0"/>
        </a:p>
      </dsp:txBody>
      <dsp:txXfrm>
        <a:off x="226362" y="1324745"/>
        <a:ext cx="2089546" cy="1419684"/>
      </dsp:txXfrm>
    </dsp:sp>
    <dsp:sp modelId="{C0C5CDE6-DF6F-42AA-B579-145026784C48}">
      <dsp:nvSpPr>
        <dsp:cNvPr id="0" name=""/>
        <dsp:cNvSpPr/>
      </dsp:nvSpPr>
      <dsp:spPr>
        <a:xfrm>
          <a:off x="262197" y="3052034"/>
          <a:ext cx="2089546" cy="1419684"/>
        </a:xfrm>
        <a:prstGeom prst="roundRect">
          <a:avLst>
            <a:gd name="adj" fmla="val 10000"/>
          </a:avLst>
        </a:prstGeom>
        <a:blipFill rotWithShape="0">
          <a:blip xmlns:r="http://schemas.openxmlformats.org/officeDocument/2006/relationships" r:embed="rId2"/>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26670" rIns="35560" bIns="26670" numCol="1" spcCol="1270" anchor="ctr" anchorCtr="0">
          <a:noAutofit/>
        </a:bodyPr>
        <a:lstStyle/>
        <a:p>
          <a:pPr lvl="0" algn="ctr" defTabSz="622300">
            <a:lnSpc>
              <a:spcPct val="90000"/>
            </a:lnSpc>
            <a:spcBef>
              <a:spcPct val="0"/>
            </a:spcBef>
            <a:spcAft>
              <a:spcPct val="35000"/>
            </a:spcAft>
          </a:pPr>
          <a:r>
            <a:rPr lang="en-US" sz="1400" kern="1200" dirty="0" smtClean="0"/>
            <a:t>yes</a:t>
          </a:r>
          <a:endParaRPr lang="ru-RU" sz="1400" kern="1200" dirty="0"/>
        </a:p>
      </dsp:txBody>
      <dsp:txXfrm>
        <a:off x="262197" y="3052034"/>
        <a:ext cx="2089546" cy="1419684"/>
      </dsp:txXfrm>
    </dsp:sp>
    <dsp:sp modelId="{8672EB72-C9FB-4E5E-A7CB-1BAA4F1A9A6A}">
      <dsp:nvSpPr>
        <dsp:cNvPr id="0" name=""/>
        <dsp:cNvSpPr/>
      </dsp:nvSpPr>
      <dsp:spPr>
        <a:xfrm>
          <a:off x="2808833" y="0"/>
          <a:ext cx="2611933" cy="4708525"/>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25730" tIns="125730" rIns="125730" bIns="125730" numCol="1" spcCol="1270" anchor="ctr" anchorCtr="0">
          <a:noAutofit/>
        </a:bodyPr>
        <a:lstStyle/>
        <a:p>
          <a:pPr lvl="0" algn="ctr" defTabSz="1466850">
            <a:lnSpc>
              <a:spcPct val="90000"/>
            </a:lnSpc>
            <a:spcBef>
              <a:spcPct val="0"/>
            </a:spcBef>
            <a:spcAft>
              <a:spcPct val="35000"/>
            </a:spcAft>
          </a:pPr>
          <a:r>
            <a:rPr lang="en-US" sz="3300" kern="1200" dirty="0" smtClean="0"/>
            <a:t>It</a:t>
          </a:r>
          <a:endParaRPr lang="ru-RU" sz="3300" kern="1200" dirty="0"/>
        </a:p>
      </dsp:txBody>
      <dsp:txXfrm>
        <a:off x="2808833" y="0"/>
        <a:ext cx="2611933" cy="1412557"/>
      </dsp:txXfrm>
    </dsp:sp>
    <dsp:sp modelId="{462A8D50-A9D9-48C5-B345-E9B9B4E92452}">
      <dsp:nvSpPr>
        <dsp:cNvPr id="0" name=""/>
        <dsp:cNvSpPr/>
      </dsp:nvSpPr>
      <dsp:spPr>
        <a:xfrm>
          <a:off x="3106698" y="1468760"/>
          <a:ext cx="2089546" cy="1419684"/>
        </a:xfrm>
        <a:prstGeom prst="roundRect">
          <a:avLst>
            <a:gd name="adj" fmla="val 10000"/>
          </a:avLst>
        </a:prstGeom>
        <a:blipFill rotWithShape="0">
          <a:blip xmlns:r="http://schemas.openxmlformats.org/officeDocument/2006/relationships" r:embed="rId3"/>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68580" rIns="91440" bIns="68580" numCol="1" spcCol="1270" anchor="ctr" anchorCtr="0">
          <a:noAutofit/>
        </a:bodyPr>
        <a:lstStyle/>
        <a:p>
          <a:pPr lvl="0" algn="ctr" defTabSz="1600200">
            <a:lnSpc>
              <a:spcPct val="90000"/>
            </a:lnSpc>
            <a:spcBef>
              <a:spcPct val="0"/>
            </a:spcBef>
            <a:spcAft>
              <a:spcPct val="35000"/>
            </a:spcAft>
          </a:pPr>
          <a:r>
            <a:rPr lang="en-US" sz="3600" kern="1200" dirty="0" smtClean="0"/>
            <a:t>yes</a:t>
          </a:r>
          <a:endParaRPr lang="ru-RU" sz="3600" kern="1200" dirty="0"/>
        </a:p>
      </dsp:txBody>
      <dsp:txXfrm>
        <a:off x="3106698" y="1468760"/>
        <a:ext cx="2089546" cy="1419684"/>
      </dsp:txXfrm>
    </dsp:sp>
    <dsp:sp modelId="{CC97ABDF-A238-4797-814A-313E7BF8C5D5}">
      <dsp:nvSpPr>
        <dsp:cNvPr id="0" name=""/>
        <dsp:cNvSpPr/>
      </dsp:nvSpPr>
      <dsp:spPr>
        <a:xfrm>
          <a:off x="3034671" y="3052936"/>
          <a:ext cx="2089546" cy="1419684"/>
        </a:xfrm>
        <a:prstGeom prst="roundRect">
          <a:avLst>
            <a:gd name="adj" fmla="val 10000"/>
          </a:avLst>
        </a:prstGeom>
        <a:blipFill rotWithShape="0">
          <a:blip xmlns:r="http://schemas.openxmlformats.org/officeDocument/2006/relationships" r:embed="rId4"/>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68580" rIns="91440" bIns="68580" numCol="1" spcCol="1270" anchor="ctr" anchorCtr="0">
          <a:noAutofit/>
        </a:bodyPr>
        <a:lstStyle/>
        <a:p>
          <a:pPr lvl="0" algn="ctr" defTabSz="1600200">
            <a:lnSpc>
              <a:spcPct val="90000"/>
            </a:lnSpc>
            <a:spcBef>
              <a:spcPct val="0"/>
            </a:spcBef>
            <a:spcAft>
              <a:spcPct val="35000"/>
            </a:spcAft>
          </a:pPr>
          <a:r>
            <a:rPr lang="en-US" sz="3600" kern="1200" dirty="0" smtClean="0"/>
            <a:t>yes</a:t>
          </a:r>
          <a:endParaRPr lang="ru-RU" sz="3600" kern="1200" dirty="0"/>
        </a:p>
      </dsp:txBody>
      <dsp:txXfrm>
        <a:off x="3034671" y="3052936"/>
        <a:ext cx="2089546" cy="1419684"/>
      </dsp:txXfrm>
    </dsp:sp>
    <dsp:sp modelId="{C366769A-FD70-4533-BA85-67148A2F19FB}">
      <dsp:nvSpPr>
        <dsp:cNvPr id="0" name=""/>
        <dsp:cNvSpPr/>
      </dsp:nvSpPr>
      <dsp:spPr>
        <a:xfrm>
          <a:off x="5616661" y="0"/>
          <a:ext cx="2611933" cy="4708525"/>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25730" tIns="125730" rIns="125730" bIns="125730" numCol="1" spcCol="1270" anchor="ctr" anchorCtr="0">
          <a:noAutofit/>
        </a:bodyPr>
        <a:lstStyle/>
        <a:p>
          <a:pPr lvl="0" algn="ctr" defTabSz="1466850">
            <a:lnSpc>
              <a:spcPct val="90000"/>
            </a:lnSpc>
            <a:spcBef>
              <a:spcPct val="0"/>
            </a:spcBef>
            <a:spcAft>
              <a:spcPct val="35000"/>
            </a:spcAft>
          </a:pPr>
          <a:r>
            <a:rPr lang="en-US" sz="3300" kern="1200" dirty="0" smtClean="0"/>
            <a:t>Dangerous?</a:t>
          </a:r>
          <a:endParaRPr lang="ru-RU" sz="3300" kern="1200" dirty="0"/>
        </a:p>
      </dsp:txBody>
      <dsp:txXfrm>
        <a:off x="5616661" y="0"/>
        <a:ext cx="2611933" cy="1412557"/>
      </dsp:txXfrm>
    </dsp:sp>
    <dsp:sp modelId="{CFBB2CAC-45C3-4104-BC24-321C1E521544}">
      <dsp:nvSpPr>
        <dsp:cNvPr id="0" name=""/>
        <dsp:cNvSpPr/>
      </dsp:nvSpPr>
      <dsp:spPr>
        <a:xfrm>
          <a:off x="5877855" y="1413936"/>
          <a:ext cx="2089546" cy="1419684"/>
        </a:xfrm>
        <a:prstGeom prst="roundRect">
          <a:avLst>
            <a:gd name="adj" fmla="val 10000"/>
          </a:avLst>
        </a:prstGeom>
        <a:blipFill rotWithShape="0">
          <a:blip xmlns:r="http://schemas.openxmlformats.org/officeDocument/2006/relationships" r:embed="rId5"/>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0" tIns="123825" rIns="165100" bIns="123825" numCol="1" spcCol="1270" anchor="ctr" anchorCtr="0">
          <a:noAutofit/>
        </a:bodyPr>
        <a:lstStyle/>
        <a:p>
          <a:pPr lvl="0" algn="ctr" defTabSz="2889250">
            <a:lnSpc>
              <a:spcPct val="90000"/>
            </a:lnSpc>
            <a:spcBef>
              <a:spcPct val="0"/>
            </a:spcBef>
            <a:spcAft>
              <a:spcPct val="35000"/>
            </a:spcAft>
          </a:pPr>
          <a:r>
            <a:rPr lang="en-US" sz="6500" kern="1200" dirty="0" smtClean="0"/>
            <a:t>yes</a:t>
          </a:r>
          <a:endParaRPr lang="ru-RU" sz="6500" kern="1200" dirty="0"/>
        </a:p>
      </dsp:txBody>
      <dsp:txXfrm>
        <a:off x="5877855" y="1413936"/>
        <a:ext cx="2089546" cy="1419684"/>
      </dsp:txXfrm>
    </dsp:sp>
    <dsp:sp modelId="{D6A733FB-12CA-4F9A-BFB4-5C26AD9E4CCB}">
      <dsp:nvSpPr>
        <dsp:cNvPr id="0" name=""/>
        <dsp:cNvSpPr/>
      </dsp:nvSpPr>
      <dsp:spPr>
        <a:xfrm>
          <a:off x="5877855" y="3052034"/>
          <a:ext cx="2089546" cy="1419684"/>
        </a:xfrm>
        <a:prstGeom prst="roundRect">
          <a:avLst>
            <a:gd name="adj" fmla="val 10000"/>
          </a:avLst>
        </a:prstGeom>
        <a:blipFill rotWithShape="0">
          <a:blip xmlns:r="http://schemas.openxmlformats.org/officeDocument/2006/relationships" r:embed="rId6"/>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0" tIns="123825" rIns="165100" bIns="123825" numCol="1" spcCol="1270" anchor="ctr" anchorCtr="0">
          <a:noAutofit/>
        </a:bodyPr>
        <a:lstStyle/>
        <a:p>
          <a:pPr lvl="0" algn="ctr" defTabSz="2889250">
            <a:lnSpc>
              <a:spcPct val="90000"/>
            </a:lnSpc>
            <a:spcBef>
              <a:spcPct val="0"/>
            </a:spcBef>
            <a:spcAft>
              <a:spcPct val="35000"/>
            </a:spcAft>
          </a:pPr>
          <a:r>
            <a:rPr lang="en-US" sz="6500" kern="1200" dirty="0" smtClean="0"/>
            <a:t>yes</a:t>
          </a:r>
          <a:endParaRPr lang="ru-RU" sz="6500" kern="1200" dirty="0"/>
        </a:p>
      </dsp:txBody>
      <dsp:txXfrm>
        <a:off x="5877855" y="3052034"/>
        <a:ext cx="2089546" cy="1419684"/>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7AB6C06-EEF9-4D69-923A-633F25E667B4}">
      <dsp:nvSpPr>
        <dsp:cNvPr id="0" name=""/>
        <dsp:cNvSpPr/>
      </dsp:nvSpPr>
      <dsp:spPr>
        <a:xfrm>
          <a:off x="4017" y="318586"/>
          <a:ext cx="1911935" cy="1317323"/>
        </a:xfrm>
        <a:prstGeom prst="roundRect">
          <a:avLst/>
        </a:prstGeom>
        <a:blipFill rotWithShape="0">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4286E4A-00D2-426E-A764-539E1811E712}">
      <dsp:nvSpPr>
        <dsp:cNvPr id="0" name=""/>
        <dsp:cNvSpPr/>
      </dsp:nvSpPr>
      <dsp:spPr>
        <a:xfrm>
          <a:off x="4017" y="1635910"/>
          <a:ext cx="1911935" cy="7093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1808" tIns="241808" rIns="241808" bIns="0" numCol="1" spcCol="1270" anchor="t" anchorCtr="0">
          <a:noAutofit/>
        </a:bodyPr>
        <a:lstStyle/>
        <a:p>
          <a:pPr lvl="0" algn="ctr" defTabSz="1511300">
            <a:lnSpc>
              <a:spcPct val="90000"/>
            </a:lnSpc>
            <a:spcBef>
              <a:spcPct val="0"/>
            </a:spcBef>
            <a:spcAft>
              <a:spcPct val="35000"/>
            </a:spcAft>
          </a:pPr>
          <a:r>
            <a:rPr lang="ru-RU" sz="3400" kern="1200" dirty="0" smtClean="0">
              <a:solidFill>
                <a:srgbClr val="C00000"/>
              </a:solidFill>
            </a:rPr>
            <a:t>!!!</a:t>
          </a:r>
          <a:endParaRPr lang="ru-RU" sz="3400" kern="1200" dirty="0">
            <a:solidFill>
              <a:srgbClr val="C00000"/>
            </a:solidFill>
          </a:endParaRPr>
        </a:p>
      </dsp:txBody>
      <dsp:txXfrm>
        <a:off x="4017" y="1635910"/>
        <a:ext cx="1911935" cy="709328"/>
      </dsp:txXfrm>
    </dsp:sp>
    <dsp:sp modelId="{9935CAB3-7D69-4BB9-A130-487CB485E127}">
      <dsp:nvSpPr>
        <dsp:cNvPr id="0" name=""/>
        <dsp:cNvSpPr/>
      </dsp:nvSpPr>
      <dsp:spPr>
        <a:xfrm>
          <a:off x="2107227" y="318586"/>
          <a:ext cx="1911935" cy="1317323"/>
        </a:xfrm>
        <a:prstGeom prst="roundRect">
          <a:avLst/>
        </a:prstGeom>
        <a:blipFill rotWithShape="0">
          <a:blip xmlns:r="http://schemas.openxmlformats.org/officeDocument/2006/relationships" r:embed="rId2"/>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1C28648-C0F5-4B90-ABF9-95B250106E73}">
      <dsp:nvSpPr>
        <dsp:cNvPr id="0" name=""/>
        <dsp:cNvSpPr/>
      </dsp:nvSpPr>
      <dsp:spPr>
        <a:xfrm>
          <a:off x="2107227" y="1635910"/>
          <a:ext cx="1911935" cy="7093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1808" tIns="241808" rIns="241808" bIns="0" numCol="1" spcCol="1270" anchor="t" anchorCtr="0">
          <a:noAutofit/>
        </a:bodyPr>
        <a:lstStyle/>
        <a:p>
          <a:pPr lvl="0" algn="ctr" defTabSz="1511300">
            <a:lnSpc>
              <a:spcPct val="90000"/>
            </a:lnSpc>
            <a:spcBef>
              <a:spcPct val="0"/>
            </a:spcBef>
            <a:spcAft>
              <a:spcPct val="35000"/>
            </a:spcAft>
          </a:pPr>
          <a:r>
            <a:rPr lang="ru-RU" sz="3400" kern="1200" dirty="0" smtClean="0">
              <a:solidFill>
                <a:srgbClr val="C00000"/>
              </a:solidFill>
            </a:rPr>
            <a:t>!!!</a:t>
          </a:r>
          <a:endParaRPr lang="ru-RU" sz="3400" kern="1200" dirty="0">
            <a:solidFill>
              <a:srgbClr val="C00000"/>
            </a:solidFill>
          </a:endParaRPr>
        </a:p>
      </dsp:txBody>
      <dsp:txXfrm>
        <a:off x="2107227" y="1635910"/>
        <a:ext cx="1911935" cy="709328"/>
      </dsp:txXfrm>
    </dsp:sp>
    <dsp:sp modelId="{597C4F62-73DB-464D-AAC1-BB8EBAF9131E}">
      <dsp:nvSpPr>
        <dsp:cNvPr id="0" name=""/>
        <dsp:cNvSpPr/>
      </dsp:nvSpPr>
      <dsp:spPr>
        <a:xfrm>
          <a:off x="4210436" y="318586"/>
          <a:ext cx="1911935" cy="1317323"/>
        </a:xfrm>
        <a:prstGeom prst="roundRect">
          <a:avLst/>
        </a:prstGeom>
        <a:blipFill rotWithShape="0">
          <a:blip xmlns:r="http://schemas.openxmlformats.org/officeDocument/2006/relationships" r:embed="rId3"/>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DBBB8D6-0F83-44DC-AC49-18E97FB9D46B}">
      <dsp:nvSpPr>
        <dsp:cNvPr id="0" name=""/>
        <dsp:cNvSpPr/>
      </dsp:nvSpPr>
      <dsp:spPr>
        <a:xfrm>
          <a:off x="4210436" y="1635910"/>
          <a:ext cx="1911935" cy="7093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1808" tIns="241808" rIns="241808" bIns="0" numCol="1" spcCol="1270" anchor="t" anchorCtr="0">
          <a:noAutofit/>
        </a:bodyPr>
        <a:lstStyle/>
        <a:p>
          <a:pPr lvl="0" algn="ctr" defTabSz="1511300">
            <a:lnSpc>
              <a:spcPct val="90000"/>
            </a:lnSpc>
            <a:spcBef>
              <a:spcPct val="0"/>
            </a:spcBef>
            <a:spcAft>
              <a:spcPct val="35000"/>
            </a:spcAft>
          </a:pPr>
          <a:r>
            <a:rPr lang="ru-RU" sz="3400" kern="1200" dirty="0" smtClean="0">
              <a:solidFill>
                <a:srgbClr val="C00000"/>
              </a:solidFill>
            </a:rPr>
            <a:t>!!!</a:t>
          </a:r>
          <a:endParaRPr lang="ru-RU" sz="3400" kern="1200" dirty="0">
            <a:solidFill>
              <a:srgbClr val="C00000"/>
            </a:solidFill>
          </a:endParaRPr>
        </a:p>
      </dsp:txBody>
      <dsp:txXfrm>
        <a:off x="4210436" y="1635910"/>
        <a:ext cx="1911935" cy="709328"/>
      </dsp:txXfrm>
    </dsp:sp>
    <dsp:sp modelId="{D506B4B1-445D-462A-991F-1E484811D499}">
      <dsp:nvSpPr>
        <dsp:cNvPr id="0" name=""/>
        <dsp:cNvSpPr/>
      </dsp:nvSpPr>
      <dsp:spPr>
        <a:xfrm>
          <a:off x="6313646" y="318586"/>
          <a:ext cx="1911935" cy="1317323"/>
        </a:xfrm>
        <a:prstGeom prst="roundRect">
          <a:avLst/>
        </a:prstGeom>
        <a:blipFill rotWithShape="0">
          <a:blip xmlns:r="http://schemas.openxmlformats.org/officeDocument/2006/relationships" r:embed="rId4"/>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C79C2C2-B292-4381-9515-78549C15E11B}">
      <dsp:nvSpPr>
        <dsp:cNvPr id="0" name=""/>
        <dsp:cNvSpPr/>
      </dsp:nvSpPr>
      <dsp:spPr>
        <a:xfrm>
          <a:off x="6313646" y="1635910"/>
          <a:ext cx="1911935" cy="7093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1808" tIns="241808" rIns="241808" bIns="0" numCol="1" spcCol="1270" anchor="t" anchorCtr="0">
          <a:noAutofit/>
        </a:bodyPr>
        <a:lstStyle/>
        <a:p>
          <a:pPr lvl="0" algn="ctr" defTabSz="1511300">
            <a:lnSpc>
              <a:spcPct val="90000"/>
            </a:lnSpc>
            <a:spcBef>
              <a:spcPct val="0"/>
            </a:spcBef>
            <a:spcAft>
              <a:spcPct val="35000"/>
            </a:spcAft>
          </a:pPr>
          <a:r>
            <a:rPr lang="ru-RU" sz="3400" kern="1200" dirty="0" smtClean="0">
              <a:solidFill>
                <a:srgbClr val="C00000"/>
              </a:solidFill>
            </a:rPr>
            <a:t>!!!</a:t>
          </a:r>
          <a:endParaRPr lang="ru-RU" sz="3400" kern="1200" dirty="0">
            <a:solidFill>
              <a:srgbClr val="C00000"/>
            </a:solidFill>
          </a:endParaRPr>
        </a:p>
      </dsp:txBody>
      <dsp:txXfrm>
        <a:off x="6313646" y="1635910"/>
        <a:ext cx="1911935" cy="709328"/>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5BC4B0FF-E2B3-424C-850E-AEC58D9C52FD}">
      <dsp:nvSpPr>
        <dsp:cNvPr id="0" name=""/>
        <dsp:cNvSpPr/>
      </dsp:nvSpPr>
      <dsp:spPr>
        <a:xfrm>
          <a:off x="721426" y="171"/>
          <a:ext cx="2120802" cy="1461233"/>
        </a:xfrm>
        <a:prstGeom prst="roundRect">
          <a:avLst/>
        </a:prstGeom>
        <a:blipFill rotWithShape="0">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8B23A2A-77C8-4862-AC01-27EF27129CAD}">
      <dsp:nvSpPr>
        <dsp:cNvPr id="0" name=""/>
        <dsp:cNvSpPr/>
      </dsp:nvSpPr>
      <dsp:spPr>
        <a:xfrm>
          <a:off x="721426" y="1461404"/>
          <a:ext cx="2120802" cy="7868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34696" tIns="234696" rIns="234696" bIns="0" numCol="1" spcCol="1270" anchor="t" anchorCtr="0">
          <a:noAutofit/>
        </a:bodyPr>
        <a:lstStyle/>
        <a:p>
          <a:pPr lvl="0" algn="ctr" defTabSz="1466850">
            <a:lnSpc>
              <a:spcPct val="90000"/>
            </a:lnSpc>
            <a:spcBef>
              <a:spcPct val="0"/>
            </a:spcBef>
            <a:spcAft>
              <a:spcPct val="35000"/>
            </a:spcAft>
          </a:pPr>
          <a:r>
            <a:rPr lang="en-US" sz="3300" kern="1200" dirty="0" smtClean="0"/>
            <a:t>WHAT</a:t>
          </a:r>
          <a:endParaRPr lang="ru-RU" sz="3300" kern="1200" dirty="0"/>
        </a:p>
      </dsp:txBody>
      <dsp:txXfrm>
        <a:off x="721426" y="1461404"/>
        <a:ext cx="2120802" cy="786817"/>
      </dsp:txXfrm>
    </dsp:sp>
    <dsp:sp modelId="{5AA7B513-82E2-4D3E-BF7E-A77E84DBDD81}">
      <dsp:nvSpPr>
        <dsp:cNvPr id="0" name=""/>
        <dsp:cNvSpPr/>
      </dsp:nvSpPr>
      <dsp:spPr>
        <a:xfrm>
          <a:off x="3054398" y="171"/>
          <a:ext cx="2120802" cy="1461233"/>
        </a:xfrm>
        <a:prstGeom prst="roundRect">
          <a:avLst/>
        </a:prstGeom>
        <a:blipFill rotWithShape="0">
          <a:blip xmlns:r="http://schemas.openxmlformats.org/officeDocument/2006/relationships" r:embed="rId2"/>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2897783-524F-4B62-A23B-8D7C7233A367}">
      <dsp:nvSpPr>
        <dsp:cNvPr id="0" name=""/>
        <dsp:cNvSpPr/>
      </dsp:nvSpPr>
      <dsp:spPr>
        <a:xfrm>
          <a:off x="3054398" y="1461404"/>
          <a:ext cx="2120802" cy="7868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34696" tIns="234696" rIns="234696" bIns="0" numCol="1" spcCol="1270" anchor="t" anchorCtr="0">
          <a:noAutofit/>
        </a:bodyPr>
        <a:lstStyle/>
        <a:p>
          <a:pPr lvl="0" algn="ctr" defTabSz="1466850">
            <a:lnSpc>
              <a:spcPct val="90000"/>
            </a:lnSpc>
            <a:spcBef>
              <a:spcPct val="0"/>
            </a:spcBef>
            <a:spcAft>
              <a:spcPct val="35000"/>
            </a:spcAft>
          </a:pPr>
          <a:r>
            <a:rPr lang="en-US" sz="3300" kern="1200" dirty="0" smtClean="0"/>
            <a:t>ARE</a:t>
          </a:r>
          <a:endParaRPr lang="ru-RU" sz="3300" kern="1200" dirty="0"/>
        </a:p>
      </dsp:txBody>
      <dsp:txXfrm>
        <a:off x="3054398" y="1461404"/>
        <a:ext cx="2120802" cy="786817"/>
      </dsp:txXfrm>
    </dsp:sp>
    <dsp:sp modelId="{9813C8FE-06A4-4F9B-9000-9E81E4C13980}">
      <dsp:nvSpPr>
        <dsp:cNvPr id="0" name=""/>
        <dsp:cNvSpPr/>
      </dsp:nvSpPr>
      <dsp:spPr>
        <a:xfrm>
          <a:off x="5387370" y="171"/>
          <a:ext cx="2120802" cy="1461233"/>
        </a:xfrm>
        <a:prstGeom prst="roundRect">
          <a:avLst/>
        </a:prstGeom>
        <a:blipFill rotWithShape="0">
          <a:blip xmlns:r="http://schemas.openxmlformats.org/officeDocument/2006/relationships" r:embed="rId3"/>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700F6A8-D072-4233-A7AD-DFDDD0C825CB}">
      <dsp:nvSpPr>
        <dsp:cNvPr id="0" name=""/>
        <dsp:cNvSpPr/>
      </dsp:nvSpPr>
      <dsp:spPr>
        <a:xfrm>
          <a:off x="5387370" y="1461404"/>
          <a:ext cx="2120802" cy="7868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34696" tIns="234696" rIns="234696" bIns="0" numCol="1" spcCol="1270" anchor="t" anchorCtr="0">
          <a:noAutofit/>
        </a:bodyPr>
        <a:lstStyle/>
        <a:p>
          <a:pPr lvl="0" algn="ctr" defTabSz="1466850">
            <a:lnSpc>
              <a:spcPct val="90000"/>
            </a:lnSpc>
            <a:spcBef>
              <a:spcPct val="0"/>
            </a:spcBef>
            <a:spcAft>
              <a:spcPct val="35000"/>
            </a:spcAft>
          </a:pPr>
          <a:r>
            <a:rPr lang="en-US" sz="3300" kern="1200" dirty="0" smtClean="0"/>
            <a:t>WE</a:t>
          </a:r>
          <a:endParaRPr lang="ru-RU" sz="3300" kern="1200" dirty="0"/>
        </a:p>
      </dsp:txBody>
      <dsp:txXfrm>
        <a:off x="5387370" y="1461404"/>
        <a:ext cx="2120802" cy="786817"/>
      </dsp:txXfrm>
    </dsp:sp>
    <dsp:sp modelId="{E6EFC001-4E83-4BF3-8C94-B05294B13597}">
      <dsp:nvSpPr>
        <dsp:cNvPr id="0" name=""/>
        <dsp:cNvSpPr/>
      </dsp:nvSpPr>
      <dsp:spPr>
        <a:xfrm>
          <a:off x="3054398" y="2460302"/>
          <a:ext cx="2120802" cy="1461233"/>
        </a:xfrm>
        <a:prstGeom prst="roundRect">
          <a:avLst/>
        </a:prstGeom>
        <a:blipFill rotWithShape="0">
          <a:blip xmlns:r="http://schemas.openxmlformats.org/officeDocument/2006/relationships" r:embed="rId4"/>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44878AA-8531-47A7-B526-87060E82D0CC}">
      <dsp:nvSpPr>
        <dsp:cNvPr id="0" name=""/>
        <dsp:cNvSpPr/>
      </dsp:nvSpPr>
      <dsp:spPr>
        <a:xfrm>
          <a:off x="3054398" y="3921535"/>
          <a:ext cx="2120802" cy="7868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34696" tIns="234696" rIns="234696" bIns="0" numCol="1" spcCol="1270" anchor="t" anchorCtr="0">
          <a:noAutofit/>
        </a:bodyPr>
        <a:lstStyle/>
        <a:p>
          <a:pPr lvl="0" algn="ctr" defTabSz="1466850">
            <a:lnSpc>
              <a:spcPct val="90000"/>
            </a:lnSpc>
            <a:spcBef>
              <a:spcPct val="0"/>
            </a:spcBef>
            <a:spcAft>
              <a:spcPct val="35000"/>
            </a:spcAft>
          </a:pPr>
          <a:r>
            <a:rPr lang="en-US" sz="3300" kern="1200" dirty="0" smtClean="0"/>
            <a:t>DOING?</a:t>
          </a:r>
          <a:endParaRPr lang="ru-RU" sz="3300" kern="1200" dirty="0"/>
        </a:p>
      </dsp:txBody>
      <dsp:txXfrm>
        <a:off x="3054398" y="3921535"/>
        <a:ext cx="2120802" cy="786817"/>
      </dsp:txXfrm>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7D4E635-4336-4E97-AA4E-7C0BACDEC42B}">
      <dsp:nvSpPr>
        <dsp:cNvPr id="0" name=""/>
        <dsp:cNvSpPr/>
      </dsp:nvSpPr>
      <dsp:spPr>
        <a:xfrm>
          <a:off x="0" y="431455"/>
          <a:ext cx="2571749" cy="1543050"/>
        </a:xfrm>
        <a:prstGeom prst="rect">
          <a:avLst/>
        </a:prstGeom>
        <a:blipFill rotWithShape="0">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smtClean="0"/>
            <a:t>yes</a:t>
          </a:r>
          <a:endParaRPr lang="ru-RU" sz="1600" kern="1200" dirty="0"/>
        </a:p>
      </dsp:txBody>
      <dsp:txXfrm>
        <a:off x="0" y="431455"/>
        <a:ext cx="2571749" cy="1543050"/>
      </dsp:txXfrm>
    </dsp:sp>
    <dsp:sp modelId="{AA1AF4FA-7741-4779-9028-9C41E6CDE877}">
      <dsp:nvSpPr>
        <dsp:cNvPr id="0" name=""/>
        <dsp:cNvSpPr/>
      </dsp:nvSpPr>
      <dsp:spPr>
        <a:xfrm>
          <a:off x="2818663" y="425498"/>
          <a:ext cx="2571749" cy="1543050"/>
        </a:xfrm>
        <a:prstGeom prst="rect">
          <a:avLst/>
        </a:prstGeom>
        <a:blipFill rotWithShape="0">
          <a:blip xmlns:r="http://schemas.openxmlformats.org/officeDocument/2006/relationships" r:embed="rId2"/>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t>yes</a:t>
          </a:r>
          <a:endParaRPr lang="ru-RU" sz="1800" kern="1200" dirty="0"/>
        </a:p>
      </dsp:txBody>
      <dsp:txXfrm>
        <a:off x="2818663" y="425498"/>
        <a:ext cx="2571749" cy="1543050"/>
      </dsp:txXfrm>
    </dsp:sp>
    <dsp:sp modelId="{50723007-48E2-47EA-AB63-CDBEE553C6D0}">
      <dsp:nvSpPr>
        <dsp:cNvPr id="0" name=""/>
        <dsp:cNvSpPr/>
      </dsp:nvSpPr>
      <dsp:spPr>
        <a:xfrm>
          <a:off x="5626963" y="425498"/>
          <a:ext cx="2571749" cy="1543050"/>
        </a:xfrm>
        <a:prstGeom prst="rect">
          <a:avLst/>
        </a:prstGeom>
        <a:blipFill rotWithShape="0">
          <a:blip xmlns:r="http://schemas.openxmlformats.org/officeDocument/2006/relationships" r:embed="rId3"/>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t>yes</a:t>
          </a:r>
          <a:endParaRPr lang="ru-RU" sz="1800" kern="1200" dirty="0"/>
        </a:p>
      </dsp:txBody>
      <dsp:txXfrm>
        <a:off x="5626963" y="425498"/>
        <a:ext cx="2571749" cy="1543050"/>
      </dsp:txXfrm>
    </dsp:sp>
    <dsp:sp modelId="{A237AA69-7DE6-4A39-87AB-6AC897201EBD}">
      <dsp:nvSpPr>
        <dsp:cNvPr id="0" name=""/>
        <dsp:cNvSpPr/>
      </dsp:nvSpPr>
      <dsp:spPr>
        <a:xfrm>
          <a:off x="1414462" y="2231680"/>
          <a:ext cx="2571749" cy="2045389"/>
        </a:xfrm>
        <a:prstGeom prst="rect">
          <a:avLst/>
        </a:prstGeom>
        <a:blipFill rotWithShape="0">
          <a:blip xmlns:r="http://schemas.openxmlformats.org/officeDocument/2006/relationships" r:embed="rId4"/>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t>yes</a:t>
          </a:r>
          <a:endParaRPr lang="ru-RU" sz="1800" kern="1200" dirty="0"/>
        </a:p>
      </dsp:txBody>
      <dsp:txXfrm>
        <a:off x="1414462" y="2231680"/>
        <a:ext cx="2571749" cy="2045389"/>
      </dsp:txXfrm>
    </dsp:sp>
    <dsp:sp modelId="{722CAAE6-C8F4-425B-A263-A759F9124324}">
      <dsp:nvSpPr>
        <dsp:cNvPr id="0" name=""/>
        <dsp:cNvSpPr/>
      </dsp:nvSpPr>
      <dsp:spPr>
        <a:xfrm>
          <a:off x="4243387" y="2231680"/>
          <a:ext cx="2571749" cy="2045389"/>
        </a:xfrm>
        <a:prstGeom prst="rect">
          <a:avLst/>
        </a:prstGeom>
        <a:blipFill rotWithShape="0">
          <a:blip xmlns:r="http://schemas.openxmlformats.org/officeDocument/2006/relationships" r:embed="rId5"/>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t>yes</a:t>
          </a:r>
          <a:endParaRPr lang="ru-RU" sz="1800" kern="1200" dirty="0"/>
        </a:p>
      </dsp:txBody>
      <dsp:txXfrm>
        <a:off x="4243387" y="2231680"/>
        <a:ext cx="2571749" cy="2045389"/>
      </dsp:txXfrm>
    </dsp:sp>
  </dsp:spTree>
</dsp:drawing>
</file>

<file path=ppt/diagrams/layout1.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pList1">
  <dgm:title val=""/>
  <dgm:desc val=""/>
  <dgm:catLst>
    <dgm:cat type="list" pri="20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off" val="ctr"/>
          <dgm:param type="vertAlign" val="mid"/>
          <dgm:param type="horzAlign" val="ctr"/>
        </dgm:alg>
      </dgm:if>
      <dgm:else name="Name3">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1"/>
      <dgm:constr type="sp" refType="w" refFor="ch" refForName="compNode" op="equ" fact="0.1"/>
      <dgm:constr type="primFontSz" for="des" ptType="node" op="equ" val="65"/>
    </dgm:constrLst>
    <dgm:ruleLst/>
    <dgm:forEach name="Name4" axis="ch" ptType="node">
      <dgm:layoutNode name="compNode">
        <dgm:alg type="composite">
          <dgm:param type="ar" val="0.943"/>
        </dgm:alg>
        <dgm:shape xmlns:r="http://schemas.openxmlformats.org/officeDocument/2006/relationships" r:blip="">
          <dgm:adjLst/>
        </dgm:shape>
        <dgm:presOf axis="self"/>
        <dgm:constrLst>
          <dgm:constr type="h" refType="w" fact="1.06"/>
          <dgm:constr type="h" for="ch" forName="pictRect" refType="h" fact="0.65"/>
          <dgm:constr type="w" for="ch" forName="pictRect" refType="w"/>
          <dgm:constr type="l" for="ch" forName="pictRect"/>
          <dgm:constr type="t" for="ch" forName="pictRect"/>
          <dgm:constr type="w" for="ch" forName="textRect" refType="w"/>
          <dgm:constr type="h" for="ch" forName="textRect" refType="h" fact="0.35"/>
          <dgm:constr type="l" for="ch" forName="textRect"/>
          <dgm:constr type="t" for="ch" forName="textRect" refType="b" refFor="ch" refForName="pictRect"/>
        </dgm:constrLst>
        <dgm:ruleLst/>
        <dgm:layoutNode name="pictRect">
          <dgm:alg type="sp"/>
          <dgm:shape xmlns:r="http://schemas.openxmlformats.org/officeDocument/2006/relationships" type="roundRect" r:blip="" blipPhldr="1">
            <dgm:adjLst/>
          </dgm:shape>
          <dgm:presOf/>
          <dgm:constrLst/>
          <dgm:ruleLst/>
        </dgm:layoutNode>
        <dgm:layoutNode name="textRect" styleLbl="revTx">
          <dgm:varLst>
            <dgm:bulletEnabled val="1"/>
          </dgm:varLst>
          <dgm:alg type="tx">
            <dgm:param type="txAnchorVert" val="t"/>
          </dgm:alg>
          <dgm:shape xmlns:r="http://schemas.openxmlformats.org/officeDocument/2006/relationships" type="rect" r:blip="">
            <dgm:adjLst/>
          </dgm:shape>
          <dgm:presOf axis="desOrSelf" ptType="node"/>
          <dgm:constrLst>
            <dgm:constr type="bMarg"/>
          </dgm:constrLst>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List1">
  <dgm:title val=""/>
  <dgm:desc val=""/>
  <dgm:catLst>
    <dgm:cat type="list" pri="20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off" val="ctr"/>
          <dgm:param type="vertAlign" val="mid"/>
          <dgm:param type="horzAlign" val="ctr"/>
        </dgm:alg>
      </dgm:if>
      <dgm:else name="Name3">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1"/>
      <dgm:constr type="sp" refType="w" refFor="ch" refForName="compNode" op="equ" fact="0.1"/>
      <dgm:constr type="primFontSz" for="des" ptType="node" op="equ" val="65"/>
    </dgm:constrLst>
    <dgm:ruleLst/>
    <dgm:forEach name="Name4" axis="ch" ptType="node">
      <dgm:layoutNode name="compNode">
        <dgm:alg type="composite">
          <dgm:param type="ar" val="0.943"/>
        </dgm:alg>
        <dgm:shape xmlns:r="http://schemas.openxmlformats.org/officeDocument/2006/relationships" r:blip="">
          <dgm:adjLst/>
        </dgm:shape>
        <dgm:presOf axis="self"/>
        <dgm:constrLst>
          <dgm:constr type="h" refType="w" fact="1.06"/>
          <dgm:constr type="h" for="ch" forName="pictRect" refType="h" fact="0.65"/>
          <dgm:constr type="w" for="ch" forName="pictRect" refType="w"/>
          <dgm:constr type="l" for="ch" forName="pictRect"/>
          <dgm:constr type="t" for="ch" forName="pictRect"/>
          <dgm:constr type="w" for="ch" forName="textRect" refType="w"/>
          <dgm:constr type="h" for="ch" forName="textRect" refType="h" fact="0.35"/>
          <dgm:constr type="l" for="ch" forName="textRect"/>
          <dgm:constr type="t" for="ch" forName="textRect" refType="b" refFor="ch" refForName="pictRect"/>
        </dgm:constrLst>
        <dgm:ruleLst/>
        <dgm:layoutNode name="pictRect">
          <dgm:alg type="sp"/>
          <dgm:shape xmlns:r="http://schemas.openxmlformats.org/officeDocument/2006/relationships" type="roundRect" r:blip="" blipPhldr="1">
            <dgm:adjLst/>
          </dgm:shape>
          <dgm:presOf/>
          <dgm:constrLst/>
          <dgm:ruleLst/>
        </dgm:layoutNode>
        <dgm:layoutNode name="textRect" styleLbl="revTx">
          <dgm:varLst>
            <dgm:bulletEnabled val="1"/>
          </dgm:varLst>
          <dgm:alg type="tx">
            <dgm:param type="txAnchorVert" val="t"/>
          </dgm:alg>
          <dgm:shape xmlns:r="http://schemas.openxmlformats.org/officeDocument/2006/relationships" type="rect" r:blip="">
            <dgm:adjLst/>
          </dgm:shape>
          <dgm:presOf axis="desOrSelf" ptType="node"/>
          <dgm:constrLst>
            <dgm:constr type="bMarg"/>
          </dgm:constrLst>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ru-RU" smtClean="0"/>
              <a:t>Образец заголовка</a:t>
            </a:r>
            <a:endParaRPr kumimoji="0" lang="en-US"/>
          </a:p>
        </p:txBody>
      </p:sp>
      <p:sp>
        <p:nvSpPr>
          <p:cNvPr id="28" name="Дата 27"/>
          <p:cNvSpPr>
            <a:spLocks noGrp="1"/>
          </p:cNvSpPr>
          <p:nvPr>
            <p:ph type="dt" sz="half" idx="10"/>
          </p:nvPr>
        </p:nvSpPr>
        <p:spPr/>
        <p:txBody>
          <a:bodyPr/>
          <a:lstStyle/>
          <a:p>
            <a:fld id="{8B846B63-581D-4EBA-8C24-0338E226CAFF}" type="datetimeFigureOut">
              <a:rPr lang="ru-RU" smtClean="0"/>
              <a:pPr/>
              <a:t>16.04.2015</a:t>
            </a:fld>
            <a:endParaRPr lang="ru-RU"/>
          </a:p>
        </p:txBody>
      </p:sp>
      <p:sp>
        <p:nvSpPr>
          <p:cNvPr id="17" name="Нижний колонтитул 16"/>
          <p:cNvSpPr>
            <a:spLocks noGrp="1"/>
          </p:cNvSpPr>
          <p:nvPr>
            <p:ph type="ftr" sz="quarter" idx="11"/>
          </p:nvPr>
        </p:nvSpPr>
        <p:spPr/>
        <p:txBody>
          <a:bodyPr/>
          <a:lstStyle/>
          <a:p>
            <a:endParaRPr lang="ru-RU"/>
          </a:p>
        </p:txBody>
      </p:sp>
      <p:sp>
        <p:nvSpPr>
          <p:cNvPr id="29" name="Номер слайда 28"/>
          <p:cNvSpPr>
            <a:spLocks noGrp="1"/>
          </p:cNvSpPr>
          <p:nvPr>
            <p:ph type="sldNum" sz="quarter" idx="12"/>
          </p:nvPr>
        </p:nvSpPr>
        <p:spPr/>
        <p:txBody>
          <a:bodyPr/>
          <a:lstStyle/>
          <a:p>
            <a:fld id="{D3A117B4-0D8B-4D49-BA4A-D25CE640D1CE}" type="slidenum">
              <a:rPr lang="ru-RU" smtClean="0"/>
              <a:pPr/>
              <a:t>‹#›</a:t>
            </a:fld>
            <a:endParaRPr lang="ru-RU"/>
          </a:p>
        </p:txBody>
      </p:sp>
      <p:sp>
        <p:nvSpPr>
          <p:cNvPr id="9" name="Подзаголовок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8B846B63-581D-4EBA-8C24-0338E226CAFF}" type="datetimeFigureOut">
              <a:rPr lang="ru-RU" smtClean="0"/>
              <a:pPr/>
              <a:t>16.04.2015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3A117B4-0D8B-4D49-BA4A-D25CE640D1CE}"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8B846B63-581D-4EBA-8C24-0338E226CAFF}" type="datetimeFigureOut">
              <a:rPr lang="ru-RU" smtClean="0"/>
              <a:pPr/>
              <a:t>16.04.2015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3A117B4-0D8B-4D49-BA4A-D25CE640D1CE}"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8B846B63-581D-4EBA-8C24-0338E226CAFF}" type="datetimeFigureOut">
              <a:rPr lang="ru-RU" smtClean="0"/>
              <a:pPr/>
              <a:t>16.04.2015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3A117B4-0D8B-4D49-BA4A-D25CE640D1CE}"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8B846B63-581D-4EBA-8C24-0338E226CAFF}" type="datetimeFigureOut">
              <a:rPr lang="ru-RU" smtClean="0"/>
              <a:pPr/>
              <a:t>16.04.2015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a:xfrm>
            <a:off x="7924800" y="6416675"/>
            <a:ext cx="762000" cy="365125"/>
          </a:xfrm>
        </p:spPr>
        <p:txBody>
          <a:bodyPr/>
          <a:lstStyle/>
          <a:p>
            <a:fld id="{D3A117B4-0D8B-4D49-BA4A-D25CE640D1CE}"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8B846B63-581D-4EBA-8C24-0338E226CAFF}" type="datetimeFigureOut">
              <a:rPr lang="ru-RU" smtClean="0"/>
              <a:pPr/>
              <a:t>16.04.2015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3A117B4-0D8B-4D49-BA4A-D25CE640D1CE}"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8B846B63-581D-4EBA-8C24-0338E226CAFF}" type="datetimeFigureOut">
              <a:rPr lang="ru-RU" smtClean="0"/>
              <a:pPr/>
              <a:t>16.04.2015</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D3A117B4-0D8B-4D49-BA4A-D25CE640D1CE}"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8B846B63-581D-4EBA-8C24-0338E226CAFF}" type="datetimeFigureOut">
              <a:rPr lang="ru-RU" smtClean="0"/>
              <a:pPr/>
              <a:t>16.04.2015</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D3A117B4-0D8B-4D49-BA4A-D25CE640D1CE}"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8B846B63-581D-4EBA-8C24-0338E226CAFF}" type="datetimeFigureOut">
              <a:rPr lang="ru-RU" smtClean="0"/>
              <a:pPr/>
              <a:t>16.04.2015</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D3A117B4-0D8B-4D49-BA4A-D25CE640D1CE}"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8B846B63-581D-4EBA-8C24-0338E226CAFF}" type="datetimeFigureOut">
              <a:rPr lang="ru-RU" smtClean="0"/>
              <a:pPr/>
              <a:t>16.04.2015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3A117B4-0D8B-4D49-BA4A-D25CE640D1CE}"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ru-RU" smtClean="0">
                <a:solidFill>
                  <a:schemeClr val="lt1"/>
                </a:solidFill>
                <a:latin typeface="+mn-lt"/>
                <a:ea typeface="+mn-ea"/>
                <a:cs typeface="+mn-cs"/>
              </a:rPr>
              <a:t>Вставка рисунка</a:t>
            </a:r>
            <a:endParaRPr kumimoji="0" lang="en-US" dirty="0">
              <a:solidFill>
                <a:schemeClr val="lt1"/>
              </a:solidFill>
              <a:latin typeface="+mn-lt"/>
              <a:ea typeface="+mn-ea"/>
              <a:cs typeface="+mn-cs"/>
            </a:endParaRPr>
          </a:p>
        </p:txBody>
      </p:sp>
      <p:sp>
        <p:nvSpPr>
          <p:cNvPr id="4" name="Текст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8B846B63-581D-4EBA-8C24-0338E226CAFF}" type="datetimeFigureOut">
              <a:rPr lang="ru-RU" smtClean="0"/>
              <a:pPr/>
              <a:t>16.04.2015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3A117B4-0D8B-4D49-BA4A-D25CE640D1CE}"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Заголовок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8B846B63-581D-4EBA-8C24-0338E226CAFF}" type="datetimeFigureOut">
              <a:rPr lang="ru-RU" smtClean="0"/>
              <a:pPr/>
              <a:t>16.04.2015</a:t>
            </a:fld>
            <a:endParaRPr lang="ru-RU"/>
          </a:p>
        </p:txBody>
      </p:sp>
      <p:sp>
        <p:nvSpPr>
          <p:cNvPr id="3" name="Нижний колонтитул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ru-RU"/>
          </a:p>
        </p:txBody>
      </p:sp>
      <p:sp>
        <p:nvSpPr>
          <p:cNvPr id="23" name="Номер слайда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D3A117B4-0D8B-4D49-BA4A-D25CE640D1CE}" type="slidenum">
              <a:rPr lang="ru-RU" smtClean="0"/>
              <a:pPr/>
              <a:t>‹#›</a:t>
            </a:fld>
            <a:endParaRPr lang="ru-RU"/>
          </a:p>
        </p:txBody>
      </p:sp>
    </p:spTree>
  </p:cSld>
  <p:clrMap bg1="dk1" tx1="lt1" bg2="dk2"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422030" y="476672"/>
            <a:ext cx="8229600" cy="1872208"/>
          </a:xfrm>
        </p:spPr>
        <p:txBody>
          <a:bodyPr>
            <a:normAutofit/>
          </a:bodyPr>
          <a:lstStyle/>
          <a:p>
            <a:r>
              <a:rPr lang="ru-RU" sz="2800" dirty="0" smtClean="0"/>
              <a:t>Презентация на тему:</a:t>
            </a:r>
            <a:br>
              <a:rPr lang="ru-RU" sz="2800" dirty="0" smtClean="0"/>
            </a:br>
            <a:r>
              <a:rPr lang="ru-RU" sz="2800" dirty="0" smtClean="0"/>
              <a:t>«</a:t>
            </a:r>
            <a:r>
              <a:rPr lang="en-US" sz="2800" dirty="0" smtClean="0"/>
              <a:t>ECOLOGY AND ENVIRONMENTAL PROBLEMS</a:t>
            </a:r>
            <a:r>
              <a:rPr lang="ru-RU" sz="2800" dirty="0" smtClean="0"/>
              <a:t>» </a:t>
            </a:r>
            <a:br>
              <a:rPr lang="ru-RU" sz="2800" dirty="0" smtClean="0"/>
            </a:br>
            <a:r>
              <a:rPr lang="ru-RU" sz="2800" dirty="0" smtClean="0"/>
              <a:t>Для 7 класса</a:t>
            </a:r>
            <a:endParaRPr lang="ru-RU" sz="2800" dirty="0"/>
          </a:p>
        </p:txBody>
      </p:sp>
      <p:sp>
        <p:nvSpPr>
          <p:cNvPr id="3" name="Подзаголовок 2"/>
          <p:cNvSpPr>
            <a:spLocks noGrp="1"/>
          </p:cNvSpPr>
          <p:nvPr>
            <p:ph type="subTitle" idx="1"/>
          </p:nvPr>
        </p:nvSpPr>
        <p:spPr>
          <a:xfrm>
            <a:off x="1371600" y="2708920"/>
            <a:ext cx="6400800" cy="3600400"/>
          </a:xfrm>
        </p:spPr>
        <p:txBody>
          <a:bodyPr>
            <a:normAutofit lnSpcReduction="10000"/>
          </a:bodyPr>
          <a:lstStyle/>
          <a:p>
            <a:r>
              <a:rPr lang="ru-RU" dirty="0" smtClean="0">
                <a:solidFill>
                  <a:srgbClr val="002060"/>
                </a:solidFill>
              </a:rPr>
              <a:t>Презентацию составила Маслова С.Е, учитель английского языка</a:t>
            </a:r>
          </a:p>
          <a:p>
            <a:r>
              <a:rPr lang="ru-RU" dirty="0" smtClean="0">
                <a:solidFill>
                  <a:srgbClr val="002060"/>
                </a:solidFill>
              </a:rPr>
              <a:t> Муниципального бюджетного общеобразовательного учреждения </a:t>
            </a:r>
          </a:p>
          <a:p>
            <a:r>
              <a:rPr lang="ru-RU" dirty="0" smtClean="0">
                <a:solidFill>
                  <a:srgbClr val="002060"/>
                </a:solidFill>
              </a:rPr>
              <a:t>«Средняя общеобразовательная школа №3» </a:t>
            </a:r>
            <a:r>
              <a:rPr lang="ru-RU" dirty="0" err="1" smtClean="0">
                <a:solidFill>
                  <a:srgbClr val="002060"/>
                </a:solidFill>
              </a:rPr>
              <a:t>Кемского</a:t>
            </a:r>
            <a:r>
              <a:rPr lang="ru-RU" dirty="0" smtClean="0">
                <a:solidFill>
                  <a:srgbClr val="002060"/>
                </a:solidFill>
              </a:rPr>
              <a:t> муниципального района</a:t>
            </a:r>
          </a:p>
          <a:p>
            <a:r>
              <a:rPr lang="ru-RU" dirty="0" smtClean="0">
                <a:solidFill>
                  <a:srgbClr val="002060"/>
                </a:solidFill>
              </a:rPr>
              <a:t>Республика Карелия, г.Кемь</a:t>
            </a:r>
          </a:p>
          <a:p>
            <a:endParaRPr lang="ru-RU"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2146250"/>
          </a:xfrm>
        </p:spPr>
        <p:txBody>
          <a:bodyPr>
            <a:normAutofit/>
          </a:bodyPr>
          <a:lstStyle/>
          <a:p>
            <a:r>
              <a:rPr lang="en-US" dirty="0" smtClean="0"/>
              <a:t>How can the problems of air pollution be solved?</a:t>
            </a:r>
            <a:endParaRPr lang="ru-RU" dirty="0"/>
          </a:p>
        </p:txBody>
      </p:sp>
      <p:pic>
        <p:nvPicPr>
          <p:cNvPr id="4" name="Содержимое 3" descr="gunumuzun_dunyasi"/>
          <p:cNvPicPr>
            <a:picLocks noGrp="1"/>
          </p:cNvPicPr>
          <p:nvPr>
            <p:ph idx="1"/>
          </p:nvPr>
        </p:nvPicPr>
        <p:blipFill>
          <a:blip r:embed="rId2" cstate="print"/>
          <a:srcRect/>
          <a:stretch>
            <a:fillRect/>
          </a:stretch>
        </p:blipFill>
        <p:spPr bwMode="auto">
          <a:xfrm>
            <a:off x="2663825" y="2492375"/>
            <a:ext cx="3816350" cy="3816350"/>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The solutions of the problem:</a:t>
            </a:r>
            <a:endParaRPr lang="ru-RU" dirty="0"/>
          </a:p>
        </p:txBody>
      </p:sp>
      <p:sp>
        <p:nvSpPr>
          <p:cNvPr id="3" name="Содержимое 2"/>
          <p:cNvSpPr>
            <a:spLocks noGrp="1"/>
          </p:cNvSpPr>
          <p:nvPr>
            <p:ph idx="1"/>
          </p:nvPr>
        </p:nvSpPr>
        <p:spPr>
          <a:xfrm>
            <a:off x="457200" y="1600200"/>
            <a:ext cx="8229600" cy="5257800"/>
          </a:xfrm>
        </p:spPr>
        <p:txBody>
          <a:bodyPr>
            <a:normAutofit fontScale="92500" lnSpcReduction="10000"/>
          </a:bodyPr>
          <a:lstStyle/>
          <a:p>
            <a:r>
              <a:rPr lang="en-US" dirty="0" smtClean="0">
                <a:solidFill>
                  <a:schemeClr val="bg1">
                    <a:lumMod val="95000"/>
                    <a:lumOff val="5000"/>
                  </a:schemeClr>
                </a:solidFill>
              </a:rPr>
              <a:t>First of all, people should try to use alternative sources of energy, such as solar, water or wind energies, or at least to burn smokeless fuels.</a:t>
            </a:r>
            <a:endParaRPr lang="ru-RU" dirty="0" smtClean="0">
              <a:solidFill>
                <a:schemeClr val="bg1">
                  <a:lumMod val="95000"/>
                  <a:lumOff val="5000"/>
                </a:schemeClr>
              </a:solidFill>
            </a:endParaRPr>
          </a:p>
          <a:p>
            <a:r>
              <a:rPr lang="en-US" dirty="0" smtClean="0">
                <a:solidFill>
                  <a:schemeClr val="bg1">
                    <a:lumMod val="95000"/>
                    <a:lumOff val="5000"/>
                  </a:schemeClr>
                </a:solidFill>
              </a:rPr>
              <a:t>There are ways to reduce air pollution caused by road traffic. We should use cars less and support public transport.</a:t>
            </a:r>
            <a:endParaRPr lang="ru-RU" dirty="0" smtClean="0">
              <a:solidFill>
                <a:schemeClr val="bg1">
                  <a:lumMod val="95000"/>
                  <a:lumOff val="5000"/>
                </a:schemeClr>
              </a:solidFill>
            </a:endParaRPr>
          </a:p>
          <a:p>
            <a:r>
              <a:rPr lang="en-US" dirty="0" smtClean="0">
                <a:solidFill>
                  <a:schemeClr val="bg1">
                    <a:lumMod val="95000"/>
                    <a:lumOff val="5000"/>
                  </a:schemeClr>
                </a:solidFill>
              </a:rPr>
              <a:t>Another way is to encourage tree planting, because trees absorb carbon dioxide.</a:t>
            </a:r>
            <a:endParaRPr lang="ru-RU" dirty="0" smtClean="0">
              <a:solidFill>
                <a:schemeClr val="bg1">
                  <a:lumMod val="95000"/>
                  <a:lumOff val="5000"/>
                </a:schemeClr>
              </a:solidFill>
            </a:endParaRPr>
          </a:p>
          <a:p>
            <a:r>
              <a:rPr lang="en-US" dirty="0" smtClean="0">
                <a:solidFill>
                  <a:schemeClr val="bg1">
                    <a:lumMod val="95000"/>
                    <a:lumOff val="5000"/>
                  </a:schemeClr>
                </a:solidFill>
              </a:rPr>
              <a:t>Some industries have been using new technologies and up-to-date filters for some time to help make factory smoke less harmful to the environment.</a:t>
            </a:r>
            <a:endParaRPr lang="ru-RU" dirty="0" smtClean="0">
              <a:solidFill>
                <a:schemeClr val="bg1">
                  <a:lumMod val="95000"/>
                  <a:lumOff val="5000"/>
                </a:schemeClr>
              </a:solidFill>
            </a:endParaRPr>
          </a:p>
          <a:p>
            <a:pPr>
              <a:buNone/>
            </a:pPr>
            <a:r>
              <a:rPr lang="en-US" dirty="0" smtClean="0">
                <a:solidFill>
                  <a:schemeClr val="bg1">
                    <a:lumMod val="95000"/>
                    <a:lumOff val="5000"/>
                  </a:schemeClr>
                </a:solidFill>
              </a:rPr>
              <a:t> </a:t>
            </a:r>
            <a:endParaRPr lang="ru-RU" dirty="0">
              <a:solidFill>
                <a:schemeClr val="bg1">
                  <a:lumMod val="95000"/>
                  <a:lumOff val="5000"/>
                </a:schemeClr>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Soil pollution</a:t>
            </a:r>
            <a:endParaRPr lang="ru-RU" dirty="0"/>
          </a:p>
        </p:txBody>
      </p:sp>
      <p:graphicFrame>
        <p:nvGraphicFramePr>
          <p:cNvPr id="4" name="Содержимое 3"/>
          <p:cNvGraphicFramePr>
            <a:graphicFrameLocks noGrp="1"/>
          </p:cNvGraphicFramePr>
          <p:nvPr>
            <p:ph idx="1"/>
          </p:nvPr>
        </p:nvGraphicFramePr>
        <p:xfrm>
          <a:off x="457200" y="1600200"/>
          <a:ext cx="8229600" cy="47085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4294967295"/>
          </p:nvPr>
        </p:nvSpPr>
        <p:spPr>
          <a:xfrm>
            <a:off x="539552" y="620713"/>
            <a:ext cx="8136904" cy="5688012"/>
          </a:xfrm>
        </p:spPr>
        <p:txBody>
          <a:bodyPr/>
          <a:lstStyle/>
          <a:p>
            <a:pPr>
              <a:buNone/>
            </a:pPr>
            <a:r>
              <a:rPr lang="ru-RU" dirty="0" smtClean="0">
                <a:solidFill>
                  <a:schemeClr val="tx2">
                    <a:lumMod val="10000"/>
                  </a:schemeClr>
                </a:solidFill>
              </a:rPr>
              <a:t>     </a:t>
            </a:r>
            <a:r>
              <a:rPr lang="en-US" dirty="0" smtClean="0">
                <a:solidFill>
                  <a:schemeClr val="tx2">
                    <a:lumMod val="10000"/>
                  </a:schemeClr>
                </a:solidFill>
              </a:rPr>
              <a:t>Soil pollution does not allow plants to grow and makes people sick after they eat fruit and vegetables grown on polluted soil. People also pollute soil by throwing litter onto it. Forests are full of used bottles and cans. Such litter can be found in rivers and lakes too which makes wild animals sick and causes their death.</a:t>
            </a:r>
          </a:p>
          <a:p>
            <a:endParaRPr lang="ru-RU" dirty="0" smtClean="0"/>
          </a:p>
          <a:p>
            <a:pPr>
              <a:buNone/>
            </a:pPr>
            <a:r>
              <a:rPr lang="en-US" dirty="0" smtClean="0"/>
              <a:t> </a:t>
            </a:r>
            <a:endParaRPr lang="ru-RU" dirty="0"/>
          </a:p>
        </p:txBody>
      </p:sp>
      <p:pic>
        <p:nvPicPr>
          <p:cNvPr id="5" name="Рисунок 4" descr="ООО Арктику очистят за 1 млрд. рублей"/>
          <p:cNvPicPr/>
          <p:nvPr/>
        </p:nvPicPr>
        <p:blipFill>
          <a:blip r:embed="rId2" cstate="print"/>
          <a:srcRect/>
          <a:stretch>
            <a:fillRect/>
          </a:stretch>
        </p:blipFill>
        <p:spPr bwMode="auto">
          <a:xfrm>
            <a:off x="1601787" y="4077072"/>
            <a:ext cx="5940425" cy="2664296"/>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422030" y="404664"/>
            <a:ext cx="8229600" cy="2016224"/>
          </a:xfrm>
        </p:spPr>
        <p:txBody>
          <a:bodyPr>
            <a:normAutofit fontScale="90000"/>
          </a:bodyPr>
          <a:lstStyle/>
          <a:p>
            <a:r>
              <a:rPr lang="en-US" dirty="0" smtClean="0"/>
              <a:t>What can be done with litter in the streets?</a:t>
            </a:r>
            <a:r>
              <a:rPr lang="ru-RU" dirty="0" smtClean="0"/>
              <a:t/>
            </a:r>
            <a:br>
              <a:rPr lang="ru-RU" dirty="0" smtClean="0"/>
            </a:br>
            <a:r>
              <a:rPr lang="en-US" dirty="0" smtClean="0"/>
              <a:t> </a:t>
            </a:r>
            <a:endParaRPr lang="ru-RU" dirty="0"/>
          </a:p>
        </p:txBody>
      </p:sp>
      <p:sp>
        <p:nvSpPr>
          <p:cNvPr id="3" name="Подзаголовок 2"/>
          <p:cNvSpPr>
            <a:spLocks noGrp="1"/>
          </p:cNvSpPr>
          <p:nvPr>
            <p:ph type="subTitle" idx="1"/>
          </p:nvPr>
        </p:nvSpPr>
        <p:spPr>
          <a:xfrm>
            <a:off x="827584" y="1916832"/>
            <a:ext cx="7560840" cy="4464496"/>
          </a:xfrm>
        </p:spPr>
        <p:style>
          <a:lnRef idx="3">
            <a:schemeClr val="lt1"/>
          </a:lnRef>
          <a:fillRef idx="1">
            <a:schemeClr val="accent6"/>
          </a:fillRef>
          <a:effectRef idx="1">
            <a:schemeClr val="accent6"/>
          </a:effectRef>
          <a:fontRef idx="minor">
            <a:schemeClr val="lt1"/>
          </a:fontRef>
        </p:style>
        <p:txBody>
          <a:bodyPr>
            <a:normAutofit/>
          </a:bodyPr>
          <a:lstStyle/>
          <a:p>
            <a:r>
              <a:rPr lang="en-US" dirty="0" smtClean="0">
                <a:solidFill>
                  <a:schemeClr val="tx2">
                    <a:lumMod val="10000"/>
                  </a:schemeClr>
                </a:solidFill>
              </a:rPr>
              <a:t>Try to answer the question using these words:</a:t>
            </a:r>
          </a:p>
          <a:p>
            <a:r>
              <a:rPr lang="en-US" sz="4000" dirty="0" smtClean="0">
                <a:solidFill>
                  <a:srgbClr val="C00000"/>
                </a:solidFill>
              </a:rPr>
              <a:t>LITTER   </a:t>
            </a:r>
            <a:r>
              <a:rPr lang="en-US" sz="4000" dirty="0" smtClean="0">
                <a:solidFill>
                  <a:srgbClr val="C00000"/>
                </a:solidFill>
              </a:rPr>
              <a:t>STOP   RECYCLE   BIN   PICNIC </a:t>
            </a:r>
          </a:p>
          <a:p>
            <a:r>
              <a:rPr lang="en-US" sz="4000" dirty="0" smtClean="0">
                <a:solidFill>
                  <a:srgbClr val="C00000"/>
                </a:solidFill>
              </a:rPr>
              <a:t>  FILTERS   FACTORY   REUSE   REDUCE</a:t>
            </a:r>
          </a:p>
          <a:p>
            <a:r>
              <a:rPr lang="en-US" sz="4000" dirty="0" smtClean="0">
                <a:solidFill>
                  <a:srgbClr val="C00000"/>
                </a:solidFill>
              </a:rPr>
              <a:t>   THROW</a:t>
            </a:r>
            <a:endParaRPr lang="ru-RU" sz="4000" dirty="0">
              <a:solidFill>
                <a:srgbClr val="C00000"/>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3586410"/>
          </a:xfrm>
        </p:spPr>
        <p:txBody>
          <a:bodyPr>
            <a:normAutofit fontScale="90000"/>
          </a:bodyPr>
          <a:lstStyle/>
          <a:p>
            <a:r>
              <a:rPr lang="en-US" dirty="0" smtClean="0"/>
              <a:t>This can be stopped if you make sure that you throw litter into recycling bins and take litter with you after a picnic in a forest or on a river bank.</a:t>
            </a:r>
            <a:r>
              <a:rPr lang="ru-RU" dirty="0" smtClean="0"/>
              <a:t/>
            </a:r>
            <a:br>
              <a:rPr lang="ru-RU" dirty="0" smtClean="0"/>
            </a:br>
            <a:endParaRPr lang="ru-RU" dirty="0"/>
          </a:p>
        </p:txBody>
      </p:sp>
      <p:graphicFrame>
        <p:nvGraphicFramePr>
          <p:cNvPr id="4" name="Содержимое 3"/>
          <p:cNvGraphicFramePr>
            <a:graphicFrameLocks noGrp="1"/>
          </p:cNvGraphicFramePr>
          <p:nvPr>
            <p:ph idx="1"/>
          </p:nvPr>
        </p:nvGraphicFramePr>
        <p:xfrm>
          <a:off x="457200" y="3644900"/>
          <a:ext cx="8229600" cy="26638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16632"/>
            <a:ext cx="8229600" cy="2088232"/>
          </a:xfrm>
        </p:spPr>
        <p:txBody>
          <a:bodyPr>
            <a:normAutofit fontScale="90000"/>
          </a:bodyPr>
          <a:lstStyle/>
          <a:p>
            <a:r>
              <a:rPr lang="en-US" dirty="0" smtClean="0"/>
              <a:t> What are the possibilities of reusing waste materials? How can we get rid of waste of all kinds?</a:t>
            </a:r>
            <a:r>
              <a:rPr lang="ru-RU" dirty="0" smtClean="0"/>
              <a:t/>
            </a:r>
            <a:br>
              <a:rPr lang="ru-RU" dirty="0" smtClean="0"/>
            </a:br>
            <a:endParaRPr lang="ru-RU" dirty="0"/>
          </a:p>
        </p:txBody>
      </p:sp>
      <p:sp>
        <p:nvSpPr>
          <p:cNvPr id="3" name="Содержимое 2"/>
          <p:cNvSpPr>
            <a:spLocks noGrp="1"/>
          </p:cNvSpPr>
          <p:nvPr>
            <p:ph idx="1"/>
          </p:nvPr>
        </p:nvSpPr>
        <p:spPr>
          <a:xfrm>
            <a:off x="457200" y="2060848"/>
            <a:ext cx="8229600" cy="4248512"/>
          </a:xfrm>
        </p:spPr>
        <p:txBody>
          <a:bodyPr>
            <a:normAutofit fontScale="92500" lnSpcReduction="10000"/>
          </a:bodyPr>
          <a:lstStyle/>
          <a:p>
            <a:pPr>
              <a:buNone/>
            </a:pPr>
            <a:r>
              <a:rPr lang="en-US" dirty="0" smtClean="0"/>
              <a:t>    Every day we throw away a lot of litter, which, actually, we can use again, for example paper, clothes, glass, plastic, etc. Everybody should know the three </a:t>
            </a:r>
            <a:r>
              <a:rPr lang="en-US" dirty="0" err="1" smtClean="0"/>
              <a:t>r’s</a:t>
            </a:r>
            <a:r>
              <a:rPr lang="en-US" dirty="0" smtClean="0"/>
              <a:t>: Reduce, Reuse and Recycle. Water and electricity can and should be reduced. We should reuse whatever we can: plastic bags, paper, cans, glass and bottles. Paper and plastic, for example, are also recycled at factories and plants and we get paper and plastic bags made from recycled materials.</a:t>
            </a:r>
            <a:endParaRPr lang="ru-RU" dirty="0" smtClean="0"/>
          </a:p>
          <a:p>
            <a:pPr>
              <a:buNone/>
            </a:pPr>
            <a:r>
              <a:rPr lang="en-US" dirty="0" smtClean="0"/>
              <a:t> </a:t>
            </a:r>
            <a:endParaRPr lang="ru-RU"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1700808"/>
          </a:xfrm>
        </p:spPr>
        <p:txBody>
          <a:bodyPr>
            <a:normAutofit fontScale="90000"/>
          </a:bodyPr>
          <a:lstStyle/>
          <a:p>
            <a:r>
              <a:rPr lang="en-US" i="1" dirty="0" smtClean="0"/>
              <a:t>Water pollution. </a:t>
            </a:r>
            <a:r>
              <a:rPr lang="en-US" dirty="0" smtClean="0"/>
              <a:t>How does water pollution occur?</a:t>
            </a:r>
            <a:r>
              <a:rPr lang="ru-RU" dirty="0" smtClean="0"/>
              <a:t/>
            </a:r>
            <a:br>
              <a:rPr lang="ru-RU" dirty="0" smtClean="0"/>
            </a:br>
            <a:r>
              <a:rPr lang="en-US" dirty="0" smtClean="0"/>
              <a:t> </a:t>
            </a:r>
            <a:endParaRPr lang="ru-RU" dirty="0"/>
          </a:p>
        </p:txBody>
      </p:sp>
      <p:sp>
        <p:nvSpPr>
          <p:cNvPr id="3" name="Содержимое 2"/>
          <p:cNvSpPr>
            <a:spLocks noGrp="1"/>
          </p:cNvSpPr>
          <p:nvPr>
            <p:ph idx="1"/>
          </p:nvPr>
        </p:nvSpPr>
        <p:spPr/>
        <p:txBody>
          <a:bodyPr>
            <a:normAutofit lnSpcReduction="10000"/>
          </a:bodyPr>
          <a:lstStyle/>
          <a:p>
            <a:pPr algn="ctr">
              <a:buNone/>
            </a:pPr>
            <a:r>
              <a:rPr lang="en-US" b="1" i="1" u="sng" dirty="0" smtClean="0">
                <a:solidFill>
                  <a:schemeClr val="tx2">
                    <a:lumMod val="10000"/>
                  </a:schemeClr>
                </a:solidFill>
              </a:rPr>
              <a:t>WORK IN GROUPS AND MAKE A SHORT COMPOSITION</a:t>
            </a:r>
          </a:p>
          <a:p>
            <a:pPr marL="651510" indent="-514350">
              <a:buAutoNum type="arabicPeriod"/>
            </a:pPr>
            <a:r>
              <a:rPr lang="en-US" sz="4000" dirty="0" smtClean="0">
                <a:solidFill>
                  <a:srgbClr val="000066"/>
                </a:solidFill>
              </a:rPr>
              <a:t>What can the pollution of water lead our planet to?</a:t>
            </a:r>
          </a:p>
          <a:p>
            <a:pPr marL="651510" indent="-514350">
              <a:buAutoNum type="arabicPeriod"/>
            </a:pPr>
            <a:r>
              <a:rPr lang="en-US" sz="4000" dirty="0" smtClean="0">
                <a:solidFill>
                  <a:srgbClr val="000066"/>
                </a:solidFill>
              </a:rPr>
              <a:t>Is it an actual problem nowadays?</a:t>
            </a:r>
          </a:p>
          <a:p>
            <a:pPr marL="651510" indent="-514350">
              <a:buAutoNum type="arabicPeriod"/>
            </a:pPr>
            <a:r>
              <a:rPr lang="en-US" sz="4000" dirty="0" smtClean="0">
                <a:solidFill>
                  <a:srgbClr val="000066"/>
                </a:solidFill>
              </a:rPr>
              <a:t>What should we do to protect our water resources?</a:t>
            </a:r>
            <a:endParaRPr lang="ru-RU" sz="4000" dirty="0">
              <a:solidFill>
                <a:srgbClr val="000066"/>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en-US" dirty="0" smtClean="0"/>
              <a:t>LOOK AT THESE PICTURES AND THINK</a:t>
            </a:r>
            <a:endParaRPr lang="ru-RU" dirty="0"/>
          </a:p>
        </p:txBody>
      </p:sp>
      <p:graphicFrame>
        <p:nvGraphicFramePr>
          <p:cNvPr id="4" name="Содержимое 3"/>
          <p:cNvGraphicFramePr>
            <a:graphicFrameLocks noGrp="1"/>
          </p:cNvGraphicFramePr>
          <p:nvPr>
            <p:ph idx="1"/>
          </p:nvPr>
        </p:nvGraphicFramePr>
        <p:xfrm>
          <a:off x="457200" y="1600200"/>
          <a:ext cx="8229600" cy="47085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498178"/>
          </a:xfrm>
        </p:spPr>
        <p:txBody>
          <a:bodyPr>
            <a:normAutofit fontScale="90000"/>
          </a:bodyPr>
          <a:lstStyle/>
          <a:p>
            <a:r>
              <a:rPr lang="en-US" dirty="0" smtClean="0"/>
              <a:t>. Tell what sentences are true and what are false:</a:t>
            </a:r>
            <a:r>
              <a:rPr lang="ru-RU" dirty="0" smtClean="0"/>
              <a:t/>
            </a:r>
            <a:br>
              <a:rPr lang="ru-RU" dirty="0" smtClean="0"/>
            </a:br>
            <a:endParaRPr lang="ru-RU" dirty="0"/>
          </a:p>
        </p:txBody>
      </p:sp>
      <p:sp>
        <p:nvSpPr>
          <p:cNvPr id="3" name="Содержимое 2"/>
          <p:cNvSpPr>
            <a:spLocks noGrp="1"/>
          </p:cNvSpPr>
          <p:nvPr>
            <p:ph idx="1"/>
          </p:nvPr>
        </p:nvSpPr>
        <p:spPr/>
        <p:txBody>
          <a:bodyPr/>
          <a:lstStyle/>
          <a:p>
            <a:r>
              <a:rPr lang="en-US" sz="3200" dirty="0" smtClean="0">
                <a:solidFill>
                  <a:schemeClr val="accent2">
                    <a:lumMod val="50000"/>
                  </a:schemeClr>
                </a:solidFill>
              </a:rPr>
              <a:t>1.A few year ago, people thought that the supply of clean water was limitless.</a:t>
            </a:r>
            <a:endParaRPr lang="ru-RU" sz="3200" dirty="0" smtClean="0">
              <a:solidFill>
                <a:schemeClr val="accent2">
                  <a:lumMod val="50000"/>
                </a:schemeClr>
              </a:solidFill>
            </a:endParaRPr>
          </a:p>
          <a:p>
            <a:r>
              <a:rPr lang="en-US" sz="3200" dirty="0" smtClean="0">
                <a:solidFill>
                  <a:schemeClr val="accent2">
                    <a:lumMod val="50000"/>
                  </a:schemeClr>
                </a:solidFill>
              </a:rPr>
              <a:t>2. Clean water is now scarce, and we are beginning to respect this precious resource.</a:t>
            </a:r>
            <a:endParaRPr lang="ru-RU" sz="3200" dirty="0" smtClean="0">
              <a:solidFill>
                <a:schemeClr val="accent2">
                  <a:lumMod val="50000"/>
                </a:schemeClr>
              </a:solidFill>
            </a:endParaRPr>
          </a:p>
          <a:p>
            <a:r>
              <a:rPr lang="en-US" sz="3200" dirty="0" smtClean="0">
                <a:solidFill>
                  <a:schemeClr val="accent2">
                    <a:lumMod val="50000"/>
                  </a:schemeClr>
                </a:solidFill>
              </a:rPr>
              <a:t>3.We must protect the clean water that remains for the sake of our children and grand children.</a:t>
            </a:r>
            <a:endParaRPr lang="ru-RU" sz="3200" dirty="0" smtClean="0">
              <a:solidFill>
                <a:schemeClr val="accent2">
                  <a:lumMod val="50000"/>
                </a:schemeClr>
              </a:solidFill>
            </a:endParaRPr>
          </a:p>
          <a:p>
            <a:pPr>
              <a:buNone/>
            </a:pPr>
            <a:endParaRPr lang="ru-RU"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4294967295"/>
          </p:nvPr>
        </p:nvSpPr>
        <p:spPr>
          <a:xfrm>
            <a:off x="1043608" y="1600200"/>
            <a:ext cx="7185992" cy="4708525"/>
          </a:xfrm>
        </p:spPr>
        <p:txBody>
          <a:bodyPr/>
          <a:lstStyle/>
          <a:p>
            <a:pPr algn="ctr">
              <a:buNone/>
            </a:pPr>
            <a:r>
              <a:rPr lang="ru-RU" sz="4000" dirty="0" smtClean="0"/>
              <a:t>«Встал поутру, привел себя в порядок – сразу приведи в порядок свою планету.»</a:t>
            </a:r>
          </a:p>
          <a:p>
            <a:pPr>
              <a:buNone/>
            </a:pPr>
            <a:endParaRPr lang="ru-RU" dirty="0" smtClean="0"/>
          </a:p>
          <a:p>
            <a:pPr>
              <a:buNone/>
            </a:pPr>
            <a:r>
              <a:rPr lang="ru-RU" dirty="0" smtClean="0"/>
              <a:t>А.Сент-Экзюпери </a:t>
            </a:r>
            <a:endParaRPr lang="ru-RU"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ctrTitle"/>
          </p:nvPr>
        </p:nvSpPr>
        <p:spPr>
          <a:xfrm>
            <a:off x="422030" y="116632"/>
            <a:ext cx="8229600" cy="792088"/>
          </a:xfrm>
        </p:spPr>
        <p:txBody>
          <a:bodyPr>
            <a:normAutofit fontScale="90000"/>
          </a:bodyPr>
          <a:lstStyle/>
          <a:p>
            <a:r>
              <a:rPr lang="en-US" sz="2800" dirty="0" smtClean="0"/>
              <a:t>Water…water…</a:t>
            </a:r>
            <a:br>
              <a:rPr lang="en-US" sz="2800" dirty="0" smtClean="0"/>
            </a:br>
            <a:r>
              <a:rPr lang="en-US" sz="2800" dirty="0" smtClean="0"/>
              <a:t>Read and translate the text.</a:t>
            </a:r>
            <a:endParaRPr lang="ru-RU" sz="2800" dirty="0"/>
          </a:p>
        </p:txBody>
      </p:sp>
      <p:sp>
        <p:nvSpPr>
          <p:cNvPr id="6" name="Подзаголовок 5"/>
          <p:cNvSpPr>
            <a:spLocks noGrp="1"/>
          </p:cNvSpPr>
          <p:nvPr>
            <p:ph type="subTitle" idx="1"/>
          </p:nvPr>
        </p:nvSpPr>
        <p:spPr>
          <a:xfrm>
            <a:off x="395536" y="1340768"/>
            <a:ext cx="8496944" cy="5400600"/>
          </a:xfrm>
        </p:spPr>
        <p:txBody>
          <a:bodyPr>
            <a:normAutofit fontScale="55000" lnSpcReduction="20000"/>
          </a:bodyPr>
          <a:lstStyle/>
          <a:p>
            <a:r>
              <a:rPr lang="en-US" sz="2900" dirty="0" smtClean="0">
                <a:solidFill>
                  <a:schemeClr val="bg1"/>
                </a:solidFill>
              </a:rPr>
              <a:t>Is your family like many others in different countries, buying weekly some bottled water into your home?</a:t>
            </a:r>
            <a:endParaRPr lang="ru-RU" sz="2900" dirty="0" smtClean="0">
              <a:solidFill>
                <a:schemeClr val="bg1"/>
              </a:solidFill>
            </a:endParaRPr>
          </a:p>
          <a:p>
            <a:r>
              <a:rPr lang="en-US" sz="2900" dirty="0" smtClean="0">
                <a:solidFill>
                  <a:schemeClr val="bg1"/>
                </a:solidFill>
              </a:rPr>
              <a:t>But all those plastic bottles use a lot of fuel and pollute the environment. Americans buy more bottled water than any other nation in the world, adding 29 billion water bottles a year to the problem. In order to make all these bottles, manufacturers use 17 million barrels of oil. That’s enough oil to keep a million cars going for twelve months. Imagine a water bottle a quarter of which is filled with oil. That’s about how much oil we need to produce the bottle.</a:t>
            </a:r>
            <a:endParaRPr lang="ru-RU" sz="2900" dirty="0" smtClean="0">
              <a:solidFill>
                <a:schemeClr val="bg1"/>
              </a:solidFill>
            </a:endParaRPr>
          </a:p>
          <a:p>
            <a:r>
              <a:rPr lang="en-US" sz="2900" dirty="0" smtClean="0">
                <a:solidFill>
                  <a:schemeClr val="bg1"/>
                </a:solidFill>
              </a:rPr>
              <a:t>So why don’t more people drink water straight out the kitchen tap? Some people drink bottled water because they think it is healthier for them than tap water, but in most countries local governments make sure tap water is safe. There is also growing concern that chemicals in the bottles themselves may come into the water.</a:t>
            </a:r>
            <a:endParaRPr lang="ru-RU" sz="2900" dirty="0" smtClean="0">
              <a:solidFill>
                <a:schemeClr val="bg1"/>
              </a:solidFill>
            </a:endParaRPr>
          </a:p>
          <a:p>
            <a:r>
              <a:rPr lang="en-US" sz="2900" dirty="0" smtClean="0">
                <a:solidFill>
                  <a:schemeClr val="bg1"/>
                </a:solidFill>
              </a:rPr>
              <a:t>People love the convenience of bottled water. But maybe if they realized the problems it causes, they would try drinking from a glass at home or carrying water in a steel container instead of plastic.</a:t>
            </a:r>
            <a:endParaRPr lang="ru-RU" sz="2900" dirty="0" smtClean="0">
              <a:solidFill>
                <a:schemeClr val="bg1"/>
              </a:solidFill>
            </a:endParaRPr>
          </a:p>
          <a:p>
            <a:r>
              <a:rPr lang="en-US" sz="2900" dirty="0" smtClean="0">
                <a:solidFill>
                  <a:schemeClr val="bg1"/>
                </a:solidFill>
              </a:rPr>
              <a:t>Plastic bottle recycling can help - instead of going out with the trash, plastic bottles can be recycled.</a:t>
            </a:r>
            <a:endParaRPr lang="ru-RU" sz="2900" dirty="0" smtClean="0">
              <a:solidFill>
                <a:schemeClr val="bg1"/>
              </a:solidFill>
            </a:endParaRPr>
          </a:p>
          <a:p>
            <a:r>
              <a:rPr lang="en-US" sz="2900" dirty="0" smtClean="0">
                <a:solidFill>
                  <a:schemeClr val="bg1"/>
                </a:solidFill>
              </a:rPr>
              <a:t>Unfortunately, for every six water bottles we use, only one gets to the recycling bin. The rest are sent to landfills. Or, even worse, they end up as trash on the land and in rivers, lakes, and the ocean. Plastic bottles take many hundreds of years to disintegrate (</a:t>
            </a:r>
            <a:r>
              <a:rPr lang="ru-RU" sz="2900" dirty="0" smtClean="0">
                <a:solidFill>
                  <a:schemeClr val="bg1"/>
                </a:solidFill>
              </a:rPr>
              <a:t>разлагаться</a:t>
            </a:r>
            <a:r>
              <a:rPr lang="en-US" sz="2900" dirty="0" smtClean="0">
                <a:solidFill>
                  <a:schemeClr val="bg1"/>
                </a:solidFill>
              </a:rPr>
              <a:t>).</a:t>
            </a:r>
            <a:endParaRPr lang="ru-RU" sz="2900" dirty="0" smtClean="0">
              <a:solidFill>
                <a:schemeClr val="bg1"/>
              </a:solidFill>
            </a:endParaRPr>
          </a:p>
          <a:p>
            <a:r>
              <a:rPr lang="en-US" sz="2900" dirty="0" smtClean="0">
                <a:solidFill>
                  <a:schemeClr val="bg1"/>
                </a:solidFill>
              </a:rPr>
              <a:t>Water is good for you, so keep drinking it. But think about how often you use water bottles, and see if you can make a change. Remember this: recycling one plastic bottle can save enough energy to power a 60-watt light bulb for six hours. </a:t>
            </a:r>
            <a:endParaRPr lang="ru-RU" sz="2900" dirty="0" smtClean="0">
              <a:solidFill>
                <a:schemeClr val="bg1"/>
              </a:solidFill>
            </a:endParaRPr>
          </a:p>
          <a:p>
            <a:endParaRPr lang="ru-RU"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en-US" sz="3600" dirty="0" smtClean="0"/>
              <a:t>Choose the correct answer</a:t>
            </a:r>
            <a:endParaRPr lang="ru-RU" sz="3600" dirty="0"/>
          </a:p>
        </p:txBody>
      </p:sp>
      <p:sp>
        <p:nvSpPr>
          <p:cNvPr id="3" name="Содержимое 2"/>
          <p:cNvSpPr>
            <a:spLocks noGrp="1"/>
          </p:cNvSpPr>
          <p:nvPr>
            <p:ph idx="1"/>
          </p:nvPr>
        </p:nvSpPr>
        <p:spPr>
          <a:xfrm>
            <a:off x="457200" y="1124744"/>
            <a:ext cx="8229600" cy="5616624"/>
          </a:xfrm>
        </p:spPr>
        <p:txBody>
          <a:bodyPr>
            <a:normAutofit fontScale="70000" lnSpcReduction="20000"/>
          </a:bodyPr>
          <a:lstStyle/>
          <a:p>
            <a:r>
              <a:rPr lang="en-US" dirty="0" smtClean="0">
                <a:solidFill>
                  <a:srgbClr val="003300"/>
                </a:solidFill>
              </a:rPr>
              <a:t>1. Millions of people all over the </a:t>
            </a:r>
            <a:r>
              <a:rPr lang="en-US" dirty="0" err="1" smtClean="0">
                <a:solidFill>
                  <a:srgbClr val="003300"/>
                </a:solidFill>
              </a:rPr>
              <a:t>world____bottled</a:t>
            </a:r>
            <a:r>
              <a:rPr lang="en-US" dirty="0" smtClean="0">
                <a:solidFill>
                  <a:srgbClr val="003300"/>
                </a:solidFill>
              </a:rPr>
              <a:t> water.</a:t>
            </a:r>
            <a:endParaRPr lang="ru-RU" dirty="0" smtClean="0">
              <a:solidFill>
                <a:srgbClr val="003300"/>
              </a:solidFill>
            </a:endParaRPr>
          </a:p>
          <a:p>
            <a:r>
              <a:rPr lang="en-US" dirty="0" smtClean="0">
                <a:solidFill>
                  <a:srgbClr val="003300"/>
                </a:solidFill>
              </a:rPr>
              <a:t>a) consume</a:t>
            </a:r>
            <a:endParaRPr lang="ru-RU" dirty="0" smtClean="0">
              <a:solidFill>
                <a:srgbClr val="003300"/>
              </a:solidFill>
            </a:endParaRPr>
          </a:p>
          <a:p>
            <a:r>
              <a:rPr lang="en-US" dirty="0" smtClean="0">
                <a:solidFill>
                  <a:srgbClr val="003300"/>
                </a:solidFill>
              </a:rPr>
              <a:t>b) produce</a:t>
            </a:r>
            <a:endParaRPr lang="ru-RU" dirty="0" smtClean="0">
              <a:solidFill>
                <a:srgbClr val="003300"/>
              </a:solidFill>
            </a:endParaRPr>
          </a:p>
          <a:p>
            <a:r>
              <a:rPr lang="en-US" dirty="0" smtClean="0">
                <a:solidFill>
                  <a:srgbClr val="003300"/>
                </a:solidFill>
              </a:rPr>
              <a:t>c) wash with</a:t>
            </a:r>
            <a:endParaRPr lang="ru-RU" dirty="0" smtClean="0">
              <a:solidFill>
                <a:srgbClr val="003300"/>
              </a:solidFill>
            </a:endParaRPr>
          </a:p>
          <a:p>
            <a:r>
              <a:rPr lang="en-US" dirty="0" smtClean="0">
                <a:solidFill>
                  <a:srgbClr val="003300"/>
                </a:solidFill>
              </a:rPr>
              <a:t>2. Plastic bottles_______.</a:t>
            </a:r>
            <a:endParaRPr lang="ru-RU" dirty="0" smtClean="0">
              <a:solidFill>
                <a:srgbClr val="003300"/>
              </a:solidFill>
            </a:endParaRPr>
          </a:p>
          <a:p>
            <a:r>
              <a:rPr lang="en-US" dirty="0" smtClean="0">
                <a:solidFill>
                  <a:srgbClr val="003300"/>
                </a:solidFill>
              </a:rPr>
              <a:t>a) cause environmental problems.</a:t>
            </a:r>
            <a:endParaRPr lang="ru-RU" dirty="0" smtClean="0">
              <a:solidFill>
                <a:srgbClr val="003300"/>
              </a:solidFill>
            </a:endParaRPr>
          </a:p>
          <a:p>
            <a:r>
              <a:rPr lang="en-US" dirty="0" smtClean="0">
                <a:solidFill>
                  <a:srgbClr val="003300"/>
                </a:solidFill>
              </a:rPr>
              <a:t>b) are cheap to produce</a:t>
            </a:r>
            <a:endParaRPr lang="ru-RU" dirty="0" smtClean="0">
              <a:solidFill>
                <a:srgbClr val="003300"/>
              </a:solidFill>
            </a:endParaRPr>
          </a:p>
          <a:p>
            <a:r>
              <a:rPr lang="en-US" dirty="0" smtClean="0">
                <a:solidFill>
                  <a:srgbClr val="003300"/>
                </a:solidFill>
              </a:rPr>
              <a:t>c) are safe and convenient</a:t>
            </a:r>
            <a:endParaRPr lang="ru-RU" dirty="0" smtClean="0">
              <a:solidFill>
                <a:srgbClr val="003300"/>
              </a:solidFill>
            </a:endParaRPr>
          </a:p>
          <a:p>
            <a:r>
              <a:rPr lang="en-US" dirty="0" smtClean="0">
                <a:solidFill>
                  <a:srgbClr val="003300"/>
                </a:solidFill>
              </a:rPr>
              <a:t>3. Americans________.</a:t>
            </a:r>
            <a:endParaRPr lang="ru-RU" dirty="0" smtClean="0">
              <a:solidFill>
                <a:srgbClr val="003300"/>
              </a:solidFill>
            </a:endParaRPr>
          </a:p>
          <a:p>
            <a:r>
              <a:rPr lang="en-US" dirty="0" smtClean="0">
                <a:solidFill>
                  <a:srgbClr val="003300"/>
                </a:solidFill>
              </a:rPr>
              <a:t>a) export 29 billion water bottles a year</a:t>
            </a:r>
            <a:endParaRPr lang="ru-RU" dirty="0" smtClean="0">
              <a:solidFill>
                <a:srgbClr val="003300"/>
              </a:solidFill>
            </a:endParaRPr>
          </a:p>
          <a:p>
            <a:r>
              <a:rPr lang="en-US" dirty="0" smtClean="0">
                <a:solidFill>
                  <a:srgbClr val="003300"/>
                </a:solidFill>
              </a:rPr>
              <a:t>b) are world champions in consuming bottled water</a:t>
            </a:r>
            <a:endParaRPr lang="ru-RU" dirty="0" smtClean="0">
              <a:solidFill>
                <a:srgbClr val="003300"/>
              </a:solidFill>
            </a:endParaRPr>
          </a:p>
          <a:p>
            <a:r>
              <a:rPr lang="en-US" dirty="0" smtClean="0">
                <a:solidFill>
                  <a:srgbClr val="003300"/>
                </a:solidFill>
              </a:rPr>
              <a:t>c) understand the problem and don’t use bottled water</a:t>
            </a:r>
            <a:endParaRPr lang="ru-RU" dirty="0" smtClean="0">
              <a:solidFill>
                <a:srgbClr val="003300"/>
              </a:solidFill>
            </a:endParaRPr>
          </a:p>
          <a:p>
            <a:r>
              <a:rPr lang="en-US" dirty="0" smtClean="0">
                <a:solidFill>
                  <a:srgbClr val="003300"/>
                </a:solidFill>
              </a:rPr>
              <a:t>4. Many people prefer bottled water to tap water because____.</a:t>
            </a:r>
            <a:endParaRPr lang="ru-RU" dirty="0" smtClean="0">
              <a:solidFill>
                <a:srgbClr val="003300"/>
              </a:solidFill>
            </a:endParaRPr>
          </a:p>
          <a:p>
            <a:r>
              <a:rPr lang="en-US" dirty="0" smtClean="0">
                <a:solidFill>
                  <a:srgbClr val="003300"/>
                </a:solidFill>
              </a:rPr>
              <a:t>a) it’s cheaper</a:t>
            </a:r>
            <a:endParaRPr lang="ru-RU" dirty="0" smtClean="0">
              <a:solidFill>
                <a:srgbClr val="003300"/>
              </a:solidFill>
            </a:endParaRPr>
          </a:p>
          <a:p>
            <a:r>
              <a:rPr lang="en-US" dirty="0" smtClean="0">
                <a:solidFill>
                  <a:srgbClr val="003300"/>
                </a:solidFill>
              </a:rPr>
              <a:t>b) they follow the tradition</a:t>
            </a:r>
            <a:endParaRPr lang="ru-RU" dirty="0" smtClean="0">
              <a:solidFill>
                <a:srgbClr val="003300"/>
              </a:solidFill>
            </a:endParaRPr>
          </a:p>
          <a:p>
            <a:r>
              <a:rPr lang="en-US" dirty="0" smtClean="0">
                <a:solidFill>
                  <a:srgbClr val="003300"/>
                </a:solidFill>
              </a:rPr>
              <a:t>c) they think it’s more useful and safe</a:t>
            </a:r>
            <a:endParaRPr lang="ru-RU" dirty="0" smtClean="0">
              <a:solidFill>
                <a:srgbClr val="003300"/>
              </a:solidFill>
            </a:endParaRPr>
          </a:p>
          <a:p>
            <a:endParaRPr lang="ru-RU"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en-US" dirty="0" smtClean="0">
                <a:solidFill>
                  <a:schemeClr val="bg1">
                    <a:lumMod val="95000"/>
                    <a:lumOff val="5000"/>
                  </a:schemeClr>
                </a:solidFill>
              </a:rPr>
              <a:t>NOISE POLLUTION…</a:t>
            </a:r>
            <a:r>
              <a:rPr lang="en-US" dirty="0" smtClean="0"/>
              <a:t/>
            </a:r>
            <a:br>
              <a:rPr lang="en-US" dirty="0" smtClean="0"/>
            </a:br>
            <a:r>
              <a:rPr lang="en-US" dirty="0" smtClean="0"/>
              <a:t>Is it dangerous or not? Why?</a:t>
            </a:r>
            <a:endParaRPr lang="ru-RU" dirty="0"/>
          </a:p>
        </p:txBody>
      </p:sp>
      <p:graphicFrame>
        <p:nvGraphicFramePr>
          <p:cNvPr id="4" name="Содержимое 3"/>
          <p:cNvGraphicFramePr>
            <a:graphicFrameLocks noGrp="1"/>
          </p:cNvGraphicFramePr>
          <p:nvPr>
            <p:ph idx="1"/>
          </p:nvPr>
        </p:nvGraphicFramePr>
        <p:xfrm>
          <a:off x="457200" y="1600200"/>
          <a:ext cx="8229600" cy="47085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en-US" sz="4000" i="1" dirty="0" smtClean="0"/>
              <a:t> </a:t>
            </a:r>
            <a:r>
              <a:rPr lang="en-US" sz="4000" dirty="0" smtClean="0"/>
              <a:t>Let’s make a conclusion. What should be done to save our planet? </a:t>
            </a:r>
            <a:r>
              <a:rPr lang="en-US" dirty="0" smtClean="0"/>
              <a:t> </a:t>
            </a:r>
            <a:endParaRPr lang="ru-RU" dirty="0"/>
          </a:p>
        </p:txBody>
      </p:sp>
      <p:sp>
        <p:nvSpPr>
          <p:cNvPr id="3" name="Содержимое 2"/>
          <p:cNvSpPr>
            <a:spLocks noGrp="1"/>
          </p:cNvSpPr>
          <p:nvPr>
            <p:ph idx="1"/>
          </p:nvPr>
        </p:nvSpPr>
        <p:spPr/>
        <p:txBody>
          <a:bodyPr>
            <a:normAutofit/>
          </a:bodyPr>
          <a:lstStyle/>
          <a:p>
            <a:r>
              <a:rPr lang="en-US" dirty="0" smtClean="0">
                <a:solidFill>
                  <a:srgbClr val="002060"/>
                </a:solidFill>
              </a:rPr>
              <a:t>We should use cars less and support public transport. Cars should use smokeless fuel.</a:t>
            </a:r>
            <a:endParaRPr lang="ru-RU" dirty="0" smtClean="0">
              <a:solidFill>
                <a:srgbClr val="002060"/>
              </a:solidFill>
            </a:endParaRPr>
          </a:p>
          <a:p>
            <a:r>
              <a:rPr lang="en-US" dirty="0" smtClean="0">
                <a:solidFill>
                  <a:srgbClr val="002060"/>
                </a:solidFill>
              </a:rPr>
              <a:t>We should use solar energy to heat our homes and alternative souses of energy (energy of the sun, wind and water).</a:t>
            </a:r>
            <a:endParaRPr lang="ru-RU" dirty="0" smtClean="0">
              <a:solidFill>
                <a:srgbClr val="002060"/>
              </a:solidFill>
            </a:endParaRPr>
          </a:p>
          <a:p>
            <a:r>
              <a:rPr lang="en-US" dirty="0" smtClean="0">
                <a:solidFill>
                  <a:srgbClr val="002060"/>
                </a:solidFill>
              </a:rPr>
              <a:t>We should never throw toxic things into the drain.</a:t>
            </a:r>
            <a:endParaRPr lang="ru-RU" dirty="0" smtClean="0">
              <a:solidFill>
                <a:srgbClr val="002060"/>
              </a:solidFill>
            </a:endParaRPr>
          </a:p>
          <a:p>
            <a:r>
              <a:rPr lang="en-US" dirty="0" smtClean="0">
                <a:solidFill>
                  <a:srgbClr val="002060"/>
                </a:solidFill>
              </a:rPr>
              <a:t>We should throw litter into recycling bins and reuse and recycle plastic bags, paper, glass.</a:t>
            </a:r>
            <a:endParaRPr lang="ru-RU" dirty="0" smtClean="0">
              <a:solidFill>
                <a:srgbClr val="002060"/>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Your Homework</a:t>
            </a:r>
            <a:endParaRPr lang="ru-RU" dirty="0"/>
          </a:p>
        </p:txBody>
      </p:sp>
      <p:sp>
        <p:nvSpPr>
          <p:cNvPr id="3" name="Содержимое 2"/>
          <p:cNvSpPr>
            <a:spLocks noGrp="1"/>
          </p:cNvSpPr>
          <p:nvPr>
            <p:ph idx="1"/>
          </p:nvPr>
        </p:nvSpPr>
        <p:spPr/>
        <p:txBody>
          <a:bodyPr>
            <a:normAutofit/>
          </a:bodyPr>
          <a:lstStyle/>
          <a:p>
            <a:pPr algn="ctr">
              <a:buNone/>
            </a:pPr>
            <a:r>
              <a:rPr lang="en-US" sz="3600" dirty="0" smtClean="0">
                <a:solidFill>
                  <a:srgbClr val="C00000"/>
                </a:solidFill>
              </a:rPr>
              <a:t>Try to explain these statements:</a:t>
            </a:r>
          </a:p>
          <a:p>
            <a:pPr>
              <a:buNone/>
            </a:pPr>
            <a:r>
              <a:rPr lang="en-US" sz="4000" dirty="0" smtClean="0">
                <a:solidFill>
                  <a:schemeClr val="accent6">
                    <a:lumMod val="60000"/>
                    <a:lumOff val="40000"/>
                  </a:schemeClr>
                </a:solidFill>
              </a:rPr>
              <a:t>1.The bigger the cities are, the greater the pollution is.</a:t>
            </a:r>
          </a:p>
          <a:p>
            <a:pPr>
              <a:buNone/>
            </a:pPr>
            <a:r>
              <a:rPr lang="en-US" sz="4000" dirty="0" smtClean="0">
                <a:solidFill>
                  <a:schemeClr val="accent6">
                    <a:lumMod val="60000"/>
                    <a:lumOff val="40000"/>
                  </a:schemeClr>
                </a:solidFill>
              </a:rPr>
              <a:t>2. The most important environmental problems in the world today must be considered at the governmental level.</a:t>
            </a:r>
            <a:endParaRPr lang="ru-RU" sz="4000" dirty="0">
              <a:solidFill>
                <a:schemeClr val="accent6">
                  <a:lumMod val="60000"/>
                  <a:lumOff val="40000"/>
                </a:schemeClr>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476672"/>
            <a:ext cx="8229600" cy="504056"/>
          </a:xfrm>
        </p:spPr>
        <p:txBody>
          <a:bodyPr>
            <a:normAutofit/>
          </a:bodyPr>
          <a:lstStyle/>
          <a:p>
            <a:r>
              <a:rPr lang="ru-RU" sz="2000" dirty="0" smtClean="0"/>
              <a:t>Краткие аннотации к слайдам</a:t>
            </a:r>
            <a:endParaRPr lang="ru-RU" sz="2000" dirty="0"/>
          </a:p>
        </p:txBody>
      </p:sp>
      <p:sp>
        <p:nvSpPr>
          <p:cNvPr id="3" name="Содержимое 2"/>
          <p:cNvSpPr>
            <a:spLocks noGrp="1"/>
          </p:cNvSpPr>
          <p:nvPr>
            <p:ph idx="1"/>
          </p:nvPr>
        </p:nvSpPr>
        <p:spPr>
          <a:xfrm>
            <a:off x="457200" y="1124744"/>
            <a:ext cx="8229600" cy="5184616"/>
          </a:xfrm>
        </p:spPr>
        <p:txBody>
          <a:bodyPr>
            <a:normAutofit/>
          </a:bodyPr>
          <a:lstStyle/>
          <a:p>
            <a:pPr>
              <a:buNone/>
            </a:pPr>
            <a:r>
              <a:rPr lang="ru-RU" sz="1300" dirty="0" smtClean="0">
                <a:solidFill>
                  <a:srgbClr val="002060"/>
                </a:solidFill>
              </a:rPr>
              <a:t>Презентация рассчитана на несколько уроков. Работу можно начать при введении темы и лексики по теме. На последующих уроках цели и задачи можно варьировать.</a:t>
            </a:r>
          </a:p>
          <a:p>
            <a:pPr>
              <a:buNone/>
            </a:pPr>
            <a:r>
              <a:rPr lang="ru-RU" sz="1300" dirty="0" smtClean="0">
                <a:solidFill>
                  <a:srgbClr val="002060"/>
                </a:solidFill>
              </a:rPr>
              <a:t>Слайд 4</a:t>
            </a:r>
          </a:p>
          <a:p>
            <a:pPr>
              <a:buNone/>
            </a:pPr>
            <a:r>
              <a:rPr lang="ru-RU" sz="1300" dirty="0" smtClean="0">
                <a:solidFill>
                  <a:srgbClr val="002060"/>
                </a:solidFill>
              </a:rPr>
              <a:t>Вводятся названия видов загрязнений. Возможно провести беседу с учащимися о том, что они знают об этом, какие другие виды загрязнения существуют.</a:t>
            </a:r>
          </a:p>
          <a:p>
            <a:pPr>
              <a:buNone/>
            </a:pPr>
            <a:r>
              <a:rPr lang="ru-RU" sz="1300" dirty="0" smtClean="0">
                <a:solidFill>
                  <a:srgbClr val="002060"/>
                </a:solidFill>
              </a:rPr>
              <a:t>Слайд 5</a:t>
            </a:r>
          </a:p>
          <a:p>
            <a:pPr>
              <a:buNone/>
            </a:pPr>
            <a:r>
              <a:rPr lang="ru-RU" sz="1300" dirty="0" smtClean="0">
                <a:solidFill>
                  <a:srgbClr val="002060"/>
                </a:solidFill>
              </a:rPr>
              <a:t>Загрязнение воздуха. Вводится лексика, необходимая для дальнейшей работы. Возможно  отработка данной лексики в других упражнениях, предложенных учителем.</a:t>
            </a:r>
          </a:p>
          <a:p>
            <a:pPr>
              <a:buNone/>
            </a:pPr>
            <a:r>
              <a:rPr lang="ru-RU" sz="1300" dirty="0" smtClean="0">
                <a:solidFill>
                  <a:srgbClr val="002060"/>
                </a:solidFill>
              </a:rPr>
              <a:t>Слайд 6</a:t>
            </a:r>
          </a:p>
          <a:p>
            <a:pPr>
              <a:buNone/>
            </a:pPr>
            <a:r>
              <a:rPr lang="ru-RU" sz="1300" dirty="0" smtClean="0">
                <a:solidFill>
                  <a:srgbClr val="002060"/>
                </a:solidFill>
              </a:rPr>
              <a:t>Найти лексические ошибки в предложениях.  Предложить учащимся  объяснить исправления.</a:t>
            </a:r>
          </a:p>
          <a:p>
            <a:pPr>
              <a:buNone/>
            </a:pPr>
            <a:r>
              <a:rPr lang="ru-RU" sz="1300" dirty="0" smtClean="0">
                <a:solidFill>
                  <a:srgbClr val="002060"/>
                </a:solidFill>
              </a:rPr>
              <a:t>Слайд 7</a:t>
            </a:r>
          </a:p>
          <a:p>
            <a:pPr>
              <a:buNone/>
            </a:pPr>
            <a:r>
              <a:rPr lang="ru-RU" sz="1300" dirty="0" smtClean="0">
                <a:solidFill>
                  <a:srgbClr val="002060"/>
                </a:solidFill>
              </a:rPr>
              <a:t>Предлагается текст о загрязнении воздуха для проверки выполненного упражнения на слайде 6.</a:t>
            </a:r>
          </a:p>
          <a:p>
            <a:pPr>
              <a:buNone/>
            </a:pPr>
            <a:r>
              <a:rPr lang="ru-RU" sz="1300" dirty="0" smtClean="0">
                <a:solidFill>
                  <a:srgbClr val="002060"/>
                </a:solidFill>
              </a:rPr>
              <a:t>Чтение и перевод текста, сравнение с данными ранее ответами.</a:t>
            </a:r>
          </a:p>
          <a:p>
            <a:pPr>
              <a:buNone/>
            </a:pPr>
            <a:r>
              <a:rPr lang="ru-RU" sz="1300" dirty="0" smtClean="0">
                <a:solidFill>
                  <a:srgbClr val="002060"/>
                </a:solidFill>
              </a:rPr>
              <a:t>Слайд 8</a:t>
            </a:r>
          </a:p>
          <a:p>
            <a:pPr>
              <a:buNone/>
            </a:pPr>
            <a:r>
              <a:rPr lang="ru-RU" sz="1300" dirty="0" smtClean="0">
                <a:solidFill>
                  <a:srgbClr val="002060"/>
                </a:solidFill>
              </a:rPr>
              <a:t>Дана загадка. Учащиеся читают, переводят, разгадывают.</a:t>
            </a:r>
          </a:p>
          <a:p>
            <a:pPr>
              <a:buNone/>
            </a:pPr>
            <a:r>
              <a:rPr lang="ru-RU" sz="1200" dirty="0" smtClean="0">
                <a:solidFill>
                  <a:srgbClr val="002060"/>
                </a:solidFill>
              </a:rPr>
              <a:t>Слайд 9</a:t>
            </a:r>
          </a:p>
          <a:p>
            <a:pPr>
              <a:buNone/>
            </a:pPr>
            <a:r>
              <a:rPr lang="ru-RU" sz="1200" dirty="0" smtClean="0">
                <a:solidFill>
                  <a:srgbClr val="002060"/>
                </a:solidFill>
              </a:rPr>
              <a:t>К каким изменениям климата может привести загрязнение воздуха? Обсуждение проблемы.</a:t>
            </a:r>
          </a:p>
          <a:p>
            <a:pPr>
              <a:buNone/>
            </a:pPr>
            <a:endParaRPr lang="ru-RU" sz="1300" dirty="0" smtClean="0">
              <a:solidFill>
                <a:srgbClr val="002060"/>
              </a:solidFill>
            </a:endParaRPr>
          </a:p>
          <a:p>
            <a:pPr>
              <a:buNone/>
            </a:pPr>
            <a:endParaRPr lang="ru-RU" dirty="0" smtClean="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4294967295"/>
          </p:nvPr>
        </p:nvSpPr>
        <p:spPr>
          <a:xfrm>
            <a:off x="827584" y="332656"/>
            <a:ext cx="7402016" cy="5976069"/>
          </a:xfrm>
        </p:spPr>
        <p:txBody>
          <a:bodyPr>
            <a:noAutofit/>
          </a:bodyPr>
          <a:lstStyle/>
          <a:p>
            <a:pPr>
              <a:buNone/>
            </a:pPr>
            <a:r>
              <a:rPr lang="ru-RU" sz="1100" dirty="0" smtClean="0">
                <a:solidFill>
                  <a:srgbClr val="002060"/>
                </a:solidFill>
              </a:rPr>
              <a:t>Слайд 10</a:t>
            </a:r>
          </a:p>
          <a:p>
            <a:pPr>
              <a:buNone/>
            </a:pPr>
            <a:r>
              <a:rPr lang="ru-RU" sz="1100" dirty="0" smtClean="0">
                <a:solidFill>
                  <a:srgbClr val="002060"/>
                </a:solidFill>
              </a:rPr>
              <a:t>Возможные пути решения проблем загрязнения воздуха. Учащиеся высказывают свои предположения, предложения.</a:t>
            </a:r>
          </a:p>
          <a:p>
            <a:pPr>
              <a:buNone/>
            </a:pPr>
            <a:r>
              <a:rPr lang="ru-RU" sz="1100" dirty="0" smtClean="0">
                <a:solidFill>
                  <a:srgbClr val="002060"/>
                </a:solidFill>
              </a:rPr>
              <a:t>Слайд 11</a:t>
            </a:r>
          </a:p>
          <a:p>
            <a:pPr>
              <a:buNone/>
            </a:pPr>
            <a:r>
              <a:rPr lang="ru-RU" sz="1100" dirty="0" smtClean="0">
                <a:solidFill>
                  <a:srgbClr val="002060"/>
                </a:solidFill>
              </a:rPr>
              <a:t>Некоторые возможные пути решения проблем загрязнения воздуха. Чтение, перевод.</a:t>
            </a:r>
          </a:p>
          <a:p>
            <a:pPr>
              <a:buNone/>
            </a:pPr>
            <a:r>
              <a:rPr lang="ru-RU" sz="1100" dirty="0" smtClean="0">
                <a:solidFill>
                  <a:srgbClr val="002060"/>
                </a:solidFill>
              </a:rPr>
              <a:t>Слайд  12</a:t>
            </a:r>
          </a:p>
          <a:p>
            <a:pPr>
              <a:buNone/>
            </a:pPr>
            <a:r>
              <a:rPr lang="ru-RU" sz="1100" dirty="0" smtClean="0">
                <a:solidFill>
                  <a:srgbClr val="002060"/>
                </a:solidFill>
              </a:rPr>
              <a:t>Загрязнение почвы. Опасно ли это? Рассуждения учащихся.</a:t>
            </a:r>
          </a:p>
          <a:p>
            <a:pPr>
              <a:buNone/>
            </a:pPr>
            <a:r>
              <a:rPr lang="ru-RU" sz="1100" dirty="0" smtClean="0">
                <a:solidFill>
                  <a:srgbClr val="002060"/>
                </a:solidFill>
              </a:rPr>
              <a:t>Слайд 13</a:t>
            </a:r>
          </a:p>
          <a:p>
            <a:pPr>
              <a:buNone/>
            </a:pPr>
            <a:r>
              <a:rPr lang="ru-RU" sz="1100" dirty="0" smtClean="0">
                <a:solidFill>
                  <a:srgbClr val="002060"/>
                </a:solidFill>
              </a:rPr>
              <a:t>Предлагается небольшой текст о загрязнении почвы. Учащиеся читают, переводят – работают в парах. Затем работа в группах – каждая группа составляет 3-4 разных по виду вопросов по тексту. Группы задают вопросы друг другу и отвечают на них. Учитывается правильность составления вопросов и ответов.</a:t>
            </a:r>
          </a:p>
          <a:p>
            <a:pPr>
              <a:buNone/>
            </a:pPr>
            <a:endParaRPr lang="ru-RU" sz="1100" dirty="0" smtClean="0">
              <a:solidFill>
                <a:srgbClr val="002060"/>
              </a:solidFill>
            </a:endParaRPr>
          </a:p>
          <a:p>
            <a:pPr>
              <a:buNone/>
            </a:pPr>
            <a:r>
              <a:rPr lang="ru-RU" sz="1100" dirty="0" smtClean="0">
                <a:solidFill>
                  <a:srgbClr val="002060"/>
                </a:solidFill>
              </a:rPr>
              <a:t>Слайд 14</a:t>
            </a:r>
          </a:p>
          <a:p>
            <a:pPr>
              <a:buNone/>
            </a:pPr>
            <a:r>
              <a:rPr lang="ru-RU" sz="1100" dirty="0" smtClean="0">
                <a:solidFill>
                  <a:srgbClr val="002060"/>
                </a:solidFill>
              </a:rPr>
              <a:t>Что можно сделать с мусором на улицах? Предлагается лексика, которую необходимо использовать для ответа на заданный вопрос. Чтение лексики вместе, отработка, возможен небольшой лексический диктант. При ответе обращается внимание на правильность построения предложений, порядок слов.</a:t>
            </a:r>
          </a:p>
          <a:p>
            <a:pPr>
              <a:buNone/>
            </a:pPr>
            <a:r>
              <a:rPr lang="ru-RU" sz="1100" dirty="0" smtClean="0">
                <a:solidFill>
                  <a:srgbClr val="002060"/>
                </a:solidFill>
              </a:rPr>
              <a:t>Слайд 15</a:t>
            </a:r>
          </a:p>
          <a:p>
            <a:pPr>
              <a:buNone/>
            </a:pPr>
            <a:r>
              <a:rPr lang="ru-RU" sz="1100" dirty="0" smtClean="0">
                <a:solidFill>
                  <a:srgbClr val="002060"/>
                </a:solidFill>
              </a:rPr>
              <a:t>Одно из многих решений проблемы уличного мусора. Чтение, перевод. Учащиеся высказывают свое согласие или несогласие с данным решением, объясняют почему, используя предложенную ранее лексику.</a:t>
            </a:r>
          </a:p>
          <a:p>
            <a:pPr>
              <a:buNone/>
            </a:pPr>
            <a:r>
              <a:rPr lang="ru-RU" sz="1100" dirty="0" smtClean="0">
                <a:solidFill>
                  <a:srgbClr val="002060"/>
                </a:solidFill>
              </a:rPr>
              <a:t>Слайд 16</a:t>
            </a:r>
          </a:p>
          <a:p>
            <a:pPr>
              <a:buNone/>
            </a:pPr>
            <a:r>
              <a:rPr lang="ru-RU" sz="1100" dirty="0" smtClean="0">
                <a:solidFill>
                  <a:srgbClr val="002060"/>
                </a:solidFill>
              </a:rPr>
              <a:t>Какие существуют возможности вторичного использования  отходов? Как избавиться от мусора разных видов? Чтение текста, перевод – работа в парах, возможно в группах. Выделить ключевые слова. Запись слов. Каждая пара предлагает другой паре по цепочке свое ключевое слово – вторая пара составляет свое предложение в данным словом по теме.</a:t>
            </a:r>
          </a:p>
          <a:p>
            <a:pPr>
              <a:buNone/>
            </a:pPr>
            <a:r>
              <a:rPr lang="ru-RU" sz="1100" dirty="0" smtClean="0">
                <a:solidFill>
                  <a:srgbClr val="002060"/>
                </a:solidFill>
              </a:rPr>
              <a:t>Слайд 17</a:t>
            </a:r>
          </a:p>
          <a:p>
            <a:pPr>
              <a:buNone/>
            </a:pPr>
            <a:r>
              <a:rPr lang="ru-RU" sz="1100" dirty="0" smtClean="0">
                <a:solidFill>
                  <a:srgbClr val="002060"/>
                </a:solidFill>
              </a:rPr>
              <a:t>Загрязнение воды. К чему это может привести? Работа в группах. Даны вопросы, которые являются планом. Учащиеся составляют небольшое высказывание, сочинение по теме. Время ограничено.</a:t>
            </a:r>
          </a:p>
          <a:p>
            <a:pPr>
              <a:buNone/>
            </a:pPr>
            <a:r>
              <a:rPr lang="ru-RU" sz="1100" dirty="0" smtClean="0">
                <a:solidFill>
                  <a:srgbClr val="002060"/>
                </a:solidFill>
              </a:rPr>
              <a:t>Каждая группа зачитывает сообщение. Возможно  предложить это задание на дом индивидуально.(если презентация используется на нескольких уроках)</a:t>
            </a:r>
          </a:p>
          <a:p>
            <a:pPr>
              <a:buNone/>
            </a:pPr>
            <a:r>
              <a:rPr lang="ru-RU" sz="1100" dirty="0" smtClean="0">
                <a:solidFill>
                  <a:srgbClr val="002060"/>
                </a:solidFill>
              </a:rPr>
              <a:t> </a:t>
            </a:r>
            <a:endParaRPr lang="ru-RU" sz="1100" dirty="0">
              <a:solidFill>
                <a:srgbClr val="002060"/>
              </a:solidFil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4294967295"/>
          </p:nvPr>
        </p:nvSpPr>
        <p:spPr>
          <a:xfrm>
            <a:off x="755576" y="404664"/>
            <a:ext cx="7474024" cy="5904061"/>
          </a:xfrm>
        </p:spPr>
        <p:txBody>
          <a:bodyPr>
            <a:normAutofit lnSpcReduction="10000"/>
          </a:bodyPr>
          <a:lstStyle/>
          <a:p>
            <a:pPr>
              <a:buNone/>
            </a:pPr>
            <a:r>
              <a:rPr lang="ru-RU" sz="1200" dirty="0" smtClean="0">
                <a:solidFill>
                  <a:srgbClr val="002060"/>
                </a:solidFill>
              </a:rPr>
              <a:t>Слайд 18</a:t>
            </a:r>
          </a:p>
          <a:p>
            <a:pPr>
              <a:buNone/>
            </a:pPr>
            <a:r>
              <a:rPr lang="ru-RU" sz="1200" dirty="0" smtClean="0">
                <a:solidFill>
                  <a:srgbClr val="002060"/>
                </a:solidFill>
              </a:rPr>
              <a:t>Посмотрите на эти картинки и задумайтесь… Слайд можно использовать для активизации воображения и в качестве вспомогательного элемента при написании сочинения по заданию предыдущего слайда. Возможно использование для последующей беседы после зачитывания сообщений группами.</a:t>
            </a:r>
          </a:p>
          <a:p>
            <a:pPr>
              <a:buNone/>
            </a:pPr>
            <a:r>
              <a:rPr lang="ru-RU" sz="1200" dirty="0" smtClean="0">
                <a:solidFill>
                  <a:srgbClr val="002060"/>
                </a:solidFill>
              </a:rPr>
              <a:t>Слайд 19</a:t>
            </a:r>
          </a:p>
          <a:p>
            <a:pPr>
              <a:buNone/>
            </a:pPr>
            <a:r>
              <a:rPr lang="ru-RU" sz="1200" dirty="0" smtClean="0">
                <a:solidFill>
                  <a:srgbClr val="002060"/>
                </a:solidFill>
              </a:rPr>
              <a:t>Какие обсуждения верные, а какие нет. Чтение, перевод предложений. Учащиеся высказывают свои мнения, соглашаясь или нет.</a:t>
            </a:r>
          </a:p>
          <a:p>
            <a:pPr>
              <a:buNone/>
            </a:pPr>
            <a:r>
              <a:rPr lang="ru-RU" sz="1200" dirty="0" smtClean="0">
                <a:solidFill>
                  <a:srgbClr val="002060"/>
                </a:solidFill>
              </a:rPr>
              <a:t>Слайд 20</a:t>
            </a:r>
          </a:p>
          <a:p>
            <a:pPr>
              <a:buNone/>
            </a:pPr>
            <a:r>
              <a:rPr lang="ru-RU" sz="1200" dirty="0" smtClean="0">
                <a:solidFill>
                  <a:srgbClr val="002060"/>
                </a:solidFill>
              </a:rPr>
              <a:t>Чтение текста о загрязнении воды, перевод. Работа в группах. Для более эффективной работы можно распечатать текст индивидуально для каждого и дать предварительно как домашнее задание, так как текст объемный и требует много времени для подготовки.</a:t>
            </a:r>
          </a:p>
          <a:p>
            <a:pPr>
              <a:buNone/>
            </a:pPr>
            <a:r>
              <a:rPr lang="ru-RU" sz="1200" dirty="0" smtClean="0">
                <a:solidFill>
                  <a:srgbClr val="002060"/>
                </a:solidFill>
              </a:rPr>
              <a:t>Работа с текстом с использованием словаря</a:t>
            </a:r>
          </a:p>
          <a:p>
            <a:pPr>
              <a:buNone/>
            </a:pPr>
            <a:r>
              <a:rPr lang="ru-RU" sz="1200" dirty="0" smtClean="0">
                <a:solidFill>
                  <a:srgbClr val="002060"/>
                </a:solidFill>
              </a:rPr>
              <a:t> – пересказ основного содержания</a:t>
            </a:r>
          </a:p>
          <a:p>
            <a:pPr>
              <a:buNone/>
            </a:pPr>
            <a:r>
              <a:rPr lang="ru-RU" sz="1200" dirty="0" smtClean="0">
                <a:solidFill>
                  <a:srgbClr val="002060"/>
                </a:solidFill>
              </a:rPr>
              <a:t>- выписать основные тезисы</a:t>
            </a:r>
          </a:p>
          <a:p>
            <a:pPr>
              <a:buFontTx/>
              <a:buChar char="-"/>
            </a:pPr>
            <a:r>
              <a:rPr lang="ru-RU" sz="1200" dirty="0" smtClean="0">
                <a:solidFill>
                  <a:srgbClr val="002060"/>
                </a:solidFill>
              </a:rPr>
              <a:t>составление вопросов по тексту и группы задают эти вопросы друг другу. Ответ строится на основе содержания текста.</a:t>
            </a:r>
          </a:p>
          <a:p>
            <a:pPr>
              <a:buNone/>
            </a:pPr>
            <a:r>
              <a:rPr lang="ru-RU" sz="1200" dirty="0" smtClean="0">
                <a:solidFill>
                  <a:srgbClr val="002060"/>
                </a:solidFill>
              </a:rPr>
              <a:t>Слайд 21</a:t>
            </a:r>
          </a:p>
          <a:p>
            <a:pPr>
              <a:buNone/>
            </a:pPr>
            <a:r>
              <a:rPr lang="ru-RU" sz="1200" dirty="0" smtClean="0">
                <a:solidFill>
                  <a:srgbClr val="002060"/>
                </a:solidFill>
              </a:rPr>
              <a:t>Выбрать правильный ответ согласно содержанию текста. Дано предложение и три варианта ответа. Выбрать правильный вариант и заполнить пропуск. Работа индивидуально, фронтальная проверка.</a:t>
            </a:r>
          </a:p>
          <a:p>
            <a:pPr>
              <a:buNone/>
            </a:pPr>
            <a:r>
              <a:rPr lang="ru-RU" sz="1200" dirty="0" smtClean="0">
                <a:solidFill>
                  <a:srgbClr val="002060"/>
                </a:solidFill>
              </a:rPr>
              <a:t>Слайд 22</a:t>
            </a:r>
          </a:p>
          <a:p>
            <a:pPr>
              <a:buNone/>
            </a:pPr>
            <a:r>
              <a:rPr lang="ru-RU" sz="1200" dirty="0" smtClean="0">
                <a:solidFill>
                  <a:srgbClr val="002060"/>
                </a:solidFill>
              </a:rPr>
              <a:t>Шумовые загрязнения. Опасны оны или нет? Рассуждения учащихся, так как это современные, новые загрязнения. Где и как они проявляются.</a:t>
            </a:r>
          </a:p>
          <a:p>
            <a:pPr>
              <a:buNone/>
            </a:pPr>
            <a:r>
              <a:rPr lang="ru-RU" sz="1200" dirty="0" smtClean="0">
                <a:solidFill>
                  <a:srgbClr val="002060"/>
                </a:solidFill>
              </a:rPr>
              <a:t>Слайд 23</a:t>
            </a:r>
          </a:p>
          <a:p>
            <a:pPr>
              <a:buNone/>
            </a:pPr>
            <a:r>
              <a:rPr lang="ru-RU" sz="1200" dirty="0" smtClean="0">
                <a:solidFill>
                  <a:srgbClr val="002060"/>
                </a:solidFill>
              </a:rPr>
              <a:t>Что мы должны сохранить. . Возможные пути решения: чтение и перевод.</a:t>
            </a:r>
          </a:p>
          <a:p>
            <a:pPr>
              <a:buNone/>
            </a:pPr>
            <a:r>
              <a:rPr lang="ru-RU" sz="1200" dirty="0" smtClean="0">
                <a:solidFill>
                  <a:srgbClr val="002060"/>
                </a:solidFill>
              </a:rPr>
              <a:t> Слайд 24</a:t>
            </a:r>
          </a:p>
          <a:p>
            <a:pPr>
              <a:buNone/>
            </a:pPr>
            <a:r>
              <a:rPr lang="ru-RU" sz="1200" dirty="0" smtClean="0">
                <a:solidFill>
                  <a:srgbClr val="002060"/>
                </a:solidFill>
              </a:rPr>
              <a:t>Домашнее задание. Попытайтесь объяснить данные высказывания письменно. Запись высказываний в тетрадь.</a:t>
            </a:r>
          </a:p>
          <a:p>
            <a:pPr>
              <a:buFontTx/>
              <a:buChar char="-"/>
            </a:pPr>
            <a:endParaRPr lang="ru-RU" sz="1400" dirty="0" smtClean="0">
              <a:solidFill>
                <a:srgbClr val="002060"/>
              </a:solidFill>
            </a:endParaRPr>
          </a:p>
          <a:p>
            <a:pPr>
              <a:buNone/>
            </a:pPr>
            <a:endParaRPr lang="ru-RU"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6"/>
            <a:ext cx="8229600" cy="1858220"/>
          </a:xfrm>
        </p:spPr>
        <p:txBody>
          <a:bodyPr>
            <a:normAutofit fontScale="90000"/>
          </a:bodyPr>
          <a:lstStyle/>
          <a:p>
            <a:pPr marL="514350" indent="-514350" algn="l">
              <a:buFont typeface="Arial" pitchFamily="34" charset="0"/>
              <a:buChar char="•"/>
            </a:pPr>
            <a:r>
              <a:rPr lang="ru-RU" sz="2800" dirty="0" smtClean="0"/>
              <a:t>ЦЕЛИ: </a:t>
            </a:r>
            <a:br>
              <a:rPr lang="ru-RU" sz="2800" dirty="0" smtClean="0"/>
            </a:br>
            <a:r>
              <a:rPr lang="ru-RU" sz="2800" dirty="0" smtClean="0"/>
              <a:t>-</a:t>
            </a:r>
            <a:r>
              <a:rPr lang="ru-RU" sz="2400" dirty="0" smtClean="0"/>
              <a:t>Отработка лексических умений, повторение грамматических явлений.</a:t>
            </a:r>
            <a:br>
              <a:rPr lang="ru-RU" sz="2400" dirty="0" smtClean="0"/>
            </a:br>
            <a:r>
              <a:rPr lang="ru-RU" sz="2400" dirty="0" smtClean="0"/>
              <a:t>-Отработка умений составлять высказывания на английском языке, переводить с русского языка на английский язык.</a:t>
            </a:r>
            <a:br>
              <a:rPr lang="ru-RU" sz="2400" dirty="0" smtClean="0"/>
            </a:br>
            <a:endParaRPr lang="ru-RU" sz="2400" dirty="0"/>
          </a:p>
        </p:txBody>
      </p:sp>
      <p:sp>
        <p:nvSpPr>
          <p:cNvPr id="3" name="Содержимое 2"/>
          <p:cNvSpPr>
            <a:spLocks noGrp="1"/>
          </p:cNvSpPr>
          <p:nvPr>
            <p:ph idx="1"/>
          </p:nvPr>
        </p:nvSpPr>
        <p:spPr>
          <a:xfrm>
            <a:off x="467544" y="2564904"/>
            <a:ext cx="8229600" cy="2952328"/>
          </a:xfrm>
          <a:ln>
            <a:solidFill>
              <a:schemeClr val="accent1"/>
            </a:solidFill>
          </a:ln>
        </p:spPr>
        <p:txBody>
          <a:bodyPr>
            <a:normAutofit/>
          </a:bodyPr>
          <a:lstStyle/>
          <a:p>
            <a:endParaRPr lang="ru-RU" sz="1600" dirty="0" smtClean="0"/>
          </a:p>
          <a:p>
            <a:r>
              <a:rPr lang="ru-RU" sz="2400" dirty="0" smtClean="0"/>
              <a:t>Задачи:</a:t>
            </a:r>
          </a:p>
          <a:p>
            <a:r>
              <a:rPr lang="ru-RU" sz="1800" dirty="0" smtClean="0"/>
              <a:t>Научить активизировать употребление лексики по теме на английском языке</a:t>
            </a:r>
          </a:p>
          <a:p>
            <a:r>
              <a:rPr lang="ru-RU" sz="1800" dirty="0" smtClean="0"/>
              <a:t>Интерпретировать факты</a:t>
            </a:r>
          </a:p>
          <a:p>
            <a:r>
              <a:rPr lang="ru-RU" sz="1800" dirty="0" smtClean="0"/>
              <a:t>Совершенствовать умения кратко излагать высказывания на английском языке</a:t>
            </a:r>
            <a:endParaRPr lang="ru-RU" sz="18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Kinds  of  pollutions:</a:t>
            </a:r>
            <a:endParaRPr lang="ru-RU" dirty="0"/>
          </a:p>
        </p:txBody>
      </p:sp>
      <p:graphicFrame>
        <p:nvGraphicFramePr>
          <p:cNvPr id="5" name="Содержимое 4"/>
          <p:cNvGraphicFramePr>
            <a:graphicFrameLocks noGrp="1"/>
          </p:cNvGraphicFramePr>
          <p:nvPr>
            <p:ph idx="1"/>
          </p:nvPr>
        </p:nvGraphicFramePr>
        <p:xfrm>
          <a:off x="457200" y="1600200"/>
          <a:ext cx="8147248" cy="47091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AIR   POLLUTION</a:t>
            </a:r>
            <a:endParaRPr lang="ru-RU" dirty="0"/>
          </a:p>
        </p:txBody>
      </p:sp>
      <p:sp>
        <p:nvSpPr>
          <p:cNvPr id="3" name="Содержимое 2"/>
          <p:cNvSpPr>
            <a:spLocks noGrp="1"/>
          </p:cNvSpPr>
          <p:nvPr>
            <p:ph idx="1"/>
          </p:nvPr>
        </p:nvSpPr>
        <p:spPr/>
        <p:txBody>
          <a:bodyPr>
            <a:normAutofit/>
          </a:bodyPr>
          <a:lstStyle/>
          <a:p>
            <a:pPr algn="ctr">
              <a:buNone/>
            </a:pPr>
            <a:r>
              <a:rPr lang="en-US" sz="3600" dirty="0" smtClean="0">
                <a:solidFill>
                  <a:srgbClr val="FF0000"/>
                </a:solidFill>
              </a:rPr>
              <a:t>Words:</a:t>
            </a:r>
          </a:p>
          <a:p>
            <a:pPr algn="ctr">
              <a:buNone/>
            </a:pPr>
            <a:r>
              <a:rPr lang="en-US" sz="3600" dirty="0" smtClean="0">
                <a:solidFill>
                  <a:srgbClr val="FF0000"/>
                </a:solidFill>
              </a:rPr>
              <a:t>Ozone     susceptible    lungs    “killer  smog”     pollution    cars     survive    the air    environment    safe    breathe      diseases   fire    </a:t>
            </a:r>
          </a:p>
          <a:p>
            <a:pPr algn="ctr">
              <a:buNone/>
            </a:pPr>
            <a:r>
              <a:rPr lang="en-US" sz="3600" dirty="0" smtClean="0">
                <a:solidFill>
                  <a:srgbClr val="FF0000"/>
                </a:solidFill>
              </a:rPr>
              <a:t>    a big city     a problem</a:t>
            </a:r>
            <a:endParaRPr lang="ru-RU" sz="3600" dirty="0">
              <a:solidFill>
                <a:srgbClr val="FF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en-US" dirty="0" smtClean="0"/>
              <a:t>Try to find mistakes in the sentences.</a:t>
            </a:r>
            <a:endParaRPr lang="ru-RU" dirty="0"/>
          </a:p>
        </p:txBody>
      </p:sp>
      <p:sp>
        <p:nvSpPr>
          <p:cNvPr id="3" name="Содержимое 2"/>
          <p:cNvSpPr>
            <a:spLocks noGrp="1"/>
          </p:cNvSpPr>
          <p:nvPr>
            <p:ph idx="1"/>
          </p:nvPr>
        </p:nvSpPr>
        <p:spPr>
          <a:xfrm>
            <a:off x="457200" y="1600200"/>
            <a:ext cx="8147248" cy="4709160"/>
          </a:xfrm>
        </p:spPr>
        <p:style>
          <a:lnRef idx="3">
            <a:schemeClr val="lt1"/>
          </a:lnRef>
          <a:fillRef idx="1">
            <a:schemeClr val="dk1"/>
          </a:fillRef>
          <a:effectRef idx="1">
            <a:schemeClr val="dk1"/>
          </a:effectRef>
          <a:fontRef idx="minor">
            <a:schemeClr val="lt1"/>
          </a:fontRef>
        </p:style>
        <p:txBody>
          <a:bodyPr>
            <a:normAutofit/>
          </a:bodyPr>
          <a:lstStyle/>
          <a:p>
            <a:pPr algn="just"/>
            <a:r>
              <a:rPr lang="en-US" sz="3200" dirty="0" smtClean="0"/>
              <a:t>1/ Big cities do not have a problem with air pollution.</a:t>
            </a:r>
          </a:p>
          <a:p>
            <a:pPr algn="just"/>
            <a:r>
              <a:rPr lang="en-US" sz="3200" dirty="0" smtClean="0"/>
              <a:t>2/ The smallest problem is ozone.</a:t>
            </a:r>
          </a:p>
          <a:p>
            <a:pPr algn="just"/>
            <a:r>
              <a:rPr lang="en-US" sz="3200" dirty="0" smtClean="0"/>
              <a:t>3/ “Killer smog”  is a book</a:t>
            </a:r>
          </a:p>
          <a:p>
            <a:pPr algn="just"/>
            <a:r>
              <a:rPr lang="en-US" sz="3200" dirty="0" smtClean="0"/>
              <a:t>4/ People all over the world live in areas where  the air is very clean.</a:t>
            </a:r>
          </a:p>
          <a:p>
            <a:pPr algn="just"/>
            <a:r>
              <a:rPr lang="en-US" sz="3200" dirty="0" smtClean="0"/>
              <a:t>5/ Cancer is a planet.</a:t>
            </a:r>
            <a:endParaRPr lang="ru-RU" sz="32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en-US" dirty="0" smtClean="0"/>
              <a:t>Read the text about the air pollution and check your answers.</a:t>
            </a:r>
            <a:endParaRPr lang="ru-RU" dirty="0"/>
          </a:p>
        </p:txBody>
      </p:sp>
      <p:sp>
        <p:nvSpPr>
          <p:cNvPr id="3" name="Содержимое 2"/>
          <p:cNvSpPr>
            <a:spLocks noGrp="1"/>
          </p:cNvSpPr>
          <p:nvPr>
            <p:ph idx="1"/>
          </p:nvPr>
        </p:nvSpPr>
        <p:spPr/>
        <p:txBody>
          <a:bodyPr/>
          <a:lstStyle/>
          <a:p>
            <a:r>
              <a:rPr lang="en-US" dirty="0" smtClean="0"/>
              <a:t>Big cities have a problem with air pollution: “Killer smog” caused some death. Millions of people on our planet live in areas in which the air is not safe to breath. The biggest problem is ozone. Ozone can age our lungs making us more susceptible to dangerous diseases, including cancer. Today there are millions of cars and lorries on the roads. Fires also pollute the air.</a:t>
            </a:r>
          </a:p>
          <a:p>
            <a:pPr>
              <a:buNone/>
            </a:pPr>
            <a:r>
              <a:rPr lang="en-US" dirty="0" smtClean="0"/>
              <a:t> </a:t>
            </a:r>
            <a:endParaRPr lang="ru-RU"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solidFill>
                  <a:schemeClr val="tx2">
                    <a:lumMod val="50000"/>
                  </a:schemeClr>
                </a:solidFill>
              </a:rPr>
              <a:t>What is it?</a:t>
            </a:r>
            <a:endParaRPr lang="ru-RU" dirty="0">
              <a:solidFill>
                <a:schemeClr val="tx2">
                  <a:lumMod val="50000"/>
                </a:schemeClr>
              </a:solidFill>
            </a:endParaRPr>
          </a:p>
        </p:txBody>
      </p:sp>
      <p:sp>
        <p:nvSpPr>
          <p:cNvPr id="3" name="Содержимое 2"/>
          <p:cNvSpPr>
            <a:spLocks noGrp="1"/>
          </p:cNvSpPr>
          <p:nvPr>
            <p:ph idx="1"/>
          </p:nvPr>
        </p:nvSpPr>
        <p:spPr>
          <a:xfrm>
            <a:off x="457200" y="1600200"/>
            <a:ext cx="8229600" cy="4186254"/>
          </a:xfrm>
        </p:spPr>
        <p:txBody>
          <a:bodyPr>
            <a:normAutofit fontScale="92500"/>
          </a:bodyPr>
          <a:lstStyle/>
          <a:p>
            <a:pPr algn="ctr">
              <a:buNone/>
            </a:pPr>
            <a:r>
              <a:rPr lang="en-US" sz="4000" dirty="0" smtClean="0">
                <a:solidFill>
                  <a:schemeClr val="accent2">
                    <a:lumMod val="75000"/>
                  </a:schemeClr>
                </a:solidFill>
              </a:rPr>
              <a:t>    </a:t>
            </a:r>
            <a:r>
              <a:rPr lang="en-US" sz="4000" dirty="0" smtClean="0">
                <a:solidFill>
                  <a:schemeClr val="accent1"/>
                </a:solidFill>
              </a:rPr>
              <a:t>Today you cut down your forests</a:t>
            </a:r>
            <a:br>
              <a:rPr lang="en-US" sz="4000" dirty="0" smtClean="0">
                <a:solidFill>
                  <a:schemeClr val="accent1"/>
                </a:solidFill>
              </a:rPr>
            </a:br>
            <a:r>
              <a:rPr lang="en-US" sz="4000" dirty="0" smtClean="0">
                <a:solidFill>
                  <a:schemeClr val="accent1"/>
                </a:solidFill>
              </a:rPr>
              <a:t>But the planet needs our leaves.</a:t>
            </a:r>
            <a:br>
              <a:rPr lang="en-US" sz="4000" dirty="0" smtClean="0">
                <a:solidFill>
                  <a:schemeClr val="accent1"/>
                </a:solidFill>
              </a:rPr>
            </a:br>
            <a:r>
              <a:rPr lang="en-US" sz="4000" dirty="0" smtClean="0">
                <a:solidFill>
                  <a:schemeClr val="accent1"/>
                </a:solidFill>
              </a:rPr>
              <a:t>Please stop it because tomorrow</a:t>
            </a:r>
            <a:br>
              <a:rPr lang="en-US" sz="4000" dirty="0" smtClean="0">
                <a:solidFill>
                  <a:schemeClr val="accent1"/>
                </a:solidFill>
              </a:rPr>
            </a:br>
            <a:r>
              <a:rPr lang="en-US" sz="4000" dirty="0" smtClean="0">
                <a:solidFill>
                  <a:schemeClr val="accent1"/>
                </a:solidFill>
              </a:rPr>
              <a:t>You'll have no air to breathe!  </a:t>
            </a:r>
          </a:p>
          <a:p>
            <a:pPr algn="ctr"/>
            <a:endParaRPr lang="en-US" sz="4000" dirty="0" smtClean="0"/>
          </a:p>
          <a:p>
            <a:pPr algn="ctr">
              <a:buNone/>
            </a:pPr>
            <a:r>
              <a:rPr lang="en-US" sz="4000" dirty="0" smtClean="0"/>
              <a:t>   </a:t>
            </a:r>
            <a:r>
              <a:rPr lang="en-US" sz="4000" dirty="0" smtClean="0">
                <a:solidFill>
                  <a:schemeClr val="tx2">
                    <a:lumMod val="10000"/>
                  </a:schemeClr>
                </a:solidFill>
              </a:rPr>
              <a:t> – Who is speaking in the  verse?</a:t>
            </a:r>
            <a:endParaRPr lang="ru-RU" sz="4000" dirty="0">
              <a:solidFill>
                <a:schemeClr val="tx2">
                  <a:lumMod val="10000"/>
                </a:schemeClr>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404664"/>
            <a:ext cx="8363272" cy="2448272"/>
          </a:xfrm>
        </p:spPr>
        <p:txBody>
          <a:bodyPr>
            <a:normAutofit/>
          </a:bodyPr>
          <a:lstStyle/>
          <a:p>
            <a:r>
              <a:rPr lang="en-US" i="1" dirty="0" smtClean="0"/>
              <a:t>What kind of climate changes can air pollution cause?</a:t>
            </a:r>
            <a:r>
              <a:rPr lang="en-US" dirty="0" smtClean="0"/>
              <a:t> </a:t>
            </a:r>
            <a:r>
              <a:rPr lang="ru-RU" dirty="0" smtClean="0"/>
              <a:t> </a:t>
            </a:r>
            <a:br>
              <a:rPr lang="ru-RU" dirty="0" smtClean="0"/>
            </a:br>
            <a:endParaRPr lang="ru-RU" dirty="0"/>
          </a:p>
        </p:txBody>
      </p:sp>
      <p:pic>
        <p:nvPicPr>
          <p:cNvPr id="4" name="Содержимое 3" descr="Международная команда ученых придумала недорогой и надежный способ, как избавиться от парникового эффекта Альянс Зеленых и Социа"/>
          <p:cNvPicPr>
            <a:picLocks noGrp="1"/>
          </p:cNvPicPr>
          <p:nvPr>
            <p:ph idx="1"/>
          </p:nvPr>
        </p:nvPicPr>
        <p:blipFill>
          <a:blip r:embed="rId2" cstate="print"/>
          <a:srcRect/>
          <a:stretch>
            <a:fillRect/>
          </a:stretch>
        </p:blipFill>
        <p:spPr bwMode="auto">
          <a:xfrm>
            <a:off x="1710690" y="2144712"/>
            <a:ext cx="5722620" cy="4152900"/>
          </a:xfrm>
          <a:prstGeom prst="rect">
            <a:avLst/>
          </a:prstGeom>
          <a:noFill/>
          <a:ln w="9525">
            <a:noFill/>
            <a:miter lim="800000"/>
            <a:headEnd/>
            <a:tailEnd/>
          </a:ln>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Апекс">
  <a:themeElements>
    <a:clrScheme name="Метро">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Литейная">
      <a:majorFont>
        <a:latin typeface="Rockwell"/>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Апекс">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513</TotalTime>
  <Words>1972</Words>
  <Application>Microsoft Office PowerPoint</Application>
  <PresentationFormat>Экран (4:3)</PresentationFormat>
  <Paragraphs>176</Paragraphs>
  <Slides>27</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27</vt:i4>
      </vt:variant>
    </vt:vector>
  </HeadingPairs>
  <TitlesOfParts>
    <vt:vector size="28" baseType="lpstr">
      <vt:lpstr>Апекс</vt:lpstr>
      <vt:lpstr>Презентация на тему: «ECOLOGY AND ENVIRONMENTAL PROBLEMS»  Для 7 класса</vt:lpstr>
      <vt:lpstr>Слайд 2</vt:lpstr>
      <vt:lpstr>ЦЕЛИ:  -Отработка лексических умений, повторение грамматических явлений. -Отработка умений составлять высказывания на английском языке, переводить с русского языка на английский язык. </vt:lpstr>
      <vt:lpstr>Kinds  of  pollutions:</vt:lpstr>
      <vt:lpstr>AIR   POLLUTION</vt:lpstr>
      <vt:lpstr>Try to find mistakes in the sentences.</vt:lpstr>
      <vt:lpstr>Read the text about the air pollution and check your answers.</vt:lpstr>
      <vt:lpstr>What is it?</vt:lpstr>
      <vt:lpstr>What kind of climate changes can air pollution cause?   </vt:lpstr>
      <vt:lpstr>How can the problems of air pollution be solved?</vt:lpstr>
      <vt:lpstr>The solutions of the problem:</vt:lpstr>
      <vt:lpstr>Soil pollution</vt:lpstr>
      <vt:lpstr>Слайд 13</vt:lpstr>
      <vt:lpstr>What can be done with litter in the streets?  </vt:lpstr>
      <vt:lpstr>This can be stopped if you make sure that you throw litter into recycling bins and take litter with you after a picnic in a forest or on a river bank. </vt:lpstr>
      <vt:lpstr> What are the possibilities of reusing waste materials? How can we get rid of waste of all kinds? </vt:lpstr>
      <vt:lpstr>Water pollution. How does water pollution occur?  </vt:lpstr>
      <vt:lpstr>LOOK AT THESE PICTURES AND THINK</vt:lpstr>
      <vt:lpstr>. Tell what sentences are true and what are false: </vt:lpstr>
      <vt:lpstr>Water…water… Read and translate the text.</vt:lpstr>
      <vt:lpstr>Choose the correct answer</vt:lpstr>
      <vt:lpstr>NOISE POLLUTION… Is it dangerous or not? Why?</vt:lpstr>
      <vt:lpstr> Let’s make a conclusion. What should be done to save our planet?  </vt:lpstr>
      <vt:lpstr>Your Homework</vt:lpstr>
      <vt:lpstr>Краткие аннотации к слайдам</vt:lpstr>
      <vt:lpstr>Слайд 26</vt:lpstr>
      <vt:lpstr>Слайд 27</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admin</dc:creator>
  <cp:lastModifiedBy>Секретарь</cp:lastModifiedBy>
  <cp:revision>76</cp:revision>
  <dcterms:created xsi:type="dcterms:W3CDTF">2015-03-16T12:46:18Z</dcterms:created>
  <dcterms:modified xsi:type="dcterms:W3CDTF">2015-04-16T05:57:04Z</dcterms:modified>
</cp:coreProperties>
</file>