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FCCD-E26F-4D75-AE93-E792A46335D3}" type="datetimeFigureOut">
              <a:rPr lang="id-ID" smtClean="0"/>
              <a:t>08/11/2013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C119-C087-423C-B28A-6E37E25BC27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1942"/>
            <a:ext cx="9144000" cy="137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en-US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DOSEN : Dr.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Wonny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Ridwan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MM., SE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KDS : 113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721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JURUSAN MANAJEMEN (S1)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FAKULTAS EKONOMI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UNIVERSITAS PAKUAN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OKTOBER 2013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Public\Pictures\pakuan ekonom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2743200" cy="243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1429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ea typeface="+mj-ea"/>
                <a:cs typeface="+mj-cs"/>
              </a:rPr>
              <a:t>“</a:t>
            </a:r>
            <a:r>
              <a:rPr kumimoji="0" lang="en-US" sz="4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Spreadsheet </a:t>
            </a:r>
            <a:r>
              <a:rPr kumimoji="0" lang="en-US" sz="4000" b="1" i="0" u="none" strike="noStrike" kern="120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dengan</a:t>
            </a:r>
            <a:r>
              <a:rPr kumimoji="0" lang="en-US" sz="4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Penyimpanan</a:t>
            </a:r>
            <a:r>
              <a:rPr kumimoji="0" lang="en-US" sz="4000" b="1" i="0" u="none" strike="noStrike" kern="120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Data”</a:t>
            </a:r>
            <a:endParaRPr kumimoji="0" lang="en-US" sz="40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5.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10588" cy="46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82026" cy="48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715436" cy="47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15436" cy="47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40984"/>
          <a:stretch>
            <a:fillRect/>
          </a:stretch>
        </p:blipFill>
        <p:spPr bwMode="auto">
          <a:xfrm>
            <a:off x="214282" y="1785927"/>
            <a:ext cx="4357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r="74183"/>
          <a:stretch>
            <a:fillRect/>
          </a:stretch>
        </p:blipFill>
        <p:spPr bwMode="auto">
          <a:xfrm>
            <a:off x="4643438" y="1785926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928802"/>
            <a:ext cx="4500594" cy="46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48342" cy="49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00780"/>
            <a:ext cx="8715436" cy="49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8643998" cy="52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17021" t="22461" r="50036" b="22851"/>
          <a:stretch>
            <a:fillRect/>
          </a:stretch>
        </p:blipFill>
        <p:spPr bwMode="auto">
          <a:xfrm>
            <a:off x="2571736" y="2714620"/>
            <a:ext cx="3643338" cy="34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48148"/>
          <a:stretch>
            <a:fillRect/>
          </a:stretch>
        </p:blipFill>
        <p:spPr bwMode="auto">
          <a:xfrm>
            <a:off x="285720" y="1747886"/>
            <a:ext cx="4286280" cy="48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r="47717"/>
          <a:stretch>
            <a:fillRect/>
          </a:stretch>
        </p:blipFill>
        <p:spPr bwMode="auto">
          <a:xfrm>
            <a:off x="4714876" y="1714488"/>
            <a:ext cx="4147058" cy="487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Anggota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Kelompok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:</a:t>
            </a:r>
            <a:endParaRPr lang="id-ID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786322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Suryaningsih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(0211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095)</a:t>
            </a:r>
            <a:endParaRPr lang="id-ID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Dydah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(0211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104)</a:t>
            </a:r>
            <a:endParaRPr lang="id-ID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Herniawati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(0211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113)</a:t>
            </a:r>
            <a:endParaRPr lang="id-ID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Oky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Putri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Liyanti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(0211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125)</a:t>
            </a:r>
          </a:p>
          <a:p>
            <a:pPr lvl="0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Manajemen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III-C</a:t>
            </a:r>
            <a:endParaRPr lang="id-ID" sz="36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47580"/>
          <a:stretch>
            <a:fillRect/>
          </a:stretch>
        </p:blipFill>
        <p:spPr bwMode="auto">
          <a:xfrm>
            <a:off x="214282" y="1785926"/>
            <a:ext cx="4357718" cy="48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r="47992"/>
          <a:stretch>
            <a:fillRect/>
          </a:stretch>
        </p:blipFill>
        <p:spPr bwMode="auto">
          <a:xfrm>
            <a:off x="4714876" y="1785926"/>
            <a:ext cx="4263414" cy="48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154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15922" t="20508" r="51684" b="24804"/>
          <a:stretch>
            <a:fillRect/>
          </a:stretch>
        </p:blipFill>
        <p:spPr bwMode="auto">
          <a:xfrm>
            <a:off x="2571736" y="3068178"/>
            <a:ext cx="3000396" cy="284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r="47321"/>
          <a:stretch>
            <a:fillRect/>
          </a:stretch>
        </p:blipFill>
        <p:spPr bwMode="auto">
          <a:xfrm>
            <a:off x="214282" y="1714488"/>
            <a:ext cx="4286280" cy="494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r="47804"/>
          <a:stretch>
            <a:fillRect/>
          </a:stretch>
        </p:blipFill>
        <p:spPr bwMode="auto">
          <a:xfrm>
            <a:off x="4714876" y="1714488"/>
            <a:ext cx="4219559" cy="48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486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572560" cy="431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50770"/>
            <a:ext cx="8572560" cy="48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47" y="1857364"/>
            <a:ext cx="8541656" cy="48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l="40117" t="38281" r="33528" b="23633"/>
          <a:stretch>
            <a:fillRect/>
          </a:stretch>
        </p:blipFill>
        <p:spPr bwMode="auto">
          <a:xfrm>
            <a:off x="2714612" y="3143248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r="47840"/>
          <a:stretch>
            <a:fillRect/>
          </a:stretch>
        </p:blipFill>
        <p:spPr bwMode="auto">
          <a:xfrm>
            <a:off x="285721" y="1980672"/>
            <a:ext cx="4286280" cy="46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r="47804"/>
          <a:stretch>
            <a:fillRect/>
          </a:stretch>
        </p:blipFill>
        <p:spPr bwMode="auto">
          <a:xfrm>
            <a:off x="4714876" y="2000240"/>
            <a:ext cx="417828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39690"/>
            <a:ext cx="8715436" cy="49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66823"/>
            <a:ext cx="8572560" cy="48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l="39568" t="33398" r="32430" b="18750"/>
          <a:stretch>
            <a:fillRect/>
          </a:stretch>
        </p:blipFill>
        <p:spPr bwMode="auto">
          <a:xfrm>
            <a:off x="2571737" y="3000372"/>
            <a:ext cx="3143272" cy="30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 Black" pitchFamily="34" charset="0"/>
              </a:rPr>
              <a:t>Tujuan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Belajar</a:t>
            </a:r>
            <a:r>
              <a:rPr lang="en-US" b="1" dirty="0" smtClean="0">
                <a:latin typeface="Arial Black" pitchFamily="34" charset="0"/>
              </a:rPr>
              <a:t>:</a:t>
            </a:r>
            <a:endParaRPr lang="id-ID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formula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lembar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data.</a:t>
            </a:r>
          </a:p>
          <a:p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teknik-teknik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menu 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drop-down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kotak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cek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tombol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radio</a:t>
            </a:r>
            <a:r>
              <a:rPr lang="en-US" sz="25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fungsi-fungsi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Excel.</a:t>
            </a:r>
          </a:p>
          <a:p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makro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mengeksekusi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tombol-tombol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perintah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4399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r="47804"/>
          <a:stretch>
            <a:fillRect/>
          </a:stretch>
        </p:blipFill>
        <p:spPr bwMode="auto">
          <a:xfrm>
            <a:off x="285720" y="1928802"/>
            <a:ext cx="4326623" cy="46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r="47804"/>
          <a:stretch>
            <a:fillRect/>
          </a:stretch>
        </p:blipFill>
        <p:spPr bwMode="auto">
          <a:xfrm>
            <a:off x="4714876" y="1928802"/>
            <a:ext cx="4125206" cy="465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r="47840"/>
          <a:stretch>
            <a:fillRect/>
          </a:stretch>
        </p:blipFill>
        <p:spPr bwMode="auto">
          <a:xfrm>
            <a:off x="285721" y="1672638"/>
            <a:ext cx="4357717" cy="492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r="47804"/>
          <a:stretch>
            <a:fillRect/>
          </a:stretch>
        </p:blipFill>
        <p:spPr bwMode="auto">
          <a:xfrm>
            <a:off x="4786314" y="1643050"/>
            <a:ext cx="4071966" cy="49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83" y="1643050"/>
            <a:ext cx="8532397" cy="495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85786" y="2071678"/>
            <a:ext cx="4643470" cy="335758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TERIMA KASIH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3" descr="Animasi bergerak untuk powerpoint (1) - tepuk tang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285992"/>
            <a:ext cx="335758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Terra Traveler Minivan—</a:t>
            </a:r>
            <a:r>
              <a:rPr lang="en-US" dirty="0" err="1" smtClean="0"/>
              <a:t>Lembar</a:t>
            </a:r>
            <a:r>
              <a:rPr lang="en-US" dirty="0" smtClean="0"/>
              <a:t> Data Mobil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5011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Terra Traveler Minivan—</a:t>
            </a:r>
            <a:r>
              <a:rPr lang="en-US" dirty="0" err="1" smtClean="0"/>
              <a:t>Lembar</a:t>
            </a:r>
            <a:r>
              <a:rPr lang="en-US" dirty="0" smtClean="0"/>
              <a:t> Data </a:t>
            </a:r>
            <a:r>
              <a:rPr lang="en-US" dirty="0" err="1" smtClean="0"/>
              <a:t>Pilihan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2968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START,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excel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2500"/>
          <a:stretch>
            <a:fillRect/>
          </a:stretch>
        </p:blipFill>
        <p:spPr bwMode="auto">
          <a:xfrm>
            <a:off x="571472" y="1500174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Ganti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lembar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data 1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car 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), </a:t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lembar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data 2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option 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pilihan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572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format,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ubah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18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6610" t="49699" r="39831" b="35228"/>
          <a:stretch>
            <a:fillRect/>
          </a:stretch>
        </p:blipFill>
        <p:spPr bwMode="auto">
          <a:xfrm>
            <a:off x="4429124" y="3071810"/>
            <a:ext cx="1785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85105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l="46739" t="49398" r="39713" b="36144"/>
          <a:stretch>
            <a:fillRect/>
          </a:stretch>
        </p:blipFill>
        <p:spPr bwMode="auto">
          <a:xfrm>
            <a:off x="4929190" y="2786057"/>
            <a:ext cx="1714512" cy="102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File,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Excel Options.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checklist show developer tab in the ribbon,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lalu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OK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391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0718" t="2058" r="17969" b="8436"/>
          <a:stretch>
            <a:fillRect/>
          </a:stretch>
        </p:blipFill>
        <p:spPr bwMode="auto">
          <a:xfrm>
            <a:off x="3000364" y="2000240"/>
            <a:ext cx="5072098" cy="41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125</Words>
  <Application>Microsoft Office PowerPoint</Application>
  <PresentationFormat>On-screen Show (4:3)</PresentationFormat>
  <Paragraphs>27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  Tugas Kelompok Sistem Informasi Manajemen  DOSEN : Dr. Wonny A. Ridwan, MM., SE  KDS : 113  </vt:lpstr>
      <vt:lpstr>Anggota Kelompok:</vt:lpstr>
      <vt:lpstr>Tujuan Belajar:</vt:lpstr>
      <vt:lpstr>Contoh Terra Traveler Minivan—Lembar Data Mobil</vt:lpstr>
      <vt:lpstr>Contoh Terra Traveler Minivan—Lembar Data Pilihan</vt:lpstr>
      <vt:lpstr>1. Klik START, kemudian pilih excel</vt:lpstr>
      <vt:lpstr>2. Ganti nama lembar data 1 menjadi car (mobil),      dan lembar data 2 menjadi option (pilihan)</vt:lpstr>
      <vt:lpstr>3. Klik format, kemudian ubah ukuran      menjadi 18</vt:lpstr>
      <vt:lpstr>4. Pilih File, kemudian Excel Options. kemudian      checklist show developer tab in the ribbon, lalu      klik OK</vt:lpstr>
      <vt:lpstr>5.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Kelompok Sistem Informasi Manajemen  DOSEN : Dr. Wonny A. Ridwan, MM., SE  KDS : 113</dc:title>
  <dc:creator>okky</dc:creator>
  <cp:lastModifiedBy>okky</cp:lastModifiedBy>
  <cp:revision>14</cp:revision>
  <dcterms:created xsi:type="dcterms:W3CDTF">2013-11-08T15:12:49Z</dcterms:created>
  <dcterms:modified xsi:type="dcterms:W3CDTF">2013-11-08T17:18:18Z</dcterms:modified>
</cp:coreProperties>
</file>