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09" r:id="rId3"/>
    <p:sldId id="257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390" r:id="rId12"/>
    <p:sldId id="342" r:id="rId13"/>
    <p:sldId id="391" r:id="rId14"/>
    <p:sldId id="343" r:id="rId15"/>
    <p:sldId id="393" r:id="rId16"/>
    <p:sldId id="346" r:id="rId17"/>
    <p:sldId id="394" r:id="rId18"/>
    <p:sldId id="348" r:id="rId19"/>
    <p:sldId id="265" r:id="rId20"/>
    <p:sldId id="395" r:id="rId21"/>
    <p:sldId id="396" r:id="rId22"/>
    <p:sldId id="397" r:id="rId23"/>
    <p:sldId id="398" r:id="rId24"/>
    <p:sldId id="268" r:id="rId25"/>
    <p:sldId id="269" r:id="rId26"/>
    <p:sldId id="270" r:id="rId27"/>
    <p:sldId id="353" r:id="rId28"/>
    <p:sldId id="400" r:id="rId29"/>
    <p:sldId id="271" r:id="rId30"/>
    <p:sldId id="401" r:id="rId31"/>
    <p:sldId id="272" r:id="rId32"/>
    <p:sldId id="360" r:id="rId33"/>
    <p:sldId id="361" r:id="rId34"/>
    <p:sldId id="362" r:id="rId35"/>
    <p:sldId id="363" r:id="rId36"/>
    <p:sldId id="364" r:id="rId37"/>
    <p:sldId id="278" r:id="rId38"/>
    <p:sldId id="277" r:id="rId39"/>
    <p:sldId id="279" r:id="rId40"/>
    <p:sldId id="280" r:id="rId41"/>
    <p:sldId id="281" r:id="rId42"/>
    <p:sldId id="282" r:id="rId43"/>
    <p:sldId id="283" r:id="rId44"/>
    <p:sldId id="297" r:id="rId45"/>
    <p:sldId id="284" r:id="rId46"/>
    <p:sldId id="365" r:id="rId47"/>
    <p:sldId id="296" r:id="rId48"/>
    <p:sldId id="285" r:id="rId49"/>
    <p:sldId id="286" r:id="rId50"/>
    <p:sldId id="288" r:id="rId51"/>
    <p:sldId id="289" r:id="rId52"/>
    <p:sldId id="290" r:id="rId53"/>
    <p:sldId id="291" r:id="rId54"/>
    <p:sldId id="295" r:id="rId55"/>
    <p:sldId id="389" r:id="rId56"/>
    <p:sldId id="378" r:id="rId57"/>
    <p:sldId id="377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32" r:id="rId66"/>
    <p:sldId id="306" r:id="rId67"/>
    <p:sldId id="307" r:id="rId68"/>
    <p:sldId id="309" r:id="rId69"/>
    <p:sldId id="308" r:id="rId70"/>
    <p:sldId id="312" r:id="rId71"/>
    <p:sldId id="310" r:id="rId72"/>
    <p:sldId id="311" r:id="rId73"/>
    <p:sldId id="313" r:id="rId74"/>
    <p:sldId id="314" r:id="rId75"/>
    <p:sldId id="315" r:id="rId76"/>
    <p:sldId id="316" r:id="rId77"/>
    <p:sldId id="317" r:id="rId78"/>
    <p:sldId id="366" r:id="rId79"/>
    <p:sldId id="321" r:id="rId80"/>
    <p:sldId id="373" r:id="rId81"/>
    <p:sldId id="385" r:id="rId82"/>
    <p:sldId id="386" r:id="rId83"/>
    <p:sldId id="387" r:id="rId84"/>
    <p:sldId id="388" r:id="rId85"/>
    <p:sldId id="367" r:id="rId86"/>
    <p:sldId id="369" r:id="rId87"/>
    <p:sldId id="334" r:id="rId88"/>
    <p:sldId id="382" r:id="rId89"/>
    <p:sldId id="383" r:id="rId90"/>
    <p:sldId id="384" r:id="rId91"/>
    <p:sldId id="381" r:id="rId92"/>
    <p:sldId id="336" r:id="rId93"/>
    <p:sldId id="371" r:id="rId94"/>
    <p:sldId id="338" r:id="rId95"/>
    <p:sldId id="340" r:id="rId96"/>
    <p:sldId id="339" r:id="rId97"/>
    <p:sldId id="374" r:id="rId98"/>
    <p:sldId id="341" r:id="rId99"/>
    <p:sldId id="375" r:id="rId100"/>
    <p:sldId id="376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C8815-E7AF-418C-BC4B-508AE14F5321}" v="104" dt="2020-10-07T18:22:51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82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9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1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1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7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3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49A19-65DE-40FF-AC2B-5B672496D73D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0D4B-E22F-4501-BA59-77A2DAA91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1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CB5A21-8B94-46D5-9627-97CBCCE56C1F}"/>
              </a:ext>
            </a:extLst>
          </p:cNvPr>
          <p:cNvGrpSpPr/>
          <p:nvPr/>
        </p:nvGrpSpPr>
        <p:grpSpPr>
          <a:xfrm>
            <a:off x="-8" y="56246"/>
            <a:ext cx="9144009" cy="6780878"/>
            <a:chOff x="-8" y="56246"/>
            <a:chExt cx="9144009" cy="678087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5D617B7-0A11-47E5-968A-4B4793A3A53F}"/>
                </a:ext>
              </a:extLst>
            </p:cNvPr>
            <p:cNvGrpSpPr/>
            <p:nvPr/>
          </p:nvGrpSpPr>
          <p:grpSpPr>
            <a:xfrm>
              <a:off x="-8" y="56246"/>
              <a:ext cx="9144009" cy="6780878"/>
              <a:chOff x="-8" y="-67321"/>
              <a:chExt cx="9144009" cy="678087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34CEA4-EC58-47C3-B25B-6877F810889D}"/>
                  </a:ext>
                </a:extLst>
              </p:cNvPr>
              <p:cNvSpPr txBox="1"/>
              <p:nvPr/>
            </p:nvSpPr>
            <p:spPr>
              <a:xfrm>
                <a:off x="1326820" y="1620488"/>
                <a:ext cx="649033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“Come”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05DF78-D59F-4BFE-AFBD-E59F60F10BB0}"/>
                  </a:ext>
                </a:extLst>
              </p:cNvPr>
              <p:cNvSpPr txBox="1"/>
              <p:nvPr/>
            </p:nvSpPr>
            <p:spPr>
              <a:xfrm>
                <a:off x="0" y="688031"/>
                <a:ext cx="91440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Jesus said, Let the 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children come</a:t>
                </a:r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me 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Matthew 19:14 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1B4933-BF48-4EC9-9814-60F688F35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5525" y="5561386"/>
                <a:ext cx="2232926" cy="115217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971F214-F1B6-4F3F-A176-B6D156ABD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2976" y="2368279"/>
                <a:ext cx="2398024" cy="316919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9B770F-253C-4D82-9D36-D1DE660CD6D1}"/>
                  </a:ext>
                </a:extLst>
              </p:cNvPr>
              <p:cNvSpPr txBox="1"/>
              <p:nvPr/>
            </p:nvSpPr>
            <p:spPr>
              <a:xfrm>
                <a:off x="-8" y="-67321"/>
                <a:ext cx="914399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Foundations for Children</a:t>
                </a:r>
                <a:endParaRPr lang="en-US" sz="4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A956A7-5F27-49D5-9F9E-1703CE8C7142}"/>
                </a:ext>
              </a:extLst>
            </p:cNvPr>
            <p:cNvSpPr txBox="1"/>
            <p:nvPr/>
          </p:nvSpPr>
          <p:spPr>
            <a:xfrm>
              <a:off x="6139534" y="6093868"/>
              <a:ext cx="3004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developingworkers.com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foundationsglobal.com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55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BA8CC-EB90-4A38-AD29-387135206363}"/>
              </a:ext>
            </a:extLst>
          </p:cNvPr>
          <p:cNvGrpSpPr/>
          <p:nvPr/>
        </p:nvGrpSpPr>
        <p:grpSpPr>
          <a:xfrm>
            <a:off x="5313512" y="0"/>
            <a:ext cx="3444160" cy="3761583"/>
            <a:chOff x="3208631" y="104072"/>
            <a:chExt cx="3444160" cy="37615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6B46C8-9B3E-4C01-A43E-78DD6A75EC13}"/>
                </a:ext>
              </a:extLst>
            </p:cNvPr>
            <p:cNvSpPr txBox="1"/>
            <p:nvPr/>
          </p:nvSpPr>
          <p:spPr>
            <a:xfrm>
              <a:off x="3268899" y="104072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Triple Point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7C0455-5EC1-40B2-8625-99E27F4832DA}"/>
                </a:ext>
              </a:extLst>
            </p:cNvPr>
            <p:cNvSpPr txBox="1"/>
            <p:nvPr/>
          </p:nvSpPr>
          <p:spPr>
            <a:xfrm>
              <a:off x="4068544" y="800063"/>
              <a:ext cx="1509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Solid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E728DD8-1C3A-4261-9F51-B2652F9AD5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5417" y="1341372"/>
              <a:ext cx="2235950" cy="19371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251336-D703-4479-B6EE-5819FC79F040}"/>
                </a:ext>
              </a:extLst>
            </p:cNvPr>
            <p:cNvSpPr txBox="1"/>
            <p:nvPr/>
          </p:nvSpPr>
          <p:spPr>
            <a:xfrm>
              <a:off x="5426697" y="3280880"/>
              <a:ext cx="1226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Liquid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AEB3A-6B6F-444C-837A-01AACEA38FBC}"/>
                </a:ext>
              </a:extLst>
            </p:cNvPr>
            <p:cNvSpPr txBox="1"/>
            <p:nvPr/>
          </p:nvSpPr>
          <p:spPr>
            <a:xfrm>
              <a:off x="3208631" y="3214859"/>
              <a:ext cx="82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C59645-D2E6-4B64-8E38-202F2842DC8F}"/>
                </a:ext>
              </a:extLst>
            </p:cNvPr>
            <p:cNvSpPr txBox="1"/>
            <p:nvPr/>
          </p:nvSpPr>
          <p:spPr>
            <a:xfrm>
              <a:off x="4068544" y="2366985"/>
              <a:ext cx="156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501196" y="4035805"/>
            <a:ext cx="8141608" cy="221599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created matter can exist at the same time as 3 different things,  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Creator can exist at the same 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3 different things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EC984-2D3D-4E99-BB29-2485AF68DFE2}"/>
              </a:ext>
            </a:extLst>
          </p:cNvPr>
          <p:cNvGrpSpPr/>
          <p:nvPr/>
        </p:nvGrpSpPr>
        <p:grpSpPr>
          <a:xfrm>
            <a:off x="254180" y="-7682"/>
            <a:ext cx="4557317" cy="3703244"/>
            <a:chOff x="9363" y="51900"/>
            <a:chExt cx="4557317" cy="37032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B451EC-1351-4CBA-931F-DC1B218DE602}"/>
                </a:ext>
              </a:extLst>
            </p:cNvPr>
            <p:cNvSpPr txBox="1"/>
            <p:nvPr/>
          </p:nvSpPr>
          <p:spPr>
            <a:xfrm>
              <a:off x="727408" y="51900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Trinity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5AF6C4-DC8C-47A5-81E4-7663F036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778" y="1170759"/>
              <a:ext cx="2553026" cy="23898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90A4A-A5A4-4F91-BD93-B22F40839936}"/>
                </a:ext>
              </a:extLst>
            </p:cNvPr>
            <p:cNvSpPr txBox="1"/>
            <p:nvPr/>
          </p:nvSpPr>
          <p:spPr>
            <a:xfrm>
              <a:off x="1470083" y="706757"/>
              <a:ext cx="161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Father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1F8C6E-99A9-4C2C-8E81-99AD08713CA5}"/>
                </a:ext>
              </a:extLst>
            </p:cNvPr>
            <p:cNvSpPr txBox="1"/>
            <p:nvPr/>
          </p:nvSpPr>
          <p:spPr>
            <a:xfrm>
              <a:off x="3122811" y="3084361"/>
              <a:ext cx="1443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0A72A-AD0D-4005-9C3D-369CC43D16CA}"/>
                </a:ext>
              </a:extLst>
            </p:cNvPr>
            <p:cNvSpPr txBox="1"/>
            <p:nvPr/>
          </p:nvSpPr>
          <p:spPr>
            <a:xfrm>
              <a:off x="9363" y="2677926"/>
              <a:ext cx="1113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Spirit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4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DC71C-1E6E-4EBB-B0EB-A5DA12A43F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5DF78-D59F-4BFE-AFBD-E59F60F10BB0}"/>
              </a:ext>
            </a:extLst>
          </p:cNvPr>
          <p:cNvSpPr txBox="1"/>
          <p:nvPr/>
        </p:nvSpPr>
        <p:spPr>
          <a:xfrm>
            <a:off x="0" y="1218921"/>
            <a:ext cx="91440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said, Let the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children come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19:14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B4933-BF48-4EC9-9814-60F688F3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536" y="5705829"/>
            <a:ext cx="2232926" cy="11521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9B770F-253C-4D82-9D36-D1DE660CD6D1}"/>
              </a:ext>
            </a:extLst>
          </p:cNvPr>
          <p:cNvSpPr txBox="1"/>
          <p:nvPr/>
        </p:nvSpPr>
        <p:spPr>
          <a:xfrm>
            <a:off x="0" y="-42963"/>
            <a:ext cx="914399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Foundations For Children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35A7A-EC71-4022-A968-7272AD0E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229" y="5013776"/>
            <a:ext cx="3199220" cy="1844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2A220C-3089-4E38-9DFF-4F5BB7BC9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" y="4370707"/>
            <a:ext cx="3192888" cy="2487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1782F-1E71-4D20-B472-A50153682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332" y="2121608"/>
            <a:ext cx="2711336" cy="35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664F-4F66-4181-B936-50CE88ED1886}"/>
              </a:ext>
            </a:extLst>
          </p:cNvPr>
          <p:cNvSpPr txBox="1"/>
          <p:nvPr/>
        </p:nvSpPr>
        <p:spPr>
          <a:xfrm>
            <a:off x="295273" y="1396712"/>
            <a:ext cx="8848725" cy="2026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love lasts forever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things God works for the good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those who love him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9E4F4-CA99-460C-AC6B-2A5F025D8E8D}"/>
              </a:ext>
            </a:extLst>
          </p:cNvPr>
          <p:cNvSpPr txBox="1"/>
          <p:nvPr/>
        </p:nvSpPr>
        <p:spPr>
          <a:xfrm>
            <a:off x="6884894" y="5743283"/>
            <a:ext cx="2259106" cy="914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Psalm 107:1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Romans 8:28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21A5B-3FEA-4509-84CA-1DB2C76EC1F2}"/>
              </a:ext>
            </a:extLst>
          </p:cNvPr>
          <p:cNvSpPr txBox="1"/>
          <p:nvPr/>
        </p:nvSpPr>
        <p:spPr>
          <a:xfrm>
            <a:off x="909636" y="3859893"/>
            <a:ext cx="7620000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what things does God work for your good?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B8E5E-45E5-49DB-AA70-76BEFCAE4F4E}"/>
              </a:ext>
            </a:extLst>
          </p:cNvPr>
          <p:cNvSpPr txBox="1"/>
          <p:nvPr/>
        </p:nvSpPr>
        <p:spPr>
          <a:xfrm>
            <a:off x="353825" y="4814595"/>
            <a:ext cx="8436350" cy="5457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this include the bad experiences in your life?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7AF76-88C4-4BD0-8A31-C23EBE05165C}"/>
              </a:ext>
            </a:extLst>
          </p:cNvPr>
          <p:cNvSpPr txBox="1"/>
          <p:nvPr/>
        </p:nvSpPr>
        <p:spPr>
          <a:xfrm>
            <a:off x="0" y="154882"/>
            <a:ext cx="9143997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Characteristics of God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F664F-4F66-4181-B936-50CE88ED1886}"/>
              </a:ext>
            </a:extLst>
          </p:cNvPr>
          <p:cNvSpPr txBox="1"/>
          <p:nvPr/>
        </p:nvSpPr>
        <p:spPr>
          <a:xfrm>
            <a:off x="147637" y="1783187"/>
            <a:ext cx="884872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115000"/>
              </a:lnSpc>
            </a:pP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the LORD </a:t>
            </a:r>
            <a:r>
              <a:rPr lang="en-US" sz="3200" i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not change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FFF8AA-E9C4-4339-9458-B1AA763B4B10}"/>
              </a:ext>
            </a:extLst>
          </p:cNvPr>
          <p:cNvSpPr txBox="1"/>
          <p:nvPr/>
        </p:nvSpPr>
        <p:spPr>
          <a:xfrm>
            <a:off x="0" y="208002"/>
            <a:ext cx="9144000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Characteristics of God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192B1-6F27-4658-BBA5-56D94B3A20EA}"/>
              </a:ext>
            </a:extLst>
          </p:cNvPr>
          <p:cNvSpPr txBox="1"/>
          <p:nvPr/>
        </p:nvSpPr>
        <p:spPr>
          <a:xfrm>
            <a:off x="363682" y="3136612"/>
            <a:ext cx="841663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it important that God doesn’t change?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23896-C7CC-431E-BA7B-C2F8315A2C4E}"/>
              </a:ext>
            </a:extLst>
          </p:cNvPr>
          <p:cNvSpPr txBox="1"/>
          <p:nvPr/>
        </p:nvSpPr>
        <p:spPr>
          <a:xfrm>
            <a:off x="7148946" y="6276106"/>
            <a:ext cx="1995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Malachi 3:6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93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689B61-D05F-4FEB-883D-1739994ED171}"/>
              </a:ext>
            </a:extLst>
          </p:cNvPr>
          <p:cNvSpPr txBox="1"/>
          <p:nvPr/>
        </p:nvSpPr>
        <p:spPr>
          <a:xfrm>
            <a:off x="2471088" y="898791"/>
            <a:ext cx="6391274" cy="18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works for my good.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never changes.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E35AA-63DB-4F51-80D9-CC9F441CBED1}"/>
              </a:ext>
            </a:extLst>
          </p:cNvPr>
          <p:cNvSpPr txBox="1"/>
          <p:nvPr/>
        </p:nvSpPr>
        <p:spPr>
          <a:xfrm>
            <a:off x="619123" y="3016609"/>
            <a:ext cx="7905750" cy="230941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trust that a good God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never changes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who works for the good of His children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work for my good.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3F66D-C3A2-4E5E-9433-9294B8C28CB8}"/>
              </a:ext>
            </a:extLst>
          </p:cNvPr>
          <p:cNvSpPr txBox="1"/>
          <p:nvPr/>
        </p:nvSpPr>
        <p:spPr>
          <a:xfrm>
            <a:off x="281635" y="5644230"/>
            <a:ext cx="8580727" cy="6299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28600" marR="0" lvl="0" indent="-2286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you feel about these facts about God?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2F1F0-9DD6-485D-9D79-1409FA1AB30A}"/>
              </a:ext>
            </a:extLst>
          </p:cNvPr>
          <p:cNvSpPr txBox="1"/>
          <p:nvPr/>
        </p:nvSpPr>
        <p:spPr>
          <a:xfrm>
            <a:off x="1" y="20286"/>
            <a:ext cx="9143999" cy="675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Characteristics of God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494927" y="1953941"/>
            <a:ext cx="870546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we will make human beings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will </a:t>
            </a:r>
            <a:r>
              <a:rPr lang="en-US" sz="32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like us</a:t>
            </a:r>
            <a:r>
              <a:rPr lang="en-US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resemble 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2C0DDD-DBC2-4BB2-B310-B30C25155301}"/>
              </a:ext>
            </a:extLst>
          </p:cNvPr>
          <p:cNvGrpSpPr/>
          <p:nvPr/>
        </p:nvGrpSpPr>
        <p:grpSpPr>
          <a:xfrm>
            <a:off x="2015007" y="-19643"/>
            <a:ext cx="5244614" cy="1608348"/>
            <a:chOff x="2015007" y="-19643"/>
            <a:chExt cx="5244614" cy="1608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A38D24-02F3-4119-99FD-69C9847B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5007" y="-19643"/>
              <a:ext cx="5244614" cy="16083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DC91C8-5965-476F-B841-15E824C21C82}"/>
                </a:ext>
              </a:extLst>
            </p:cNvPr>
            <p:cNvSpPr txBox="1"/>
            <p:nvPr/>
          </p:nvSpPr>
          <p:spPr>
            <a:xfrm>
              <a:off x="2015007" y="-19643"/>
              <a:ext cx="3107499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God Created You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EE8B69-1BD3-486A-88D8-5467079E5172}"/>
              </a:ext>
            </a:extLst>
          </p:cNvPr>
          <p:cNvSpPr txBox="1"/>
          <p:nvPr/>
        </p:nvSpPr>
        <p:spPr>
          <a:xfrm>
            <a:off x="2225351" y="3380566"/>
            <a:ext cx="4180114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are we special?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C092F-0618-40A8-A484-B9773E009701}"/>
              </a:ext>
            </a:extLst>
          </p:cNvPr>
          <p:cNvSpPr txBox="1"/>
          <p:nvPr/>
        </p:nvSpPr>
        <p:spPr>
          <a:xfrm>
            <a:off x="7128993" y="553698"/>
            <a:ext cx="2043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Genesis 1:26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78F21-73A5-4612-A628-04D00F9AC467}"/>
              </a:ext>
            </a:extLst>
          </p:cNvPr>
          <p:cNvSpPr txBox="1"/>
          <p:nvPr/>
        </p:nvSpPr>
        <p:spPr>
          <a:xfrm>
            <a:off x="177281" y="5851841"/>
            <a:ext cx="878943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position of responsibility did God give us?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DAC74-01F4-4E43-A1E3-5EDAE5B6524D}"/>
              </a:ext>
            </a:extLst>
          </p:cNvPr>
          <p:cNvSpPr txBox="1"/>
          <p:nvPr/>
        </p:nvSpPr>
        <p:spPr>
          <a:xfrm>
            <a:off x="494927" y="4455994"/>
            <a:ext cx="847179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will be responsible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the 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 itself,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every animal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7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223936" y="2348111"/>
            <a:ext cx="8920064" cy="3826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has examined me and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knows me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knows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 I do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understands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my thoughts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sees me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knows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my actions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 before I speak,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knows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 will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9E95-D0EB-4BF1-89E5-410990AD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7ACCF-C57F-4F57-9617-743109E4DC4C}"/>
              </a:ext>
            </a:extLst>
          </p:cNvPr>
          <p:cNvSpPr txBox="1"/>
          <p:nvPr/>
        </p:nvSpPr>
        <p:spPr>
          <a:xfrm>
            <a:off x="6400800" y="835994"/>
            <a:ext cx="2481943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Psalm 139:1-4</a:t>
            </a:r>
          </a:p>
        </p:txBody>
      </p:sp>
    </p:spTree>
    <p:extLst>
      <p:ext uri="{BB962C8B-B14F-4D97-AF65-F5344CB8AC3E}">
        <p14:creationId xmlns:p14="http://schemas.microsoft.com/office/powerpoint/2010/main" val="14811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881741" y="2557447"/>
            <a:ext cx="7147247" cy="17431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does it make you feel to know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God knows everything about you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including your thoughts?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9E95-D0EB-4BF1-89E5-410990AD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5BFF9D90-492D-4FB1-9868-56F7C598DFC5}"/>
              </a:ext>
            </a:extLst>
          </p:cNvPr>
          <p:cNvSpPr/>
          <p:nvPr/>
        </p:nvSpPr>
        <p:spPr>
          <a:xfrm rot="20482163" flipV="1">
            <a:off x="6672113" y="709249"/>
            <a:ext cx="1802140" cy="4611368"/>
          </a:xfrm>
          <a:prstGeom prst="curvedLeftArrow">
            <a:avLst>
              <a:gd name="adj1" fmla="val 8631"/>
              <a:gd name="adj2" fmla="val 25784"/>
              <a:gd name="adj3" fmla="val 25000"/>
            </a:avLst>
          </a:prstGeom>
          <a:solidFill>
            <a:srgbClr val="FF9999"/>
          </a:solidFill>
          <a:ln w="3810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37E64-9B42-46E4-88B5-73C34CBDB64E}"/>
              </a:ext>
            </a:extLst>
          </p:cNvPr>
          <p:cNvSpPr txBox="1"/>
          <p:nvPr/>
        </p:nvSpPr>
        <p:spPr>
          <a:xfrm>
            <a:off x="1520888" y="4830393"/>
            <a:ext cx="5868955" cy="11767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can you trust God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know everything about you?</a:t>
            </a:r>
          </a:p>
        </p:txBody>
      </p:sp>
    </p:spTree>
    <p:extLst>
      <p:ext uri="{BB962C8B-B14F-4D97-AF65-F5344CB8AC3E}">
        <p14:creationId xmlns:p14="http://schemas.microsoft.com/office/powerpoint/2010/main" val="4785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045029" y="2709768"/>
            <a:ext cx="8098971" cy="18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 comes from God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loved us and sent his Son to be the way by which our sins are forgiven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927B3-A7F6-47B0-9819-C2AA6E23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2F474-04DD-4F9C-8B56-498F62CF9B8D}"/>
              </a:ext>
            </a:extLst>
          </p:cNvPr>
          <p:cNvSpPr txBox="1"/>
          <p:nvPr/>
        </p:nvSpPr>
        <p:spPr>
          <a:xfrm>
            <a:off x="6382139" y="835994"/>
            <a:ext cx="2286000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John 4:7-10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03660-E61C-419B-9F42-8C752033E2EF}"/>
              </a:ext>
            </a:extLst>
          </p:cNvPr>
          <p:cNvSpPr txBox="1"/>
          <p:nvPr/>
        </p:nvSpPr>
        <p:spPr>
          <a:xfrm>
            <a:off x="587827" y="5235259"/>
            <a:ext cx="7968343" cy="61048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Sins are bad thoughts, words, and actions</a:t>
            </a:r>
          </a:p>
        </p:txBody>
      </p:sp>
    </p:spTree>
    <p:extLst>
      <p:ext uri="{BB962C8B-B14F-4D97-AF65-F5344CB8AC3E}">
        <p14:creationId xmlns:p14="http://schemas.microsoft.com/office/powerpoint/2010/main" val="10256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863731" y="2470235"/>
            <a:ext cx="8186964" cy="182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how much the Father has loved us!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love is so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we are called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God's children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9BAA7-0EED-4BBC-A031-15A0951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696" y="0"/>
            <a:ext cx="2790607" cy="2152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BBC21-23FA-4FEC-BDB3-922028849A2C}"/>
              </a:ext>
            </a:extLst>
          </p:cNvPr>
          <p:cNvSpPr txBox="1"/>
          <p:nvPr/>
        </p:nvSpPr>
        <p:spPr>
          <a:xfrm>
            <a:off x="1538338" y="4803452"/>
            <a:ext cx="6067322" cy="6104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much does God love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C7825-0983-4614-9B1C-9279EC695F04}"/>
              </a:ext>
            </a:extLst>
          </p:cNvPr>
          <p:cNvSpPr txBox="1"/>
          <p:nvPr/>
        </p:nvSpPr>
        <p:spPr>
          <a:xfrm>
            <a:off x="6372808" y="835994"/>
            <a:ext cx="2197736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John 3:1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08D5C-5CB9-4DF3-A49B-D8AF22C8FA36}"/>
              </a:ext>
            </a:extLst>
          </p:cNvPr>
          <p:cNvSpPr txBox="1"/>
          <p:nvPr/>
        </p:nvSpPr>
        <p:spPr>
          <a:xfrm>
            <a:off x="2152015" y="5716762"/>
            <a:ext cx="4572000" cy="6104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are you to God?</a:t>
            </a:r>
          </a:p>
        </p:txBody>
      </p:sp>
    </p:spTree>
    <p:extLst>
      <p:ext uri="{BB962C8B-B14F-4D97-AF65-F5344CB8AC3E}">
        <p14:creationId xmlns:p14="http://schemas.microsoft.com/office/powerpoint/2010/main" val="17009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0" y="2859613"/>
            <a:ext cx="9144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Christ, God has blessed us with </a:t>
            </a:r>
          </a:p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spiritual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blessing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2993000" y="13085"/>
            <a:ext cx="3158000" cy="225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3F75FF-B1A8-4C80-BF91-5DC8EEAFF83D}"/>
              </a:ext>
            </a:extLst>
          </p:cNvPr>
          <p:cNvSpPr txBox="1"/>
          <p:nvPr/>
        </p:nvSpPr>
        <p:spPr>
          <a:xfrm>
            <a:off x="6670696" y="998158"/>
            <a:ext cx="218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1:3</a:t>
            </a:r>
          </a:p>
        </p:txBody>
      </p:sp>
    </p:spTree>
    <p:extLst>
      <p:ext uri="{BB962C8B-B14F-4D97-AF65-F5344CB8AC3E}">
        <p14:creationId xmlns:p14="http://schemas.microsoft.com/office/powerpoint/2010/main" val="20663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6D717-9104-4FF4-A4F6-24FDE80A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" y="1040983"/>
            <a:ext cx="3319313" cy="2585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C5B40-BF24-4634-B77D-697E5E1E6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145" y="4784555"/>
            <a:ext cx="3596855" cy="207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EA00B-81DB-48CF-BE79-D7859CD1204C}"/>
              </a:ext>
            </a:extLst>
          </p:cNvPr>
          <p:cNvSpPr txBox="1"/>
          <p:nvPr/>
        </p:nvSpPr>
        <p:spPr>
          <a:xfrm>
            <a:off x="2335728" y="0"/>
            <a:ext cx="4485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FF28F-BC4A-4074-B43D-8019C7EAA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021" y="1371600"/>
            <a:ext cx="2617736" cy="34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2993000" y="13085"/>
            <a:ext cx="3158000" cy="2251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9E580-3700-4B81-9678-EF0BA35D0FC5}"/>
              </a:ext>
            </a:extLst>
          </p:cNvPr>
          <p:cNvSpPr txBox="1"/>
          <p:nvPr/>
        </p:nvSpPr>
        <p:spPr>
          <a:xfrm>
            <a:off x="706164" y="3645058"/>
            <a:ext cx="29502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love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Eternal life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AB948-F7F8-4D3F-A6E0-ED884262AFEF}"/>
              </a:ext>
            </a:extLst>
          </p:cNvPr>
          <p:cNvSpPr txBox="1"/>
          <p:nvPr/>
        </p:nvSpPr>
        <p:spPr>
          <a:xfrm>
            <a:off x="4351759" y="3713764"/>
            <a:ext cx="47922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Prayer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Word (The Bible)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Spirit in us</a:t>
            </a:r>
          </a:p>
          <a:p>
            <a:pPr marL="231775" marR="0" lvl="0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in temptation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1BB3A-2081-4000-8C4E-F550C31B5B6F}"/>
              </a:ext>
            </a:extLst>
          </p:cNvPr>
          <p:cNvSpPr txBox="1"/>
          <p:nvPr/>
        </p:nvSpPr>
        <p:spPr>
          <a:xfrm>
            <a:off x="1144847" y="2909127"/>
            <a:ext cx="6413823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of Spiritual Blessings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F75FF-B1A8-4C80-BF91-5DC8EEAFF83D}"/>
              </a:ext>
            </a:extLst>
          </p:cNvPr>
          <p:cNvSpPr txBox="1"/>
          <p:nvPr/>
        </p:nvSpPr>
        <p:spPr>
          <a:xfrm>
            <a:off x="6670696" y="998158"/>
            <a:ext cx="218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1:3</a:t>
            </a:r>
          </a:p>
        </p:txBody>
      </p:sp>
    </p:spTree>
    <p:extLst>
      <p:ext uri="{BB962C8B-B14F-4D97-AF65-F5344CB8AC3E}">
        <p14:creationId xmlns:p14="http://schemas.microsoft.com/office/powerpoint/2010/main" val="33607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335902" y="2382185"/>
            <a:ext cx="8808098" cy="2386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sins are forgiven through the sacrifice of Jesus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forgives our sins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because of his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kindness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E4F2A-61CE-4BEC-98FB-139C836D48B1}"/>
              </a:ext>
            </a:extLst>
          </p:cNvPr>
          <p:cNvSpPr txBox="1"/>
          <p:nvPr/>
        </p:nvSpPr>
        <p:spPr>
          <a:xfrm>
            <a:off x="6257379" y="723991"/>
            <a:ext cx="2705644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1:7</a:t>
            </a:r>
          </a:p>
        </p:txBody>
      </p:sp>
    </p:spTree>
    <p:extLst>
      <p:ext uri="{BB962C8B-B14F-4D97-AF65-F5344CB8AC3E}">
        <p14:creationId xmlns:p14="http://schemas.microsoft.com/office/powerpoint/2010/main" val="3049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80976" y="2064944"/>
            <a:ext cx="8963024" cy="125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revealed the mystery of his plan to 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had decided to do this through Jesus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E4F2A-61CE-4BEC-98FB-139C836D48B1}"/>
              </a:ext>
            </a:extLst>
          </p:cNvPr>
          <p:cNvSpPr txBox="1"/>
          <p:nvPr/>
        </p:nvSpPr>
        <p:spPr>
          <a:xfrm>
            <a:off x="6257379" y="723991"/>
            <a:ext cx="2705644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Ephesians 1:9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7299D4-ADBA-4D2B-B136-F1810BEDFF22}"/>
              </a:ext>
            </a:extLst>
          </p:cNvPr>
          <p:cNvGrpSpPr/>
          <p:nvPr/>
        </p:nvGrpSpPr>
        <p:grpSpPr>
          <a:xfrm>
            <a:off x="466268" y="3395203"/>
            <a:ext cx="8337891" cy="3285253"/>
            <a:chOff x="466268" y="3395203"/>
            <a:chExt cx="8337891" cy="32852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395ADA-B93D-4F8A-8422-9F54294D2CF5}"/>
                </a:ext>
              </a:extLst>
            </p:cNvPr>
            <p:cNvSpPr txBox="1"/>
            <p:nvPr/>
          </p:nvSpPr>
          <p:spPr>
            <a:xfrm>
              <a:off x="466268" y="4276605"/>
              <a:ext cx="5458553" cy="117679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God reveals the mystery of His plan to us in the Bible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FC9AA6-F16D-4756-9441-8FA186E29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6243" y="3395203"/>
              <a:ext cx="2387916" cy="328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4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180975" y="2848248"/>
            <a:ext cx="8963024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Don't you know that you are God's temple 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that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God's Spirit lives in you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0A856-B79A-4A2F-883A-A9B775CAE817}"/>
              </a:ext>
            </a:extLst>
          </p:cNvPr>
          <p:cNvSpPr txBox="1"/>
          <p:nvPr/>
        </p:nvSpPr>
        <p:spPr>
          <a:xfrm>
            <a:off x="1507470" y="4903717"/>
            <a:ext cx="6310035" cy="11767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should take care of your body </a:t>
            </a:r>
          </a:p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you are God’s temple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5F3D0-D980-4AAE-B915-6D04B858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32" y="0"/>
            <a:ext cx="3983736" cy="225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9DC55-27D5-4897-9A27-64F3FE539F00}"/>
              </a:ext>
            </a:extLst>
          </p:cNvPr>
          <p:cNvSpPr txBox="1"/>
          <p:nvPr/>
        </p:nvSpPr>
        <p:spPr>
          <a:xfrm>
            <a:off x="6449012" y="888490"/>
            <a:ext cx="2736986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Corinthians 3:16</a:t>
            </a:r>
          </a:p>
        </p:txBody>
      </p:sp>
    </p:spTree>
    <p:extLst>
      <p:ext uri="{BB962C8B-B14F-4D97-AF65-F5344CB8AC3E}">
        <p14:creationId xmlns:p14="http://schemas.microsoft.com/office/powerpoint/2010/main" val="7805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970546" y="2772584"/>
            <a:ext cx="7788443" cy="18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has given us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need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live our life on the earth </a:t>
            </a:r>
          </a:p>
          <a:p>
            <a:pPr marL="800100" lvl="1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to have eternal life with God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EE81E-3294-43FA-893D-01150DA88943}"/>
              </a:ext>
            </a:extLst>
          </p:cNvPr>
          <p:cNvSpPr txBox="1"/>
          <p:nvPr/>
        </p:nvSpPr>
        <p:spPr>
          <a:xfrm>
            <a:off x="6512767" y="725789"/>
            <a:ext cx="1903444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Peter 1:3</a:t>
            </a:r>
          </a:p>
        </p:txBody>
      </p:sp>
    </p:spTree>
    <p:extLst>
      <p:ext uri="{BB962C8B-B14F-4D97-AF65-F5344CB8AC3E}">
        <p14:creationId xmlns:p14="http://schemas.microsoft.com/office/powerpoint/2010/main" val="31607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989045" y="2551452"/>
            <a:ext cx="8154955" cy="254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constant </a:t>
            </a:r>
            <a:r>
              <a:rPr lang="en-US" sz="32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love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God never ceases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kindness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lasts forever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 every morning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Great is you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faithfulness</a:t>
            </a:r>
            <a:endParaRPr lang="en-US" sz="32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3ADE-BE54-478C-8275-4D3439870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14187"/>
          <a:stretch/>
        </p:blipFill>
        <p:spPr>
          <a:xfrm>
            <a:off x="3219178" y="0"/>
            <a:ext cx="2705643" cy="1928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835FA-8FFC-4E78-850D-92EB2121C8B4}"/>
              </a:ext>
            </a:extLst>
          </p:cNvPr>
          <p:cNvSpPr txBox="1"/>
          <p:nvPr/>
        </p:nvSpPr>
        <p:spPr>
          <a:xfrm>
            <a:off x="5924821" y="723991"/>
            <a:ext cx="3163076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-11430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Lamentations 3:22,23</a:t>
            </a:r>
          </a:p>
        </p:txBody>
      </p:sp>
    </p:spTree>
    <p:extLst>
      <p:ext uri="{BB962C8B-B14F-4D97-AF65-F5344CB8AC3E}">
        <p14:creationId xmlns:p14="http://schemas.microsoft.com/office/powerpoint/2010/main" val="34021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2301826" y="3832269"/>
            <a:ext cx="5060027" cy="254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15000"/>
              </a:lnSpc>
              <a:spcAft>
                <a:spcPts val="600"/>
              </a:spcAft>
            </a:pPr>
            <a:r>
              <a:rPr lang="en-US" sz="32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Characteristics of God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is good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works for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good </a:t>
            </a:r>
          </a:p>
          <a:p>
            <a:pPr marL="401638" lvl="1" indent="-401638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never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3329619" y="3025731"/>
            <a:ext cx="2484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DAB4E-A147-44DC-B8DE-CD8E73B4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36" y="0"/>
            <a:ext cx="3863128" cy="31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6" y="152012"/>
            <a:ext cx="8963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8F23E-A219-4BD8-90DB-5521525226D1}"/>
              </a:ext>
            </a:extLst>
          </p:cNvPr>
          <p:cNvSpPr txBox="1"/>
          <p:nvPr/>
        </p:nvSpPr>
        <p:spPr>
          <a:xfrm>
            <a:off x="910387" y="3429000"/>
            <a:ext cx="7323220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285908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were created to be like God</a:t>
            </a:r>
          </a:p>
          <a:p>
            <a:pPr marL="233363" marR="0" lvl="0" indent="-233363" algn="l" defTabSz="285908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were created to care for the earth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9BA8C-1E08-445E-9702-5F90CB95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42" y="1084521"/>
            <a:ext cx="6098116" cy="19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0" y="10262"/>
            <a:ext cx="8963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295D9-8888-488F-A71C-8A9B477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658" y="794649"/>
            <a:ext cx="2562684" cy="19751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F36ED1-11F2-4CDE-B9F0-007BDD5AD156}"/>
              </a:ext>
            </a:extLst>
          </p:cNvPr>
          <p:cNvSpPr txBox="1"/>
          <p:nvPr/>
        </p:nvSpPr>
        <p:spPr>
          <a:xfrm>
            <a:off x="2323308" y="3298371"/>
            <a:ext cx="5914663" cy="194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loves you</a:t>
            </a:r>
          </a:p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knows you</a:t>
            </a:r>
          </a:p>
          <a:p>
            <a:pPr marL="233363" marR="0" lvl="0" indent="-233363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 loves you as His child</a:t>
            </a:r>
          </a:p>
        </p:txBody>
      </p:sp>
    </p:spTree>
    <p:extLst>
      <p:ext uri="{BB962C8B-B14F-4D97-AF65-F5344CB8AC3E}">
        <p14:creationId xmlns:p14="http://schemas.microsoft.com/office/powerpoint/2010/main" val="161712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8" y="154578"/>
            <a:ext cx="8963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276BD-031A-4951-8F57-69BCA1DF9B9C}"/>
              </a:ext>
            </a:extLst>
          </p:cNvPr>
          <p:cNvSpPr txBox="1"/>
          <p:nvPr/>
        </p:nvSpPr>
        <p:spPr>
          <a:xfrm>
            <a:off x="2160795" y="939583"/>
            <a:ext cx="4822408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blessings to you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spiritual blessing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Forgiveness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of His will</a:t>
            </a:r>
          </a:p>
          <a:p>
            <a:pPr marL="288925" marR="0" lvl="0" indent="-28892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Holy Spirit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40E2E-F820-410F-B3E7-EE9FBD0D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55" y="4015537"/>
            <a:ext cx="3762688" cy="21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5EB30-07C5-456F-A87D-C63DCE52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" r="2418" b="6956"/>
          <a:stretch/>
        </p:blipFill>
        <p:spPr>
          <a:xfrm>
            <a:off x="1031032" y="507561"/>
            <a:ext cx="7081935" cy="54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2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EFD76B-6530-4DFF-80C3-0F4C0BEAAC58}"/>
              </a:ext>
            </a:extLst>
          </p:cNvPr>
          <p:cNvSpPr txBox="1"/>
          <p:nvPr/>
        </p:nvSpPr>
        <p:spPr>
          <a:xfrm>
            <a:off x="90488" y="154578"/>
            <a:ext cx="8963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“Your Heavenly Father”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276BD-031A-4951-8F57-69BCA1DF9B9C}"/>
              </a:ext>
            </a:extLst>
          </p:cNvPr>
          <p:cNvSpPr txBox="1"/>
          <p:nvPr/>
        </p:nvSpPr>
        <p:spPr>
          <a:xfrm>
            <a:off x="662198" y="1200503"/>
            <a:ext cx="749248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blessings to you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Everything you need for living on earth and and to have eternal life with God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God’s love, kindness, and faithfulness</a:t>
            </a:r>
          </a:p>
          <a:p>
            <a:pPr marL="288925" marR="0" lvl="0" indent="-288925" algn="l" defTabSz="4572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blessings are new every morning and they never cease</a:t>
            </a:r>
          </a:p>
        </p:txBody>
      </p:sp>
    </p:spTree>
    <p:extLst>
      <p:ext uri="{BB962C8B-B14F-4D97-AF65-F5344CB8AC3E}">
        <p14:creationId xmlns:p14="http://schemas.microsoft.com/office/powerpoint/2010/main" val="42405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9B68A9-887A-4AA2-A7AA-57376C8BE9F2}"/>
              </a:ext>
            </a:extLst>
          </p:cNvPr>
          <p:cNvGrpSpPr/>
          <p:nvPr/>
        </p:nvGrpSpPr>
        <p:grpSpPr>
          <a:xfrm>
            <a:off x="2478111" y="520861"/>
            <a:ext cx="4525362" cy="5942284"/>
            <a:chOff x="2478111" y="520861"/>
            <a:chExt cx="4525362" cy="59422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37FD0A-DEAA-4D30-9E57-3CE57AB2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8111" y="520861"/>
              <a:ext cx="4525362" cy="59422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0DE7E3-74C7-4440-8DD5-3F2EA78533FA}"/>
                </a:ext>
              </a:extLst>
            </p:cNvPr>
            <p:cNvSpPr txBox="1"/>
            <p:nvPr/>
          </p:nvSpPr>
          <p:spPr>
            <a:xfrm>
              <a:off x="2677014" y="4890589"/>
              <a:ext cx="4127555" cy="144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n>
                    <a:solidFill>
                      <a:schemeClr val="bg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Jesus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7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58999-268F-4DBA-97DC-4E69F1E28660}"/>
              </a:ext>
            </a:extLst>
          </p:cNvPr>
          <p:cNvSpPr txBox="1"/>
          <p:nvPr/>
        </p:nvSpPr>
        <p:spPr>
          <a:xfrm>
            <a:off x="1041720" y="1600939"/>
            <a:ext cx="7905509" cy="277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say Jesus was just a great man; 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others say He was just a prophet.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Jesus claimed that He is God. 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Jesus is not God, then He is a liar </a:t>
            </a:r>
          </a:p>
        </p:txBody>
      </p:sp>
    </p:spTree>
    <p:extLst>
      <p:ext uri="{BB962C8B-B14F-4D97-AF65-F5344CB8AC3E}">
        <p14:creationId xmlns:p14="http://schemas.microsoft.com/office/powerpoint/2010/main" val="5788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58999-268F-4DBA-97DC-4E69F1E28660}"/>
              </a:ext>
            </a:extLst>
          </p:cNvPr>
          <p:cNvSpPr txBox="1"/>
          <p:nvPr/>
        </p:nvSpPr>
        <p:spPr>
          <a:xfrm>
            <a:off x="173620" y="1991138"/>
            <a:ext cx="8970380" cy="3491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 had the power to pay the penalty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our sin by His death on the cross 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all who will believe</a:t>
            </a:r>
          </a:p>
          <a:p>
            <a:pPr marL="231775" marR="0" lvl="0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 was able to communicate with us </a:t>
            </a:r>
          </a:p>
          <a:p>
            <a:pPr marL="688975" marR="0" lvl="1" indent="-231775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show us that He understands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83149-DE0B-4BE2-AF51-7376324DDAB4}"/>
              </a:ext>
            </a:extLst>
          </p:cNvPr>
          <p:cNvSpPr txBox="1"/>
          <p:nvPr/>
        </p:nvSpPr>
        <p:spPr>
          <a:xfrm>
            <a:off x="302741" y="748323"/>
            <a:ext cx="8538519" cy="7386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Jesus is entirely God and entirely man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1AE078-B51A-4F15-979C-CDD0C83285B7}"/>
              </a:ext>
            </a:extLst>
          </p:cNvPr>
          <p:cNvGrpSpPr/>
          <p:nvPr/>
        </p:nvGrpSpPr>
        <p:grpSpPr>
          <a:xfrm>
            <a:off x="1921396" y="-9288"/>
            <a:ext cx="5301205" cy="3716438"/>
            <a:chOff x="1932971" y="381000"/>
            <a:chExt cx="5301205" cy="37164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4E3A2E-D78C-4E81-BCAD-9A57F7F6A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" r="2305" b="39034"/>
            <a:stretch/>
          </p:blipFill>
          <p:spPr>
            <a:xfrm>
              <a:off x="1932971" y="381000"/>
              <a:ext cx="5301205" cy="37164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7F42E4-7D05-412E-B8B7-0158CF08503B}"/>
                </a:ext>
              </a:extLst>
            </p:cNvPr>
            <p:cNvSpPr txBox="1"/>
            <p:nvPr/>
          </p:nvSpPr>
          <p:spPr>
            <a:xfrm>
              <a:off x="2031355" y="3125165"/>
              <a:ext cx="5104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Jesus is God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296954" y="4074051"/>
            <a:ext cx="668071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did Jesus say about Himself? </a:t>
            </a:r>
          </a:p>
          <a:p>
            <a:pPr marL="806450" marR="0" lvl="1" indent="-3492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 and the Father are one.”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789BD-B167-4598-9E97-5C02EB486E51}"/>
              </a:ext>
            </a:extLst>
          </p:cNvPr>
          <p:cNvSpPr txBox="1"/>
          <p:nvPr/>
        </p:nvSpPr>
        <p:spPr>
          <a:xfrm>
            <a:off x="1707492" y="5560162"/>
            <a:ext cx="5729009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said that He is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E950A-2362-4CF3-A0E9-D869920E5DD7}"/>
              </a:ext>
            </a:extLst>
          </p:cNvPr>
          <p:cNvSpPr txBox="1"/>
          <p:nvPr/>
        </p:nvSpPr>
        <p:spPr>
          <a:xfrm>
            <a:off x="7333861" y="1618098"/>
            <a:ext cx="1695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10:30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679510" y="3056142"/>
            <a:ext cx="698862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owns everything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made the universe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46A78-BDA2-43B7-A7F0-0AF67D4801B0}"/>
              </a:ext>
            </a:extLst>
          </p:cNvPr>
          <p:cNvSpPr txBox="1"/>
          <p:nvPr/>
        </p:nvSpPr>
        <p:spPr>
          <a:xfrm>
            <a:off x="6624735" y="1011299"/>
            <a:ext cx="2043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1:2</a:t>
            </a:r>
          </a:p>
        </p:txBody>
      </p:sp>
    </p:spTree>
    <p:extLst>
      <p:ext uri="{BB962C8B-B14F-4D97-AF65-F5344CB8AC3E}">
        <p14:creationId xmlns:p14="http://schemas.microsoft.com/office/powerpoint/2010/main" val="491423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768926" y="3056142"/>
            <a:ext cx="83750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revealed the nature of God</a:t>
            </a:r>
          </a:p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is the exact likeness of God</a:t>
            </a:r>
          </a:p>
          <a:p>
            <a:pPr marL="282575" marR="0" lvl="0" indent="-2825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holds the universe together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46A78-BDA2-43B7-A7F0-0AF67D4801B0}"/>
              </a:ext>
            </a:extLst>
          </p:cNvPr>
          <p:cNvSpPr txBox="1"/>
          <p:nvPr/>
        </p:nvSpPr>
        <p:spPr>
          <a:xfrm>
            <a:off x="6624735" y="1011299"/>
            <a:ext cx="2043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1:3</a:t>
            </a:r>
          </a:p>
        </p:txBody>
      </p:sp>
    </p:spTree>
    <p:extLst>
      <p:ext uri="{BB962C8B-B14F-4D97-AF65-F5344CB8AC3E}">
        <p14:creationId xmlns:p14="http://schemas.microsoft.com/office/powerpoint/2010/main" val="470156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382555" y="1903692"/>
            <a:ext cx="87614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the Father says about Jesus</a:t>
            </a:r>
          </a:p>
          <a:p>
            <a:pPr lvl="1" indent="-2222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rule, O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 last for ever and ever</a:t>
            </a:r>
          </a:p>
          <a:p>
            <a:pPr lvl="1" indent="-2222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O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34950" lvl="1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 </a:t>
            </a: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the heavens and the earth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418845" y="0"/>
            <a:ext cx="2448198" cy="1695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587830" y="4702635"/>
            <a:ext cx="5822302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God the Father call Jesus?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Jesus do?</a:t>
            </a:r>
          </a:p>
        </p:txBody>
      </p:sp>
      <p:pic>
        <p:nvPicPr>
          <p:cNvPr id="2052" name="Picture 4" descr="Jesus Christ is not God Almighty ! Proofs from Bible ! | Answering ...">
            <a:extLst>
              <a:ext uri="{FF2B5EF4-FFF2-40B4-BE49-F238E27FC236}">
                <a16:creationId xmlns:a16="http://schemas.microsoft.com/office/drawing/2014/main" id="{E76B32DC-BE43-4F34-A8A7-B5981C7D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26" y="4150461"/>
            <a:ext cx="2183774" cy="26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6B252-028F-4F44-99BB-48DB79913664}"/>
              </a:ext>
            </a:extLst>
          </p:cNvPr>
          <p:cNvSpPr txBox="1"/>
          <p:nvPr/>
        </p:nvSpPr>
        <p:spPr>
          <a:xfrm>
            <a:off x="6111551" y="617046"/>
            <a:ext cx="2827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1:8, 10</a:t>
            </a:r>
          </a:p>
        </p:txBody>
      </p:sp>
    </p:spTree>
    <p:extLst>
      <p:ext uri="{BB962C8B-B14F-4D97-AF65-F5344CB8AC3E}">
        <p14:creationId xmlns:p14="http://schemas.microsoft.com/office/powerpoint/2010/main" val="14650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2305076" y="3138698"/>
            <a:ext cx="496347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never changes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lives forever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5FDA1-1E58-4122-9952-84A3A617A03C}"/>
              </a:ext>
            </a:extLst>
          </p:cNvPr>
          <p:cNvSpPr txBox="1"/>
          <p:nvPr/>
        </p:nvSpPr>
        <p:spPr>
          <a:xfrm>
            <a:off x="2043819" y="5182489"/>
            <a:ext cx="5056360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has the characteristics of God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404C1-4E89-44AF-AC0A-DF37E453D4C1}"/>
              </a:ext>
            </a:extLst>
          </p:cNvPr>
          <p:cNvSpPr txBox="1"/>
          <p:nvPr/>
        </p:nvSpPr>
        <p:spPr>
          <a:xfrm>
            <a:off x="6596743" y="1011299"/>
            <a:ext cx="2220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1:12</a:t>
            </a:r>
          </a:p>
        </p:txBody>
      </p:sp>
    </p:spTree>
    <p:extLst>
      <p:ext uri="{BB962C8B-B14F-4D97-AF65-F5344CB8AC3E}">
        <p14:creationId xmlns:p14="http://schemas.microsoft.com/office/powerpoint/2010/main" val="9064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129820" y="3039960"/>
            <a:ext cx="6884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cured a man of his leprosy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C779E-A2D9-43AA-9982-5A2FAB1E8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37" y="4241986"/>
            <a:ext cx="3694923" cy="2345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CFDF2-372F-442C-842F-6CAF7716A654}"/>
              </a:ext>
            </a:extLst>
          </p:cNvPr>
          <p:cNvSpPr txBox="1"/>
          <p:nvPr/>
        </p:nvSpPr>
        <p:spPr>
          <a:xfrm>
            <a:off x="6550088" y="1011299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8:3</a:t>
            </a:r>
          </a:p>
        </p:txBody>
      </p:sp>
    </p:spTree>
    <p:extLst>
      <p:ext uri="{BB962C8B-B14F-4D97-AF65-F5344CB8AC3E}">
        <p14:creationId xmlns:p14="http://schemas.microsoft.com/office/powerpoint/2010/main" val="15999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CE80C-57E1-4A33-AD9C-7F7B8C9A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2000"/>
          </a:blip>
          <a:srcRect l="12339" r="12485"/>
          <a:stretch/>
        </p:blipFill>
        <p:spPr>
          <a:xfrm>
            <a:off x="-1" y="9972"/>
            <a:ext cx="9144000" cy="6848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28073" y="1875454"/>
            <a:ext cx="908785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God is every place, all of the time</a:t>
            </a: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Past, present, and future </a:t>
            </a: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God is in 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infinitesimal &amp; the infinite</a:t>
            </a:r>
          </a:p>
          <a:p>
            <a:pPr marL="914400" marR="0" lvl="2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Smallest and largest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not limited by space and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76649-1C26-4DB4-AEEF-0A791F085959}"/>
              </a:ext>
            </a:extLst>
          </p:cNvPr>
          <p:cNvSpPr txBox="1"/>
          <p:nvPr/>
        </p:nvSpPr>
        <p:spPr>
          <a:xfrm>
            <a:off x="2248677" y="214604"/>
            <a:ext cx="46466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7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19B2B-0DCA-414E-BAF1-AEF55684FA78}"/>
              </a:ext>
            </a:extLst>
          </p:cNvPr>
          <p:cNvSpPr txBox="1"/>
          <p:nvPr/>
        </p:nvSpPr>
        <p:spPr>
          <a:xfrm>
            <a:off x="1337556" y="2739638"/>
            <a:ext cx="6686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healed paralyzed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B0F22-1C3E-4602-BBEB-5B9D2563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329" y="3825974"/>
            <a:ext cx="2397341" cy="2876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6E0F8-47D8-4368-8B31-5703F6C4BD4F}"/>
              </a:ext>
            </a:extLst>
          </p:cNvPr>
          <p:cNvSpPr txBox="1"/>
          <p:nvPr/>
        </p:nvSpPr>
        <p:spPr>
          <a:xfrm>
            <a:off x="6560046" y="1011299"/>
            <a:ext cx="23973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2:3-12</a:t>
            </a:r>
          </a:p>
        </p:txBody>
      </p:sp>
    </p:spTree>
    <p:extLst>
      <p:ext uri="{BB962C8B-B14F-4D97-AF65-F5344CB8AC3E}">
        <p14:creationId xmlns:p14="http://schemas.microsoft.com/office/powerpoint/2010/main" val="2449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874058" y="3043036"/>
            <a:ext cx="7940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healed many sick people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EC189A-5C9B-4BE0-B611-917C8C8FCBC2}"/>
              </a:ext>
            </a:extLst>
          </p:cNvPr>
          <p:cNvSpPr txBox="1"/>
          <p:nvPr/>
        </p:nvSpPr>
        <p:spPr>
          <a:xfrm>
            <a:off x="1946186" y="4802136"/>
            <a:ext cx="5251623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to heal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863E6-FF55-4624-BCBC-337CD023210C}"/>
              </a:ext>
            </a:extLst>
          </p:cNvPr>
          <p:cNvSpPr txBox="1"/>
          <p:nvPr/>
        </p:nvSpPr>
        <p:spPr>
          <a:xfrm>
            <a:off x="6520287" y="1011299"/>
            <a:ext cx="2623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8:16-17</a:t>
            </a:r>
          </a:p>
        </p:txBody>
      </p:sp>
    </p:spTree>
    <p:extLst>
      <p:ext uri="{BB962C8B-B14F-4D97-AF65-F5344CB8AC3E}">
        <p14:creationId xmlns:p14="http://schemas.microsoft.com/office/powerpoint/2010/main" val="27678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998703" y="2814062"/>
            <a:ext cx="5146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calmed a storm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152898" y="4488174"/>
            <a:ext cx="5251623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over nature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459EE-766D-49A3-ADCF-303661AA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304" y="4065373"/>
            <a:ext cx="3562359" cy="2792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5412C-D83F-4577-90EF-9994CFF5C5DF}"/>
              </a:ext>
            </a:extLst>
          </p:cNvPr>
          <p:cNvSpPr txBox="1"/>
          <p:nvPr/>
        </p:nvSpPr>
        <p:spPr>
          <a:xfrm>
            <a:off x="6522098" y="1011299"/>
            <a:ext cx="2507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8:23-27</a:t>
            </a:r>
          </a:p>
        </p:txBody>
      </p:sp>
    </p:spTree>
    <p:extLst>
      <p:ext uri="{BB962C8B-B14F-4D97-AF65-F5344CB8AC3E}">
        <p14:creationId xmlns:p14="http://schemas.microsoft.com/office/powerpoint/2010/main" val="25724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503538" y="2982456"/>
            <a:ext cx="8136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brings a dead man back to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65561" y="4669885"/>
            <a:ext cx="5075607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shows He is God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His supernatural power over death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2E2E0-B169-4748-B6C4-5F4DDDAD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90" y="4236098"/>
            <a:ext cx="3935310" cy="2621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1C211-F8F7-4148-9963-BCBD1BD32CF9}"/>
              </a:ext>
            </a:extLst>
          </p:cNvPr>
          <p:cNvSpPr txBox="1"/>
          <p:nvPr/>
        </p:nvSpPr>
        <p:spPr>
          <a:xfrm>
            <a:off x="6365289" y="1011299"/>
            <a:ext cx="2887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8:23-27</a:t>
            </a:r>
          </a:p>
        </p:txBody>
      </p:sp>
    </p:spTree>
    <p:extLst>
      <p:ext uri="{BB962C8B-B14F-4D97-AF65-F5344CB8AC3E}">
        <p14:creationId xmlns:p14="http://schemas.microsoft.com/office/powerpoint/2010/main" val="39747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447870" y="3998300"/>
            <a:ext cx="539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died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pay the penalty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our sins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85ED-474E-4D3A-A3D9-DFAAD434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071" y="3212845"/>
            <a:ext cx="2512225" cy="35099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A4F1B-6F09-45C9-9F87-7FAD4B2E3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8"/>
          <a:stretch/>
        </p:blipFill>
        <p:spPr>
          <a:xfrm>
            <a:off x="2778710" y="0"/>
            <a:ext cx="3586579" cy="2484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6E6B4-ED71-41EE-ADC7-06D4FA071985}"/>
              </a:ext>
            </a:extLst>
          </p:cNvPr>
          <p:cNvSpPr txBox="1"/>
          <p:nvPr/>
        </p:nvSpPr>
        <p:spPr>
          <a:xfrm>
            <a:off x="6587412" y="1011299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Romans 4:25</a:t>
            </a:r>
          </a:p>
        </p:txBody>
      </p:sp>
    </p:spTree>
    <p:extLst>
      <p:ext uri="{BB962C8B-B14F-4D97-AF65-F5344CB8AC3E}">
        <p14:creationId xmlns:p14="http://schemas.microsoft.com/office/powerpoint/2010/main" val="1755305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0" y="238648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rose from the dead to prove that He is God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386064" y="1"/>
            <a:ext cx="2979225" cy="2063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53A69-9154-4D0A-9584-A183B380B25E}"/>
              </a:ext>
            </a:extLst>
          </p:cNvPr>
          <p:cNvSpPr txBox="1"/>
          <p:nvPr/>
        </p:nvSpPr>
        <p:spPr>
          <a:xfrm>
            <a:off x="2249864" y="3429000"/>
            <a:ext cx="5251623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 is the celebration of Jesus rising from the dead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78773-1D27-4665-9CC4-76A79AE4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69" y="4836919"/>
            <a:ext cx="3744498" cy="2012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318B0-5844-45C2-9C0C-6D7C013E170D}"/>
              </a:ext>
            </a:extLst>
          </p:cNvPr>
          <p:cNvSpPr txBox="1"/>
          <p:nvPr/>
        </p:nvSpPr>
        <p:spPr>
          <a:xfrm>
            <a:off x="6447453" y="800957"/>
            <a:ext cx="2549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28:5-7</a:t>
            </a:r>
          </a:p>
        </p:txBody>
      </p:sp>
    </p:spTree>
    <p:extLst>
      <p:ext uri="{BB962C8B-B14F-4D97-AF65-F5344CB8AC3E}">
        <p14:creationId xmlns:p14="http://schemas.microsoft.com/office/powerpoint/2010/main" val="21519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0" y="2432652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revealed Himself to people after His death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172320" y="0"/>
            <a:ext cx="3001819" cy="2079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318B0-5844-45C2-9C0C-6D7C013E170D}"/>
              </a:ext>
            </a:extLst>
          </p:cNvPr>
          <p:cNvSpPr txBox="1"/>
          <p:nvPr/>
        </p:nvSpPr>
        <p:spPr>
          <a:xfrm>
            <a:off x="6164775" y="140236"/>
            <a:ext cx="29792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28:16-20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16:14-15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24:33-37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20:19-20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15:3-7</a:t>
            </a:r>
          </a:p>
        </p:txBody>
      </p:sp>
      <p:pic>
        <p:nvPicPr>
          <p:cNvPr id="1026" name="Picture 2" descr="JESUS AFTER RESURRECTION – GOD'S HOTSPOT">
            <a:extLst>
              <a:ext uri="{FF2B5EF4-FFF2-40B4-BE49-F238E27FC236}">
                <a16:creationId xmlns:a16="http://schemas.microsoft.com/office/drawing/2014/main" id="{DA4DE7FA-6FF5-4A87-A3E8-F55A0B1C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26" y="3724275"/>
            <a:ext cx="62865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28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0BE977-7B76-4920-B489-E1DE387480FD}"/>
              </a:ext>
            </a:extLst>
          </p:cNvPr>
          <p:cNvSpPr txBox="1"/>
          <p:nvPr/>
        </p:nvSpPr>
        <p:spPr>
          <a:xfrm>
            <a:off x="1833465" y="2143252"/>
            <a:ext cx="5477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rose into heaven </a:t>
            </a:r>
          </a:p>
          <a:p>
            <a:pPr marL="0" lvl="1"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days after He came alive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38A04F-386D-4054-955C-BA930FD12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3082387" y="0"/>
            <a:ext cx="2979225" cy="2063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0A650-E189-4763-8543-0F5073DB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011" y="3482818"/>
            <a:ext cx="2217977" cy="3375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7C268-74CC-4BD0-ABB4-61346C7EC72D}"/>
              </a:ext>
            </a:extLst>
          </p:cNvPr>
          <p:cNvSpPr txBox="1"/>
          <p:nvPr/>
        </p:nvSpPr>
        <p:spPr>
          <a:xfrm>
            <a:off x="6718040" y="800956"/>
            <a:ext cx="1819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Acts 1:8-9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63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5" y="0"/>
            <a:ext cx="5758249" cy="3241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20" y="2533795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66813" y="5057727"/>
            <a:ext cx="5196020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 is the celebration of the birth of Jesus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4D5CA-71AB-431E-B441-30746C9226C7}"/>
              </a:ext>
            </a:extLst>
          </p:cNvPr>
          <p:cNvGrpSpPr/>
          <p:nvPr/>
        </p:nvGrpSpPr>
        <p:grpSpPr>
          <a:xfrm>
            <a:off x="1621823" y="3738938"/>
            <a:ext cx="7522177" cy="2751992"/>
            <a:chOff x="1621823" y="3738938"/>
            <a:chExt cx="7522177" cy="27519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46025E-0172-42BD-8766-C75B2672B651}"/>
                </a:ext>
              </a:extLst>
            </p:cNvPr>
            <p:cNvSpPr txBox="1"/>
            <p:nvPr/>
          </p:nvSpPr>
          <p:spPr>
            <a:xfrm>
              <a:off x="1621823" y="3738938"/>
              <a:ext cx="5900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Jesus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experienced birth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2B443A-95CB-4CD6-A57D-9162531CE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1114" y="4801472"/>
              <a:ext cx="3632886" cy="168945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DA1BF2-A680-42D6-A7AF-AC3878363959}"/>
              </a:ext>
            </a:extLst>
          </p:cNvPr>
          <p:cNvSpPr txBox="1"/>
          <p:nvPr/>
        </p:nvSpPr>
        <p:spPr>
          <a:xfrm>
            <a:off x="7451124" y="1390007"/>
            <a:ext cx="1800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2:1-7</a:t>
            </a:r>
          </a:p>
        </p:txBody>
      </p:sp>
    </p:spTree>
    <p:extLst>
      <p:ext uri="{BB962C8B-B14F-4D97-AF65-F5344CB8AC3E}">
        <p14:creationId xmlns:p14="http://schemas.microsoft.com/office/powerpoint/2010/main" val="38448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259154" y="3266937"/>
            <a:ext cx="591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grew mentally, physically, spiritually, and socially </a:t>
            </a:r>
          </a:p>
          <a:p>
            <a:pPr marL="0" lvl="1"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we do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644009" y="5326880"/>
            <a:ext cx="5149683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developed as a boy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58056-C309-417D-B560-93921E44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47" y="3311611"/>
            <a:ext cx="2805153" cy="3546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287D2D-2154-4B1C-AACF-40B2D09766AB}"/>
              </a:ext>
            </a:extLst>
          </p:cNvPr>
          <p:cNvSpPr txBox="1"/>
          <p:nvPr/>
        </p:nvSpPr>
        <p:spPr>
          <a:xfrm>
            <a:off x="7212563" y="1093652"/>
            <a:ext cx="1782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2:52</a:t>
            </a:r>
          </a:p>
        </p:txBody>
      </p:sp>
    </p:spTree>
    <p:extLst>
      <p:ext uri="{BB962C8B-B14F-4D97-AF65-F5344CB8AC3E}">
        <p14:creationId xmlns:p14="http://schemas.microsoft.com/office/powerpoint/2010/main" val="16809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33096EF-E3EC-4C5C-87B5-7748905A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849084" y="1736975"/>
            <a:ext cx="744582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knows everything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the p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present, and future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FF21E-6F9D-4281-85D8-8534CE07ECEA}"/>
              </a:ext>
            </a:extLst>
          </p:cNvPr>
          <p:cNvSpPr txBox="1"/>
          <p:nvPr/>
        </p:nvSpPr>
        <p:spPr>
          <a:xfrm>
            <a:off x="2248678" y="214939"/>
            <a:ext cx="46466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C3FE51-00D5-49F7-854B-8D1F3DD39E13}"/>
              </a:ext>
            </a:extLst>
          </p:cNvPr>
          <p:cNvGrpSpPr/>
          <p:nvPr/>
        </p:nvGrpSpPr>
        <p:grpSpPr>
          <a:xfrm>
            <a:off x="242778" y="3597565"/>
            <a:ext cx="8603510" cy="1330617"/>
            <a:chOff x="242778" y="3597565"/>
            <a:chExt cx="8603510" cy="133061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1B17467-79AE-4A56-B345-552AA2A27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9899" y="4609205"/>
              <a:ext cx="5872195" cy="26589"/>
            </a:xfrm>
            <a:prstGeom prst="straightConnector1">
              <a:avLst/>
            </a:prstGeom>
            <a:ln w="12700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E41E5-3E2A-4AEC-A810-6BE1D12657AE}"/>
                </a:ext>
              </a:extLst>
            </p:cNvPr>
            <p:cNvSpPr txBox="1"/>
            <p:nvPr/>
          </p:nvSpPr>
          <p:spPr>
            <a:xfrm>
              <a:off x="242778" y="4343407"/>
              <a:ext cx="11057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Past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C7FE19-2E91-4D5F-A63B-097CF1231655}"/>
                </a:ext>
              </a:extLst>
            </p:cNvPr>
            <p:cNvSpPr txBox="1"/>
            <p:nvPr/>
          </p:nvSpPr>
          <p:spPr>
            <a:xfrm>
              <a:off x="7467598" y="4316818"/>
              <a:ext cx="1378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A005BF-A2BF-4604-B4A2-FE1C0218DFF3}"/>
                </a:ext>
              </a:extLst>
            </p:cNvPr>
            <p:cNvCxnSpPr/>
            <p:nvPr/>
          </p:nvCxnSpPr>
          <p:spPr>
            <a:xfrm>
              <a:off x="4580807" y="4208929"/>
              <a:ext cx="0" cy="40027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9F6A14-7A96-4D6B-8A98-3C42102F8DF5}"/>
                </a:ext>
              </a:extLst>
            </p:cNvPr>
            <p:cNvSpPr txBox="1"/>
            <p:nvPr/>
          </p:nvSpPr>
          <p:spPr>
            <a:xfrm>
              <a:off x="3708286" y="3597565"/>
              <a:ext cx="17274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86" y="-15611"/>
            <a:ext cx="4666822" cy="262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8" y="194668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333633" y="3054495"/>
            <a:ext cx="609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became tired and thirsty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became sad and wept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871151" y="4753445"/>
            <a:ext cx="5016846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experienced human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and emotional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F70167-9A85-4E37-99F9-144F4F4DB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26" y="3368105"/>
            <a:ext cx="2540612" cy="332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0B88E-3DC9-4773-BC50-145348887248}"/>
              </a:ext>
            </a:extLst>
          </p:cNvPr>
          <p:cNvSpPr txBox="1"/>
          <p:nvPr/>
        </p:nvSpPr>
        <p:spPr>
          <a:xfrm>
            <a:off x="6905408" y="1067180"/>
            <a:ext cx="235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4:6, 7, 35</a:t>
            </a:r>
          </a:p>
        </p:txBody>
      </p:sp>
    </p:spTree>
    <p:extLst>
      <p:ext uri="{BB962C8B-B14F-4D97-AF65-F5344CB8AC3E}">
        <p14:creationId xmlns:p14="http://schemas.microsoft.com/office/powerpoint/2010/main" val="26105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603287" y="3549428"/>
            <a:ext cx="593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suffered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1603288" y="5030089"/>
            <a:ext cx="5937419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experienced suffering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we 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993F9-B008-484B-B9DA-993328E1C868}"/>
              </a:ext>
            </a:extLst>
          </p:cNvPr>
          <p:cNvSpPr txBox="1"/>
          <p:nvPr/>
        </p:nvSpPr>
        <p:spPr>
          <a:xfrm>
            <a:off x="7053004" y="1188272"/>
            <a:ext cx="2090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2:10</a:t>
            </a:r>
          </a:p>
        </p:txBody>
      </p:sp>
    </p:spTree>
    <p:extLst>
      <p:ext uri="{BB962C8B-B14F-4D97-AF65-F5344CB8AC3E}">
        <p14:creationId xmlns:p14="http://schemas.microsoft.com/office/powerpoint/2010/main" val="4066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" y="3554175"/>
            <a:ext cx="660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calls us brothers and sisters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521685" y="5030089"/>
            <a:ext cx="5431566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part of Jesus’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CFE91-1D66-4786-8DB2-E21B5AFD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820" y="3492620"/>
            <a:ext cx="2540180" cy="3365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F34F5-F6BE-41BD-9027-53ED22184909}"/>
              </a:ext>
            </a:extLst>
          </p:cNvPr>
          <p:cNvSpPr txBox="1"/>
          <p:nvPr/>
        </p:nvSpPr>
        <p:spPr>
          <a:xfrm>
            <a:off x="7092776" y="1188272"/>
            <a:ext cx="2051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2:11</a:t>
            </a:r>
          </a:p>
        </p:txBody>
      </p:sp>
    </p:spTree>
    <p:extLst>
      <p:ext uri="{BB962C8B-B14F-4D97-AF65-F5344CB8AC3E}">
        <p14:creationId xmlns:p14="http://schemas.microsoft.com/office/powerpoint/2010/main" val="20418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710461" y="3232026"/>
            <a:ext cx="58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tempted to 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C06FB-A353-4F54-BBFE-5269CB89C41A}"/>
              </a:ext>
            </a:extLst>
          </p:cNvPr>
          <p:cNvSpPr txBox="1"/>
          <p:nvPr/>
        </p:nvSpPr>
        <p:spPr>
          <a:xfrm>
            <a:off x="527536" y="4332390"/>
            <a:ext cx="8088922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tempted to sin just as we are,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he didn’t sin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F6A98-1BDA-4845-A4CD-88EB1AC5C2AF}"/>
              </a:ext>
            </a:extLst>
          </p:cNvPr>
          <p:cNvSpPr txBox="1"/>
          <p:nvPr/>
        </p:nvSpPr>
        <p:spPr>
          <a:xfrm>
            <a:off x="123092" y="5512183"/>
            <a:ext cx="902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Temptation is the opportunity to do a bad 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is actually doing the bad 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6A66D-5EED-4E32-8D30-17CC34A71A9D}"/>
              </a:ext>
            </a:extLst>
          </p:cNvPr>
          <p:cNvSpPr txBox="1"/>
          <p:nvPr/>
        </p:nvSpPr>
        <p:spPr>
          <a:xfrm>
            <a:off x="7092776" y="1188272"/>
            <a:ext cx="2107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2:18</a:t>
            </a:r>
          </a:p>
        </p:txBody>
      </p:sp>
    </p:spTree>
    <p:extLst>
      <p:ext uri="{BB962C8B-B14F-4D97-AF65-F5344CB8AC3E}">
        <p14:creationId xmlns:p14="http://schemas.microsoft.com/office/powerpoint/2010/main" val="20972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9DFC-DDB8-410D-BEC7-975AA93C3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219" y="0"/>
            <a:ext cx="5041557" cy="28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2DDCDD-A80B-484B-8EC7-11E515533B8F}"/>
              </a:ext>
            </a:extLst>
          </p:cNvPr>
          <p:cNvSpPr txBox="1"/>
          <p:nvPr/>
        </p:nvSpPr>
        <p:spPr>
          <a:xfrm>
            <a:off x="2051219" y="2130324"/>
            <a:ext cx="5041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Was a 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628681" y="4149269"/>
            <a:ext cx="529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experienced death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85ED-474E-4D3A-A3D9-DFAAD434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71" y="3212845"/>
            <a:ext cx="2512225" cy="350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AB404E-0405-4AE0-B7BC-B56EC71C50A3}"/>
              </a:ext>
            </a:extLst>
          </p:cNvPr>
          <p:cNvSpPr txBox="1"/>
          <p:nvPr/>
        </p:nvSpPr>
        <p:spPr>
          <a:xfrm>
            <a:off x="7035282" y="1188272"/>
            <a:ext cx="2108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Romans 4:25</a:t>
            </a:r>
          </a:p>
        </p:txBody>
      </p:sp>
    </p:spTree>
    <p:extLst>
      <p:ext uri="{BB962C8B-B14F-4D97-AF65-F5344CB8AC3E}">
        <p14:creationId xmlns:p14="http://schemas.microsoft.com/office/powerpoint/2010/main" val="367523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BA8CC-EB90-4A38-AD29-387135206363}"/>
              </a:ext>
            </a:extLst>
          </p:cNvPr>
          <p:cNvGrpSpPr/>
          <p:nvPr/>
        </p:nvGrpSpPr>
        <p:grpSpPr>
          <a:xfrm>
            <a:off x="5425404" y="240138"/>
            <a:ext cx="3444160" cy="3761583"/>
            <a:chOff x="3208631" y="104072"/>
            <a:chExt cx="3444160" cy="37615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6B46C8-9B3E-4C01-A43E-78DD6A75EC13}"/>
                </a:ext>
              </a:extLst>
            </p:cNvPr>
            <p:cNvSpPr txBox="1"/>
            <p:nvPr/>
          </p:nvSpPr>
          <p:spPr>
            <a:xfrm>
              <a:off x="3268899" y="104072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Triple Point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7C0455-5EC1-40B2-8625-99E27F4832DA}"/>
                </a:ext>
              </a:extLst>
            </p:cNvPr>
            <p:cNvSpPr txBox="1"/>
            <p:nvPr/>
          </p:nvSpPr>
          <p:spPr>
            <a:xfrm>
              <a:off x="4068544" y="800063"/>
              <a:ext cx="1509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Solid</a:t>
              </a: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E728DD8-1C3A-4261-9F51-B2652F9AD5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5417" y="1341372"/>
              <a:ext cx="2235950" cy="193719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251336-D703-4479-B6EE-5819FC79F040}"/>
                </a:ext>
              </a:extLst>
            </p:cNvPr>
            <p:cNvSpPr txBox="1"/>
            <p:nvPr/>
          </p:nvSpPr>
          <p:spPr>
            <a:xfrm>
              <a:off x="5426697" y="3280880"/>
              <a:ext cx="1226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Liquid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8AEB3A-6B6F-444C-837A-01AACEA38FBC}"/>
                </a:ext>
              </a:extLst>
            </p:cNvPr>
            <p:cNvSpPr txBox="1"/>
            <p:nvPr/>
          </p:nvSpPr>
          <p:spPr>
            <a:xfrm>
              <a:off x="3208631" y="3214859"/>
              <a:ext cx="82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C59645-D2E6-4B64-8E38-202F2842DC8F}"/>
                </a:ext>
              </a:extLst>
            </p:cNvPr>
            <p:cNvSpPr txBox="1"/>
            <p:nvPr/>
          </p:nvSpPr>
          <p:spPr>
            <a:xfrm>
              <a:off x="4068544" y="2366985"/>
              <a:ext cx="156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Matter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727957" y="4763695"/>
            <a:ext cx="7688085" cy="115416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created matter can coexist in 3 states,          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Creator can coexist in 3 states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CEC984-2D3D-4E99-BB29-2485AF68DFE2}"/>
              </a:ext>
            </a:extLst>
          </p:cNvPr>
          <p:cNvGrpSpPr/>
          <p:nvPr/>
        </p:nvGrpSpPr>
        <p:grpSpPr>
          <a:xfrm>
            <a:off x="14682" y="298477"/>
            <a:ext cx="4557317" cy="3703244"/>
            <a:chOff x="9363" y="51900"/>
            <a:chExt cx="4557317" cy="37032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B451EC-1351-4CBA-931F-DC1B218DE602}"/>
                </a:ext>
              </a:extLst>
            </p:cNvPr>
            <p:cNvSpPr txBox="1"/>
            <p:nvPr/>
          </p:nvSpPr>
          <p:spPr>
            <a:xfrm>
              <a:off x="727408" y="51900"/>
              <a:ext cx="3097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Trinity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5AF6C4-DC8C-47A5-81E4-7663F036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778" y="1170759"/>
              <a:ext cx="2553026" cy="23898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90A4A-A5A4-4F91-BD93-B22F40839936}"/>
                </a:ext>
              </a:extLst>
            </p:cNvPr>
            <p:cNvSpPr txBox="1"/>
            <p:nvPr/>
          </p:nvSpPr>
          <p:spPr>
            <a:xfrm>
              <a:off x="1470083" y="706757"/>
              <a:ext cx="1612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Father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1F8C6E-99A9-4C2C-8E81-99AD08713CA5}"/>
                </a:ext>
              </a:extLst>
            </p:cNvPr>
            <p:cNvSpPr txBox="1"/>
            <p:nvPr/>
          </p:nvSpPr>
          <p:spPr>
            <a:xfrm>
              <a:off x="3122811" y="3084361"/>
              <a:ext cx="1443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0A72A-AD0D-4005-9C3D-369CC43D16CA}"/>
                </a:ext>
              </a:extLst>
            </p:cNvPr>
            <p:cNvSpPr txBox="1"/>
            <p:nvPr/>
          </p:nvSpPr>
          <p:spPr>
            <a:xfrm>
              <a:off x="9363" y="2677926"/>
              <a:ext cx="11131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Spirit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0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195944" y="2224609"/>
            <a:ext cx="681942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is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said He was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the Father said He is God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created the universe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healed and performed miracles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lived a sinless life (Totally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good)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came alive from the dead</a:t>
            </a:r>
          </a:p>
          <a:p>
            <a:pPr marL="288925" marR="0" lvl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rose into heaven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A98BF-AA0F-47D4-A19F-692D78E31314}"/>
              </a:ext>
            </a:extLst>
          </p:cNvPr>
          <p:cNvSpPr txBox="1"/>
          <p:nvPr/>
        </p:nvSpPr>
        <p:spPr>
          <a:xfrm>
            <a:off x="1691251" y="1551608"/>
            <a:ext cx="4090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“Jesus” Summary</a:t>
            </a:r>
          </a:p>
        </p:txBody>
      </p:sp>
      <p:pic>
        <p:nvPicPr>
          <p:cNvPr id="3" name="Picture 4" descr="Jesus Christ is not God Almighty ! Proofs from Bible ! | Answering ...">
            <a:extLst>
              <a:ext uri="{FF2B5EF4-FFF2-40B4-BE49-F238E27FC236}">
                <a16:creationId xmlns:a16="http://schemas.microsoft.com/office/drawing/2014/main" id="{832AAC72-C401-48BE-B548-49E6CA0D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91251" cy="20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CE3D5-D76D-4BC8-B4FE-8BBEF8C43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08" y="0"/>
            <a:ext cx="2622609" cy="1666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0D11A-31A9-4392-BDD5-47F0E602F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0" b="9304"/>
          <a:stretch/>
        </p:blipFill>
        <p:spPr>
          <a:xfrm>
            <a:off x="6802644" y="20250"/>
            <a:ext cx="2341355" cy="2011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5C97B-A5C2-475F-8890-F5E50CFB8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217" y="20250"/>
            <a:ext cx="2476427" cy="1647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175EA5-523D-4048-AE14-7C59C3E83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371" y="2031304"/>
            <a:ext cx="2405825" cy="1296952"/>
          </a:xfrm>
          <a:prstGeom prst="rect">
            <a:avLst/>
          </a:prstGeom>
        </p:spPr>
      </p:pic>
      <p:pic>
        <p:nvPicPr>
          <p:cNvPr id="18" name="Picture 17" descr="A picture containing text, person, standing, young&#10;&#10;Description automatically generated">
            <a:extLst>
              <a:ext uri="{FF2B5EF4-FFF2-40B4-BE49-F238E27FC236}">
                <a16:creationId xmlns:a16="http://schemas.microsoft.com/office/drawing/2014/main" id="{E0BA85AA-BBA4-4D68-AF3E-4891E1A7B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98" y="4509850"/>
            <a:ext cx="1533702" cy="2333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14085-91EC-4331-AE51-7586DEF77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371" y="3310438"/>
            <a:ext cx="2405824" cy="11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46025E-0172-42BD-8766-C75B2672B651}"/>
              </a:ext>
            </a:extLst>
          </p:cNvPr>
          <p:cNvSpPr txBox="1"/>
          <p:nvPr/>
        </p:nvSpPr>
        <p:spPr>
          <a:xfrm>
            <a:off x="99663" y="1894026"/>
            <a:ext cx="76603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was a man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experienced birth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developed as a normal boy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grew weary, was thirsty, and wept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calls us brothers and sisters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suffered and was tempted as we are</a:t>
            </a:r>
          </a:p>
          <a:p>
            <a:pPr marL="23495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experienced death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AE81F5-415A-480F-83A0-714F8215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551" y="1"/>
            <a:ext cx="1743448" cy="2304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B405E-D721-4CE9-854F-9538DB996BED}"/>
              </a:ext>
            </a:extLst>
          </p:cNvPr>
          <p:cNvSpPr txBox="1"/>
          <p:nvPr/>
        </p:nvSpPr>
        <p:spPr>
          <a:xfrm>
            <a:off x="1235676" y="5609895"/>
            <a:ext cx="6524367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know that God understands us because He became one of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FD25C-A90B-416C-A823-F0CAF2B4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3886797" cy="180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73D3E-6517-4A21-8587-9E80C9D5C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102" y="0"/>
            <a:ext cx="1767738" cy="2236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F15DC-E333-4F78-AB9B-DAEA1AAA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840" y="13768"/>
            <a:ext cx="1741898" cy="2276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5D399-9B5D-4503-A245-1E9F705D8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429" y="2339853"/>
            <a:ext cx="1558570" cy="21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9">
            <a:extLst>
              <a:ext uri="{FF2B5EF4-FFF2-40B4-BE49-F238E27FC236}">
                <a16:creationId xmlns:a16="http://schemas.microsoft.com/office/drawing/2014/main" id="{6A49C88C-FE7B-4452-98BD-46448D89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715" y="2877132"/>
            <a:ext cx="6695537" cy="21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God created us to:</a:t>
            </a:r>
          </a:p>
          <a:p>
            <a:pPr marL="114300" defTabSz="914400"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Love us</a:t>
            </a:r>
          </a:p>
          <a:p>
            <a:pPr marL="114300" defTabSz="914400"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Live forever with God (Eternal life)</a:t>
            </a:r>
          </a:p>
          <a:p>
            <a:pPr marL="114300" defTabSz="914400"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Have a happy Life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67CB3-9006-4C33-97DF-02EB8D51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3" y="0"/>
            <a:ext cx="3573204" cy="2756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6314BD-7E6D-498A-AC08-DC0271F40E87}"/>
              </a:ext>
            </a:extLst>
          </p:cNvPr>
          <p:cNvSpPr txBox="1"/>
          <p:nvPr/>
        </p:nvSpPr>
        <p:spPr>
          <a:xfrm>
            <a:off x="7330505" y="6005471"/>
            <a:ext cx="181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3:16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10:10</a:t>
            </a:r>
          </a:p>
        </p:txBody>
      </p:sp>
    </p:spTree>
    <p:extLst>
      <p:ext uri="{BB962C8B-B14F-4D97-AF65-F5344CB8AC3E}">
        <p14:creationId xmlns:p14="http://schemas.microsoft.com/office/powerpoint/2010/main" val="33134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69">
            <a:extLst>
              <a:ext uri="{FF2B5EF4-FFF2-40B4-BE49-F238E27FC236}">
                <a16:creationId xmlns:a16="http://schemas.microsoft.com/office/drawing/2014/main" id="{724816F0-8F11-4EDB-90A2-8679A0FF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454" y="432720"/>
            <a:ext cx="6306670" cy="21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defTabSz="914400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In real life there is:</a:t>
            </a:r>
          </a:p>
          <a:p>
            <a:pPr marL="228600" indent="-228600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Hate instead of love </a:t>
            </a:r>
          </a:p>
          <a:p>
            <a:pPr marL="228600" indent="-228600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Death instead of eternal life </a:t>
            </a:r>
          </a:p>
          <a:p>
            <a:pPr marL="228600" indent="-228600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Sadness Instead of happiness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A8DF74-9DA3-4B1F-AA30-E74B9F53E691}"/>
              </a:ext>
            </a:extLst>
          </p:cNvPr>
          <p:cNvGrpSpPr/>
          <p:nvPr/>
        </p:nvGrpSpPr>
        <p:grpSpPr>
          <a:xfrm>
            <a:off x="19620" y="3236355"/>
            <a:ext cx="9265109" cy="3460280"/>
            <a:chOff x="19620" y="3236355"/>
            <a:chExt cx="9265109" cy="3460280"/>
          </a:xfrm>
        </p:grpSpPr>
        <p:sp>
          <p:nvSpPr>
            <p:cNvPr id="2" name="Text Box 469">
              <a:extLst>
                <a:ext uri="{FF2B5EF4-FFF2-40B4-BE49-F238E27FC236}">
                  <a16:creationId xmlns:a16="http://schemas.microsoft.com/office/drawing/2014/main" id="{E9331E12-AE82-4BB3-86EE-D4CE83A41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052" y="3236355"/>
              <a:ext cx="2036611" cy="1301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Real Life 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- Sadness</a:t>
              </a:r>
            </a:p>
          </p:txBody>
        </p:sp>
        <p:sp>
          <p:nvSpPr>
            <p:cNvPr id="8" name="Text Box 469">
              <a:extLst>
                <a:ext uri="{FF2B5EF4-FFF2-40B4-BE49-F238E27FC236}">
                  <a16:creationId xmlns:a16="http://schemas.microsoft.com/office/drawing/2014/main" id="{09B3F631-A959-475E-AF10-5C2824943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7465" y="3253649"/>
              <a:ext cx="2338992" cy="13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Happiness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260CC5-69A3-404B-8392-D8FD4F654804}"/>
                </a:ext>
              </a:extLst>
            </p:cNvPr>
            <p:cNvSpPr txBox="1"/>
            <p:nvPr/>
          </p:nvSpPr>
          <p:spPr>
            <a:xfrm>
              <a:off x="7093788" y="5988749"/>
              <a:ext cx="21909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Romans 6:23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Hebrews 9:27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A58A41-B504-4959-A7C6-B06D72E5BC1E}"/>
                </a:ext>
              </a:extLst>
            </p:cNvPr>
            <p:cNvGrpSpPr/>
            <p:nvPr/>
          </p:nvGrpSpPr>
          <p:grpSpPr>
            <a:xfrm>
              <a:off x="19620" y="3757535"/>
              <a:ext cx="3052638" cy="2839275"/>
              <a:chOff x="17022" y="3817228"/>
              <a:chExt cx="3052638" cy="2839275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5DC84A9-63EF-4F7B-B336-2314EB8FE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22" y="3817228"/>
                <a:ext cx="3052638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944E031-F21B-4A9B-BA9F-A004F71EE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9660" y="3817229"/>
                <a:ext cx="0" cy="283927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1051DE-9EE8-43AF-B3F8-C8DCB5B67388}"/>
                </a:ext>
              </a:extLst>
            </p:cNvPr>
            <p:cNvCxnSpPr>
              <a:cxnSpLocks/>
            </p:cNvCxnSpPr>
            <p:nvPr/>
          </p:nvCxnSpPr>
          <p:spPr>
            <a:xfrm>
              <a:off x="6117103" y="3774803"/>
              <a:ext cx="29228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A48CD5-4C3F-4CED-898C-FA4D49DA34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7103" y="3774803"/>
              <a:ext cx="0" cy="28392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C33F61-E778-4EC1-83D4-6178EB2452D7}"/>
                </a:ext>
              </a:extLst>
            </p:cNvPr>
            <p:cNvCxnSpPr/>
            <p:nvPr/>
          </p:nvCxnSpPr>
          <p:spPr>
            <a:xfrm>
              <a:off x="3069660" y="4537501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D6B345-A167-414E-A360-0197DC9FF6B3}"/>
                </a:ext>
              </a:extLst>
            </p:cNvPr>
            <p:cNvCxnSpPr/>
            <p:nvPr/>
          </p:nvCxnSpPr>
          <p:spPr>
            <a:xfrm>
              <a:off x="3069660" y="4036758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E66B495-6090-4534-80D7-6A31628B2743}"/>
                </a:ext>
              </a:extLst>
            </p:cNvPr>
            <p:cNvCxnSpPr/>
            <p:nvPr/>
          </p:nvCxnSpPr>
          <p:spPr>
            <a:xfrm>
              <a:off x="3069660" y="4997812"/>
              <a:ext cx="30605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7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3B13536-35E5-4A64-B3FE-799F874B78B7}"/>
              </a:ext>
            </a:extLst>
          </p:cNvPr>
          <p:cNvGrpSpPr/>
          <p:nvPr/>
        </p:nvGrpSpPr>
        <p:grpSpPr>
          <a:xfrm>
            <a:off x="0" y="-33487"/>
            <a:ext cx="9144000" cy="6891487"/>
            <a:chOff x="0" y="-33487"/>
            <a:chExt cx="9144000" cy="68914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4B73CD-5E93-438C-AFDE-BE60D863B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10951" r="16698" b="8278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245FA2-E14F-462D-903E-2C923008F516}"/>
                </a:ext>
              </a:extLst>
            </p:cNvPr>
            <p:cNvSpPr txBox="1"/>
            <p:nvPr/>
          </p:nvSpPr>
          <p:spPr>
            <a:xfrm>
              <a:off x="2241680" y="-33487"/>
              <a:ext cx="46606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BD60FF6-0F67-4611-BB7E-E9BFF82DB190}"/>
              </a:ext>
            </a:extLst>
          </p:cNvPr>
          <p:cNvSpPr txBox="1"/>
          <p:nvPr/>
        </p:nvSpPr>
        <p:spPr>
          <a:xfrm>
            <a:off x="905493" y="1250522"/>
            <a:ext cx="733301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created everything 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universe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earth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Plants, animals, and people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and time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infinitesimal and the infinite</a:t>
            </a:r>
          </a:p>
          <a:p>
            <a:pPr marL="1147763" marR="0" lvl="2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smallest and largest </a:t>
            </a:r>
          </a:p>
        </p:txBody>
      </p:sp>
    </p:spTree>
    <p:extLst>
      <p:ext uri="{BB962C8B-B14F-4D97-AF65-F5344CB8AC3E}">
        <p14:creationId xmlns:p14="http://schemas.microsoft.com/office/powerpoint/2010/main" val="35358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73" y="22872"/>
            <a:ext cx="8905522" cy="27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/>
            <a:r>
              <a:rPr lang="en-US" sz="28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Why is real life different </a:t>
            </a:r>
          </a:p>
          <a:p>
            <a:pPr algn="ctr" defTabSz="914400">
              <a:lnSpc>
                <a:spcPct val="115000"/>
              </a:lnSpc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from the way God created it to be lived?</a:t>
            </a:r>
          </a:p>
          <a:p>
            <a:pPr marL="228600" indent="-228600" defTabSz="914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The first man and woman God created chose to sin </a:t>
            </a:r>
          </a:p>
          <a:p>
            <a:pPr marL="228600" indent="-228600" defTabSz="914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All people since then sin</a:t>
            </a:r>
          </a:p>
          <a:p>
            <a:pPr marL="228600" indent="-228600" defTabSz="9144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Sin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 separates us from God and causes all the bad things in life</a:t>
            </a:r>
          </a:p>
          <a:p>
            <a:pPr marL="228600" indent="-228600" defTabSz="9144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Sin is to think, say and do bad things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8862E-18D8-43F3-B93B-19EE57ACD5A3}"/>
              </a:ext>
            </a:extLst>
          </p:cNvPr>
          <p:cNvGrpSpPr/>
          <p:nvPr/>
        </p:nvGrpSpPr>
        <p:grpSpPr>
          <a:xfrm>
            <a:off x="3078307" y="6189233"/>
            <a:ext cx="3038796" cy="584775"/>
            <a:chOff x="2514600" y="2561664"/>
            <a:chExt cx="3966882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136A3-D224-43AB-896D-E27D48658DAD}"/>
                </a:ext>
              </a:extLst>
            </p:cNvPr>
            <p:cNvSpPr txBox="1"/>
            <p:nvPr/>
          </p:nvSpPr>
          <p:spPr>
            <a:xfrm>
              <a:off x="3827636" y="2561664"/>
              <a:ext cx="11007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0" i="0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Sin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28F41FC-BB6A-4D79-A545-35D9945239E1}"/>
                </a:ext>
              </a:extLst>
            </p:cNvPr>
            <p:cNvCxnSpPr>
              <a:cxnSpLocks/>
            </p:cNvCxnSpPr>
            <p:nvPr/>
          </p:nvCxnSpPr>
          <p:spPr>
            <a:xfrm>
              <a:off x="5042647" y="2837329"/>
              <a:ext cx="1438835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E0661A5-11D2-483E-A0FA-DEFBBDEFE2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2837329"/>
              <a:ext cx="1313036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7A1595-DBA2-4911-A763-B6C4547B3A8F}"/>
              </a:ext>
            </a:extLst>
          </p:cNvPr>
          <p:cNvGrpSpPr/>
          <p:nvPr/>
        </p:nvGrpSpPr>
        <p:grpSpPr>
          <a:xfrm>
            <a:off x="17022" y="3236355"/>
            <a:ext cx="9022977" cy="3420148"/>
            <a:chOff x="60511" y="1061476"/>
            <a:chExt cx="9022977" cy="5306784"/>
          </a:xfrm>
        </p:grpSpPr>
        <p:sp>
          <p:nvSpPr>
            <p:cNvPr id="11" name="Text Box 469">
              <a:extLst>
                <a:ext uri="{FF2B5EF4-FFF2-40B4-BE49-F238E27FC236}">
                  <a16:creationId xmlns:a16="http://schemas.microsoft.com/office/drawing/2014/main" id="{5258F652-357C-4581-A0D3-3890020C3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854" y="1186982"/>
              <a:ext cx="1934783" cy="201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Real Life 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Sadness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E61691-4A23-4453-882A-12C0E2F32B7B}"/>
                </a:ext>
              </a:extLst>
            </p:cNvPr>
            <p:cNvGrpSpPr/>
            <p:nvPr/>
          </p:nvGrpSpPr>
          <p:grpSpPr>
            <a:xfrm>
              <a:off x="60511" y="1962772"/>
              <a:ext cx="3052638" cy="4405488"/>
              <a:chOff x="47276" y="2108194"/>
              <a:chExt cx="3281480" cy="4405488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17B57BA-E79F-4373-8841-72B2D9B38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" y="2108194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718D582-862E-495A-AC71-7FE2C40957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8756" y="2108195"/>
                <a:ext cx="0" cy="440548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5EA03C-0C59-4A85-8282-BF9C8DC6C0B9}"/>
                </a:ext>
              </a:extLst>
            </p:cNvPr>
            <p:cNvGrpSpPr/>
            <p:nvPr/>
          </p:nvGrpSpPr>
          <p:grpSpPr>
            <a:xfrm>
              <a:off x="6160592" y="1896945"/>
              <a:ext cx="2922896" cy="4405487"/>
              <a:chOff x="5815242" y="2051412"/>
              <a:chExt cx="3281480" cy="4405487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FBA81C-94F3-4DD2-A2FD-224B2ECCE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5242" y="2051412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05DFC2B-2E49-49EA-A8DB-191F7268FA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5242" y="2051412"/>
                <a:ext cx="0" cy="440548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 Box 469">
              <a:extLst>
                <a:ext uri="{FF2B5EF4-FFF2-40B4-BE49-F238E27FC236}">
                  <a16:creationId xmlns:a16="http://schemas.microsoft.com/office/drawing/2014/main" id="{25AD7F08-3578-40A8-9520-E0E58B0E8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101" y="1061476"/>
              <a:ext cx="2464383" cy="214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Happiness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CA6D72-EF23-4097-A8D9-662FC688BAB1}"/>
              </a:ext>
            </a:extLst>
          </p:cNvPr>
          <p:cNvSpPr txBox="1"/>
          <p:nvPr/>
        </p:nvSpPr>
        <p:spPr>
          <a:xfrm>
            <a:off x="7306868" y="5948617"/>
            <a:ext cx="181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3:23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53:6</a:t>
            </a:r>
          </a:p>
        </p:txBody>
      </p:sp>
    </p:spTree>
    <p:extLst>
      <p:ext uri="{BB962C8B-B14F-4D97-AF65-F5344CB8AC3E}">
        <p14:creationId xmlns:p14="http://schemas.microsoft.com/office/powerpoint/2010/main" val="17811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9" y="13868"/>
            <a:ext cx="7395878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 indent="-457200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We try many ways to get back to God</a:t>
            </a:r>
          </a:p>
          <a:p>
            <a:pPr marL="457200" indent="-457200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But we cannot overcome our sin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882EB-EFF8-4EE8-8B3D-B112490F7FBE}"/>
              </a:ext>
            </a:extLst>
          </p:cNvPr>
          <p:cNvGrpSpPr/>
          <p:nvPr/>
        </p:nvGrpSpPr>
        <p:grpSpPr>
          <a:xfrm>
            <a:off x="3122926" y="4557873"/>
            <a:ext cx="2151530" cy="1169552"/>
            <a:chOff x="2588560" y="3158993"/>
            <a:chExt cx="2151530" cy="1169552"/>
          </a:xfrm>
        </p:grpSpPr>
        <p:sp>
          <p:nvSpPr>
            <p:cNvPr id="21" name="Text Box 469">
              <a:extLst>
                <a:ext uri="{FF2B5EF4-FFF2-40B4-BE49-F238E27FC236}">
                  <a16:creationId xmlns:a16="http://schemas.microsoft.com/office/drawing/2014/main" id="{CEFBF98B-CFAE-46DC-90E8-DC25D5593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743769"/>
              <a:ext cx="2151530" cy="58477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Being Good</a:t>
              </a:r>
            </a:p>
          </p:txBody>
        </p:sp>
        <p:sp>
          <p:nvSpPr>
            <p:cNvPr id="22" name="Text Box 469">
              <a:extLst>
                <a:ext uri="{FF2B5EF4-FFF2-40B4-BE49-F238E27FC236}">
                  <a16:creationId xmlns:a16="http://schemas.microsoft.com/office/drawing/2014/main" id="{2F8C0049-2351-42E4-80FF-5FD34DEFF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158993"/>
              <a:ext cx="1563222" cy="58477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rgbClr val="FFFF00"/>
                  </a:solidFill>
                  <a:latin typeface="Arial"/>
                  <a:ea typeface="Calibri"/>
                  <a:cs typeface="Arial"/>
                </a:rPr>
                <a:t>Religion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35EB05-5F5E-467B-A462-9C3408F5D734}"/>
              </a:ext>
            </a:extLst>
          </p:cNvPr>
          <p:cNvGrpSpPr/>
          <p:nvPr/>
        </p:nvGrpSpPr>
        <p:grpSpPr>
          <a:xfrm>
            <a:off x="60511" y="1327744"/>
            <a:ext cx="9022977" cy="5158021"/>
            <a:chOff x="60511" y="1327744"/>
            <a:chExt cx="9022977" cy="5158021"/>
          </a:xfrm>
        </p:grpSpPr>
        <p:sp>
          <p:nvSpPr>
            <p:cNvPr id="13" name="Text Box 469">
              <a:extLst>
                <a:ext uri="{FF2B5EF4-FFF2-40B4-BE49-F238E27FC236}">
                  <a16:creationId xmlns:a16="http://schemas.microsoft.com/office/drawing/2014/main" id="{61EB8316-10E7-4297-B7AA-75CC54F7A9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9101" y="1327744"/>
              <a:ext cx="2202170" cy="214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God’s Plan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Love</a:t>
              </a:r>
            </a:p>
            <a:p>
              <a:pPr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 - Eternal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Happiness</a:t>
              </a:r>
            </a:p>
          </p:txBody>
        </p:sp>
        <p:sp>
          <p:nvSpPr>
            <p:cNvPr id="19" name="Text Box 469">
              <a:extLst>
                <a:ext uri="{FF2B5EF4-FFF2-40B4-BE49-F238E27FC236}">
                  <a16:creationId xmlns:a16="http://schemas.microsoft.com/office/drawing/2014/main" id="{A557BDAB-44B2-416B-BFE9-C1A34789C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18" y="1453250"/>
              <a:ext cx="2085409" cy="2018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114300"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Real Life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Hate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Death</a:t>
              </a:r>
            </a:p>
            <a:p>
              <a:pPr marL="114300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- Sadness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D88E95-F332-4207-B6AC-2D1BA32DA3BF}"/>
                </a:ext>
              </a:extLst>
            </p:cNvPr>
            <p:cNvGrpSpPr/>
            <p:nvPr/>
          </p:nvGrpSpPr>
          <p:grpSpPr>
            <a:xfrm>
              <a:off x="60511" y="1962772"/>
              <a:ext cx="3052638" cy="4405488"/>
              <a:chOff x="47276" y="2108194"/>
              <a:chExt cx="3281480" cy="440548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71B1E13-6FDC-4FF1-856E-8AE0B1819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76" y="2108194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F914EC-6421-4A49-B683-DDF8959F2E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8756" y="2108195"/>
                <a:ext cx="0" cy="440548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6A97FFA-68E4-4E29-9C83-36D359342B7E}"/>
                </a:ext>
              </a:extLst>
            </p:cNvPr>
            <p:cNvGrpSpPr/>
            <p:nvPr/>
          </p:nvGrpSpPr>
          <p:grpSpPr>
            <a:xfrm>
              <a:off x="6160592" y="1896945"/>
              <a:ext cx="2922896" cy="4405487"/>
              <a:chOff x="5815242" y="2051412"/>
              <a:chExt cx="3281480" cy="440548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FCA9897-B8AF-4441-86ED-AE205CCA3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5242" y="2051412"/>
                <a:ext cx="328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15D38E-57C1-4638-950A-7D152F910C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5242" y="2051412"/>
                <a:ext cx="0" cy="440548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849C93D-4553-4412-A436-8670DA50C813}"/>
                </a:ext>
              </a:extLst>
            </p:cNvPr>
            <p:cNvGrpSpPr/>
            <p:nvPr/>
          </p:nvGrpSpPr>
          <p:grpSpPr>
            <a:xfrm>
              <a:off x="3121796" y="5900990"/>
              <a:ext cx="2942429" cy="584775"/>
              <a:chOff x="2514600" y="2561664"/>
              <a:chExt cx="3841083" cy="58477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E9E577-5EC1-43DD-98F3-E6EBD16B4B84}"/>
                  </a:ext>
                </a:extLst>
              </p:cNvPr>
              <p:cNvSpPr txBox="1"/>
              <p:nvPr/>
            </p:nvSpPr>
            <p:spPr>
              <a:xfrm>
                <a:off x="3827636" y="2561664"/>
                <a:ext cx="1100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3200" b="0" i="0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Calibri"/>
                    <a:cs typeface="Arial"/>
                  </a:rPr>
                  <a:t>Sin</a:t>
                </a:r>
                <a:endParaRPr lang="en-US" sz="2000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D9991FD-9DCD-4084-AD0C-903E746FD764}"/>
                  </a:ext>
                </a:extLst>
              </p:cNvPr>
              <p:cNvCxnSpPr/>
              <p:nvPr/>
            </p:nvCxnSpPr>
            <p:spPr>
              <a:xfrm>
                <a:off x="5042647" y="2837329"/>
                <a:ext cx="1313036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683844C-D867-4F25-8BD9-5A249A8FB9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14600" y="2837329"/>
                <a:ext cx="1313036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C6B5F9-A359-4CB9-A804-1399E34DB4A9}"/>
              </a:ext>
            </a:extLst>
          </p:cNvPr>
          <p:cNvSpPr txBox="1"/>
          <p:nvPr/>
        </p:nvSpPr>
        <p:spPr>
          <a:xfrm>
            <a:off x="7046730" y="5948617"/>
            <a:ext cx="207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Ephesians 2:8-9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Titus 3:5</a:t>
            </a:r>
          </a:p>
        </p:txBody>
      </p:sp>
    </p:spTree>
    <p:extLst>
      <p:ext uri="{BB962C8B-B14F-4D97-AF65-F5344CB8AC3E}">
        <p14:creationId xmlns:p14="http://schemas.microsoft.com/office/powerpoint/2010/main" val="39223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73" y="80199"/>
            <a:ext cx="8878214" cy="95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God became a human who never sinned (Jesus).</a:t>
            </a:r>
          </a:p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Jesus took on the sin of every person for all time.</a:t>
            </a:r>
          </a:p>
          <a:p>
            <a:pPr marL="457200" indent="-223838" defTabSz="9144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His death on a cross gives </a:t>
            </a:r>
            <a:r>
              <a:rPr lang="en-US" sz="2800" b="1" u="sng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forgiveness</a:t>
            </a: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 from sin to those who believe that Jesus did this for them.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ACE35C-BAD5-4D74-B8C8-C0C3049967EF}"/>
              </a:ext>
            </a:extLst>
          </p:cNvPr>
          <p:cNvSpPr txBox="1"/>
          <p:nvPr/>
        </p:nvSpPr>
        <p:spPr>
          <a:xfrm>
            <a:off x="7046730" y="5948617"/>
            <a:ext cx="207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5:8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Peter 3:18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1F5E443-DCE0-4155-A1B7-1BB4A23BE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0" y="2183363"/>
            <a:ext cx="8008780" cy="477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9">
            <a:extLst>
              <a:ext uri="{FF2B5EF4-FFF2-40B4-BE49-F238E27FC236}">
                <a16:creationId xmlns:a16="http://schemas.microsoft.com/office/drawing/2014/main" id="{85B68013-C1E3-4EED-9EBC-D3B6B0199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4" y="0"/>
            <a:ext cx="9022977" cy="64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Believe Jesus died on the cross for your sins </a:t>
            </a:r>
          </a:p>
          <a:p>
            <a:pPr algn="ctr" defTabSz="914400">
              <a:lnSpc>
                <a:spcPct val="115000"/>
              </a:lnSpc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to receive forgiveness and to live forever with God</a:t>
            </a:r>
            <a:endParaRPr lang="en-US" sz="2800" b="1" dirty="0">
              <a:solidFill>
                <a:srgbClr val="FFFF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" name="Text Box 469">
            <a:extLst>
              <a:ext uri="{FF2B5EF4-FFF2-40B4-BE49-F238E27FC236}">
                <a16:creationId xmlns:a16="http://schemas.microsoft.com/office/drawing/2014/main" id="{6A49C88C-FE7B-4452-98BD-46448D89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56" y="1619297"/>
            <a:ext cx="2237915" cy="21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God</a:t>
            </a:r>
          </a:p>
          <a:p>
            <a:pPr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Love</a:t>
            </a:r>
          </a:p>
          <a:p>
            <a:pPr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- Eternal life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Happiness</a:t>
            </a:r>
          </a:p>
        </p:txBody>
      </p:sp>
      <p:sp>
        <p:nvSpPr>
          <p:cNvPr id="3" name="Text Box 469">
            <a:extLst>
              <a:ext uri="{FF2B5EF4-FFF2-40B4-BE49-F238E27FC236}">
                <a16:creationId xmlns:a16="http://schemas.microsoft.com/office/drawing/2014/main" id="{6EC4E8C4-D05D-4DF8-8FCB-D4F2CD89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46" y="2275810"/>
            <a:ext cx="2299448" cy="201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Hate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Death</a:t>
            </a:r>
          </a:p>
          <a:p>
            <a:pPr marL="114300" defTabSz="914400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- Sadness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6E4F30-7EB7-43C5-8944-0F905999CD94}"/>
              </a:ext>
            </a:extLst>
          </p:cNvPr>
          <p:cNvGrpSpPr/>
          <p:nvPr/>
        </p:nvGrpSpPr>
        <p:grpSpPr>
          <a:xfrm>
            <a:off x="3086051" y="6192543"/>
            <a:ext cx="2942429" cy="584775"/>
            <a:chOff x="2514600" y="2561664"/>
            <a:chExt cx="38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2FB3C-B352-49F5-B80F-E044AA5F80A8}"/>
                </a:ext>
              </a:extLst>
            </p:cNvPr>
            <p:cNvSpPr txBox="1"/>
            <p:nvPr/>
          </p:nvSpPr>
          <p:spPr>
            <a:xfrm>
              <a:off x="3827636" y="2561664"/>
              <a:ext cx="11007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0" i="0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Calibri"/>
                  <a:cs typeface="Arial"/>
                </a:rPr>
                <a:t>Sin</a:t>
              </a:r>
              <a:endParaRPr lang="en-US" sz="20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E57CD78-F617-4CC1-AA98-87A5CAE54D55}"/>
                </a:ext>
              </a:extLst>
            </p:cNvPr>
            <p:cNvCxnSpPr/>
            <p:nvPr/>
          </p:nvCxnSpPr>
          <p:spPr>
            <a:xfrm>
              <a:off x="5042647" y="2837329"/>
              <a:ext cx="13130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2D54FC5-1F48-4450-858F-CB1D6B5EA2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2837329"/>
              <a:ext cx="13130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89C1BE-7777-4D6B-A4B2-CFB6FBC7B0C0}"/>
              </a:ext>
            </a:extLst>
          </p:cNvPr>
          <p:cNvGrpSpPr/>
          <p:nvPr/>
        </p:nvGrpSpPr>
        <p:grpSpPr>
          <a:xfrm>
            <a:off x="3087181" y="4849426"/>
            <a:ext cx="2151530" cy="1169552"/>
            <a:chOff x="2588560" y="3158993"/>
            <a:chExt cx="2151530" cy="1169552"/>
          </a:xfrm>
        </p:grpSpPr>
        <p:sp>
          <p:nvSpPr>
            <p:cNvPr id="16" name="Text Box 469">
              <a:extLst>
                <a:ext uri="{FF2B5EF4-FFF2-40B4-BE49-F238E27FC236}">
                  <a16:creationId xmlns:a16="http://schemas.microsoft.com/office/drawing/2014/main" id="{2187853C-DA9D-4A3B-991E-C6E05E908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743769"/>
              <a:ext cx="2151530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Being Good</a:t>
              </a:r>
            </a:p>
          </p:txBody>
        </p:sp>
        <p:sp>
          <p:nvSpPr>
            <p:cNvPr id="17" name="Text Box 469">
              <a:extLst>
                <a:ext uri="{FF2B5EF4-FFF2-40B4-BE49-F238E27FC236}">
                  <a16:creationId xmlns:a16="http://schemas.microsoft.com/office/drawing/2014/main" id="{F66B9B96-C615-4199-90E7-A02CBEAD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8560" y="3158993"/>
              <a:ext cx="1563222" cy="58477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defTabSz="914400">
                <a:lnSpc>
                  <a:spcPct val="115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Religion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C507F2-9FEB-46B9-82A1-571C472C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0" b="12333"/>
          <a:stretch/>
        </p:blipFill>
        <p:spPr>
          <a:xfrm>
            <a:off x="3087181" y="1606980"/>
            <a:ext cx="3041124" cy="296920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FBEF8DF-CBC3-43FE-AD38-15F78AA4C895}"/>
              </a:ext>
            </a:extLst>
          </p:cNvPr>
          <p:cNvGrpSpPr/>
          <p:nvPr/>
        </p:nvGrpSpPr>
        <p:grpSpPr>
          <a:xfrm>
            <a:off x="24766" y="2254325"/>
            <a:ext cx="3052638" cy="4405488"/>
            <a:chOff x="47276" y="2108194"/>
            <a:chExt cx="3281480" cy="44054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AD37E1-57E7-4D96-BF9B-A10CB51727D6}"/>
                </a:ext>
              </a:extLst>
            </p:cNvPr>
            <p:cNvCxnSpPr>
              <a:cxnSpLocks/>
            </p:cNvCxnSpPr>
            <p:nvPr/>
          </p:nvCxnSpPr>
          <p:spPr>
            <a:xfrm>
              <a:off x="47276" y="2108194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E7918F-3277-49A4-BAE1-FBAB7A3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8756" y="2108195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3C913-042F-4AC4-86EC-48B9EBEFD311}"/>
              </a:ext>
            </a:extLst>
          </p:cNvPr>
          <p:cNvGrpSpPr/>
          <p:nvPr/>
        </p:nvGrpSpPr>
        <p:grpSpPr>
          <a:xfrm>
            <a:off x="6165188" y="2188498"/>
            <a:ext cx="2922896" cy="4405487"/>
            <a:chOff x="5815242" y="2051412"/>
            <a:chExt cx="3281480" cy="44054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40EF88-CA39-4E39-BE26-59F0608A69B4}"/>
                </a:ext>
              </a:extLst>
            </p:cNvPr>
            <p:cNvCxnSpPr>
              <a:cxnSpLocks/>
            </p:cNvCxnSpPr>
            <p:nvPr/>
          </p:nvCxnSpPr>
          <p:spPr>
            <a:xfrm>
              <a:off x="5815242" y="2051412"/>
              <a:ext cx="328148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F2B5A85-D0EA-4258-A6EB-E37F53FDD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5242" y="2051412"/>
              <a:ext cx="0" cy="44054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ACE35C-BAD5-4D74-B8C8-C0C3049967EF}"/>
              </a:ext>
            </a:extLst>
          </p:cNvPr>
          <p:cNvSpPr txBox="1"/>
          <p:nvPr/>
        </p:nvSpPr>
        <p:spPr>
          <a:xfrm>
            <a:off x="7046730" y="5948617"/>
            <a:ext cx="207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1:12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3:20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FB3D23-0ED7-418C-86C0-7F7E5866B581}"/>
              </a:ext>
            </a:extLst>
          </p:cNvPr>
          <p:cNvGrpSpPr/>
          <p:nvPr/>
        </p:nvGrpSpPr>
        <p:grpSpPr>
          <a:xfrm>
            <a:off x="2800807" y="965521"/>
            <a:ext cx="4259807" cy="1225396"/>
            <a:chOff x="2800807" y="965521"/>
            <a:chExt cx="4259807" cy="1225396"/>
          </a:xfrm>
        </p:grpSpPr>
        <p:sp>
          <p:nvSpPr>
            <p:cNvPr id="20" name="AutoShape 489">
              <a:extLst>
                <a:ext uri="{FF2B5EF4-FFF2-40B4-BE49-F238E27FC236}">
                  <a16:creationId xmlns:a16="http://schemas.microsoft.com/office/drawing/2014/main" id="{1EBD006F-2B20-481B-A0B3-ED0F5572C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807" y="1157750"/>
              <a:ext cx="3782549" cy="1033167"/>
            </a:xfrm>
            <a:prstGeom prst="curvedDownArrow">
              <a:avLst>
                <a:gd name="adj1" fmla="val 21345"/>
                <a:gd name="adj2" fmla="val 38916"/>
                <a:gd name="adj3" fmla="val 34635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375EF2-66A8-4082-B8FE-4DF569DAA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679" y="965521"/>
              <a:ext cx="645935" cy="120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2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438539" y="-47737"/>
            <a:ext cx="8705461" cy="3023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Dear Jesus,</a:t>
            </a:r>
          </a:p>
          <a:p>
            <a:pPr marL="228600" indent="-2286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I am sorry for my sins. </a:t>
            </a:r>
          </a:p>
          <a:p>
            <a:pPr marL="228600" indent="-2286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I believe that you died on the cross for my sins. </a:t>
            </a:r>
          </a:p>
          <a:p>
            <a:pPr marL="228600" indent="-2286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Please come into my life, forgive me, and give me life forever with you.</a:t>
            </a:r>
          </a:p>
          <a:p>
            <a:pPr marL="228600" indent="-2286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Amen</a:t>
            </a:r>
            <a:endParaRPr lang="en-US" sz="2800" dirty="0">
              <a:solidFill>
                <a:srgbClr val="FFFF00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17DF2-08E9-428B-A66A-0C3A1A41B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30" y="2279484"/>
            <a:ext cx="6928139" cy="45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6941DD0-92A0-49DF-A7C0-E966278017D8}"/>
              </a:ext>
            </a:extLst>
          </p:cNvPr>
          <p:cNvSpPr/>
          <p:nvPr/>
        </p:nvSpPr>
        <p:spPr>
          <a:xfrm>
            <a:off x="205273" y="0"/>
            <a:ext cx="8938727" cy="203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971800" algn="ctr"/>
                <a:tab pos="5943600" algn="r"/>
              </a:tabLst>
            </a:pPr>
            <a:r>
              <a:rPr lang="en-US" sz="2800" b="1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You can know that you have eternal life with God</a:t>
            </a:r>
          </a:p>
          <a:p>
            <a:pPr marL="914400" indent="-2286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God gives eternal life</a:t>
            </a:r>
          </a:p>
          <a:p>
            <a:pPr marL="914400" indent="-2286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800" dirty="0">
                <a:solidFill>
                  <a:srgbClr val="FFFF00"/>
                </a:solidFill>
                <a:latin typeface="Arial"/>
                <a:ea typeface="Calibri"/>
                <a:cs typeface="Arial"/>
              </a:rPr>
              <a:t>Eternal life is through Jesus</a:t>
            </a:r>
          </a:p>
          <a:p>
            <a:pPr marL="914400" indent="-2286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</a:tabLst>
            </a:pPr>
            <a:r>
              <a:rPr lang="en-US" sz="2800" dirty="0">
                <a:solidFill>
                  <a:srgbClr val="FFFF00"/>
                </a:solidFill>
                <a:effectLst/>
                <a:latin typeface="Arial"/>
                <a:ea typeface="Calibri"/>
                <a:cs typeface="Arial"/>
              </a:rPr>
              <a:t>If you believe in Jesus, you have eternal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BA885-2C7B-46E9-871C-860EE14A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70" y="2181732"/>
            <a:ext cx="7076057" cy="4676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B9F8D-B8A7-4ACD-9FF5-5BDB0EC04BBF}"/>
              </a:ext>
            </a:extLst>
          </p:cNvPr>
          <p:cNvSpPr txBox="1"/>
          <p:nvPr/>
        </p:nvSpPr>
        <p:spPr>
          <a:xfrm>
            <a:off x="6521824" y="5862918"/>
            <a:ext cx="2218765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5:24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John 5:11-13</a:t>
            </a:r>
          </a:p>
        </p:txBody>
      </p:sp>
    </p:spTree>
    <p:extLst>
      <p:ext uri="{BB962C8B-B14F-4D97-AF65-F5344CB8AC3E}">
        <p14:creationId xmlns:p14="http://schemas.microsoft.com/office/powerpoint/2010/main" val="31276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EEDCFE-72BF-494C-A0D3-B7383149D10D}"/>
              </a:ext>
            </a:extLst>
          </p:cNvPr>
          <p:cNvGrpSpPr/>
          <p:nvPr/>
        </p:nvGrpSpPr>
        <p:grpSpPr>
          <a:xfrm>
            <a:off x="1022173" y="1384299"/>
            <a:ext cx="7099653" cy="4089400"/>
            <a:chOff x="1022172" y="1212165"/>
            <a:chExt cx="7099653" cy="4089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BF95A2-0CA9-40B5-BE2E-B49EEF50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172" y="1212165"/>
              <a:ext cx="7099653" cy="4089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1080645" y="2749034"/>
              <a:ext cx="698270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Holy Spirit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8CEDC6-D28C-4B5E-A081-E6FF987FB6DD}"/>
              </a:ext>
            </a:extLst>
          </p:cNvPr>
          <p:cNvSpPr txBox="1"/>
          <p:nvPr/>
        </p:nvSpPr>
        <p:spPr>
          <a:xfrm>
            <a:off x="165651" y="5738190"/>
            <a:ext cx="88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represented by a dove</a:t>
            </a:r>
          </a:p>
        </p:txBody>
      </p:sp>
    </p:spTree>
    <p:extLst>
      <p:ext uri="{BB962C8B-B14F-4D97-AF65-F5344CB8AC3E}">
        <p14:creationId xmlns:p14="http://schemas.microsoft.com/office/powerpoint/2010/main" val="20659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31007"/>
            <a:ext cx="9144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073562-1FE7-4E93-A247-5205866B177A}"/>
              </a:ext>
            </a:extLst>
          </p:cNvPr>
          <p:cNvGrpSpPr/>
          <p:nvPr/>
        </p:nvGrpSpPr>
        <p:grpSpPr>
          <a:xfrm>
            <a:off x="2146871" y="8367"/>
            <a:ext cx="4850255" cy="2743498"/>
            <a:chOff x="2146871" y="8367"/>
            <a:chExt cx="4850255" cy="2743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FEEDA-C0B8-4A6D-B671-03FFD648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871" y="8367"/>
              <a:ext cx="4850254" cy="27434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2146872" y="852289"/>
              <a:ext cx="485025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has the </a:t>
              </a:r>
            </a:p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Holy Spirit?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7749" y="2951429"/>
            <a:ext cx="70485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promised that God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give us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14:16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1911633" y="4427775"/>
            <a:ext cx="5445131" cy="206210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called   	Counselor and Comforter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means “Helper”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Spirit is God</a:t>
            </a:r>
          </a:p>
        </p:txBody>
      </p:sp>
    </p:spTree>
    <p:extLst>
      <p:ext uri="{BB962C8B-B14F-4D97-AF65-F5344CB8AC3E}">
        <p14:creationId xmlns:p14="http://schemas.microsoft.com/office/powerpoint/2010/main" val="146123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7526" y="6877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has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Holy Spirit?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916714" y="3356269"/>
            <a:ext cx="73856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who believe in Jesus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the Holy Spirit in them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97189" y="1283175"/>
            <a:ext cx="2284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2:12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Corinthians 3:16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92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7749" y="3022479"/>
            <a:ext cx="7048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Spirit teaches us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reminds us of what Jesus said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John 14:26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83BA-E065-4178-BD2C-BC393EC5C8C8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3B7EE2-F30A-414D-B1EC-BCE22458C985}"/>
              </a:ext>
            </a:extLst>
          </p:cNvPr>
          <p:cNvGrpSpPr/>
          <p:nvPr/>
        </p:nvGrpSpPr>
        <p:grpSpPr>
          <a:xfrm>
            <a:off x="1437341" y="4096529"/>
            <a:ext cx="7161166" cy="2616563"/>
            <a:chOff x="1437341" y="4096529"/>
            <a:chExt cx="7161166" cy="26165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92D32-478D-4C39-A3EC-8050955FAC09}"/>
                </a:ext>
              </a:extLst>
            </p:cNvPr>
            <p:cNvSpPr txBox="1"/>
            <p:nvPr/>
          </p:nvSpPr>
          <p:spPr>
            <a:xfrm>
              <a:off x="1437341" y="4668197"/>
              <a:ext cx="4075953" cy="129266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tIns="91440" bIns="9144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Jesus said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 in the Bible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F89B59-B5DB-40B6-9376-CFAE423E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635" y="4096529"/>
              <a:ext cx="1901872" cy="2616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8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D3A19-3B0A-43E6-AF99-505222CCD6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6" y="0"/>
            <a:ext cx="913470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1E5D7-65B2-49AA-8FCC-BC15E93EA79B}"/>
              </a:ext>
            </a:extLst>
          </p:cNvPr>
          <p:cNvSpPr txBox="1"/>
          <p:nvPr/>
        </p:nvSpPr>
        <p:spPr>
          <a:xfrm>
            <a:off x="191259" y="398832"/>
            <a:ext cx="895274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observable universe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about 93 billion light years in diameter.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558 billion trillion miles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Astronomers think space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outside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of the observable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might be an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infinite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expanse of what we see in the cosmos around 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light year is a distance equal to the distance that light travels in one year, which is nearly 6 trillion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miles.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DEEB8-80A8-4D33-B60E-9665C5A219AC}"/>
              </a:ext>
            </a:extLst>
          </p:cNvPr>
          <p:cNvSpPr txBox="1"/>
          <p:nvPr/>
        </p:nvSpPr>
        <p:spPr>
          <a:xfrm>
            <a:off x="2304701" y="4981745"/>
            <a:ext cx="4557984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universe is big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bigger</a:t>
            </a:r>
          </a:p>
        </p:txBody>
      </p:sp>
    </p:spTree>
    <p:extLst>
      <p:ext uri="{BB962C8B-B14F-4D97-AF65-F5344CB8AC3E}">
        <p14:creationId xmlns:p14="http://schemas.microsoft.com/office/powerpoint/2010/main" val="13035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1047749" y="3347376"/>
            <a:ext cx="7048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Spirit helps us understand what God has given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8000" y="1283175"/>
            <a:ext cx="2323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2:12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287382" y="5153771"/>
            <a:ext cx="8569234" cy="7386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some things God has given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083BA-E065-4178-BD2C-BC393EC5C8C8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2045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" y="165446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279399" y="3055837"/>
            <a:ext cx="8648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lets people know that they sin</a:t>
            </a:r>
          </a:p>
          <a:p>
            <a:pPr marL="685800" lvl="1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is to think, say, and do bad things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16:8-11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2D32-478D-4C39-A3EC-8050955FAC09}"/>
              </a:ext>
            </a:extLst>
          </p:cNvPr>
          <p:cNvSpPr txBox="1"/>
          <p:nvPr/>
        </p:nvSpPr>
        <p:spPr>
          <a:xfrm>
            <a:off x="1660978" y="4890050"/>
            <a:ext cx="5885543" cy="129266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bad things makes us have a guilty conscience</a:t>
            </a:r>
          </a:p>
        </p:txBody>
      </p:sp>
    </p:spTree>
    <p:extLst>
      <p:ext uri="{BB962C8B-B14F-4D97-AF65-F5344CB8AC3E}">
        <p14:creationId xmlns:p14="http://schemas.microsoft.com/office/powerpoint/2010/main" val="39452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345189" y="3022479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guides us into the 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16:13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927E62-C7F1-495F-80FD-2737049D7B5B}"/>
              </a:ext>
            </a:extLst>
          </p:cNvPr>
          <p:cNvGrpSpPr/>
          <p:nvPr/>
        </p:nvGrpSpPr>
        <p:grpSpPr>
          <a:xfrm>
            <a:off x="808642" y="3878419"/>
            <a:ext cx="8010435" cy="2747112"/>
            <a:chOff x="808642" y="3878419"/>
            <a:chExt cx="8010435" cy="27471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92D32-478D-4C39-A3EC-8050955FAC09}"/>
                </a:ext>
              </a:extLst>
            </p:cNvPr>
            <p:cNvSpPr txBox="1"/>
            <p:nvPr/>
          </p:nvSpPr>
          <p:spPr>
            <a:xfrm>
              <a:off x="808642" y="4828874"/>
              <a:ext cx="5236779" cy="73866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truth is in the Bible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3AF75B-8796-4ECE-B152-2680AA03A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2314" y="3878419"/>
              <a:ext cx="1996763" cy="274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279399" y="3481944"/>
            <a:ext cx="8648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helps us praise Jesus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recognizing that Jesus is God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16:14</a:t>
            </a:r>
          </a:p>
        </p:txBody>
      </p:sp>
    </p:spTree>
    <p:extLst>
      <p:ext uri="{BB962C8B-B14F-4D97-AF65-F5344CB8AC3E}">
        <p14:creationId xmlns:p14="http://schemas.microsoft.com/office/powerpoint/2010/main" val="2383365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B3E17-2F28-45D5-A61B-DAEACEC9973F}"/>
              </a:ext>
            </a:extLst>
          </p:cNvPr>
          <p:cNvSpPr txBox="1"/>
          <p:nvPr/>
        </p:nvSpPr>
        <p:spPr>
          <a:xfrm>
            <a:off x="0" y="3331923"/>
            <a:ext cx="9181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we give control of our lives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Holy Spirit,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gives us a life of joy and peace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8:6</a:t>
            </a:r>
          </a:p>
        </p:txBody>
      </p:sp>
    </p:spTree>
    <p:extLst>
      <p:ext uri="{BB962C8B-B14F-4D97-AF65-F5344CB8AC3E}">
        <p14:creationId xmlns:p14="http://schemas.microsoft.com/office/powerpoint/2010/main" val="8033460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11C91F-96C6-4941-B34B-4B35A9CE9E9F}"/>
              </a:ext>
            </a:extLst>
          </p:cNvPr>
          <p:cNvGrpSpPr/>
          <p:nvPr/>
        </p:nvGrpSpPr>
        <p:grpSpPr>
          <a:xfrm>
            <a:off x="2146872" y="5536"/>
            <a:ext cx="4850254" cy="2743498"/>
            <a:chOff x="2146872" y="5536"/>
            <a:chExt cx="4850254" cy="27434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FEEDA-C0B8-4A6D-B671-03FFD648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872" y="5536"/>
              <a:ext cx="4850254" cy="27434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FDA607-F7E2-48B7-A394-D256B6891383}"/>
                </a:ext>
              </a:extLst>
            </p:cNvPr>
            <p:cNvSpPr txBox="1"/>
            <p:nvPr/>
          </p:nvSpPr>
          <p:spPr>
            <a:xfrm>
              <a:off x="2146872" y="852289"/>
              <a:ext cx="485025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Role of the Holy Spirit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0" y="3512722"/>
            <a:ext cx="91815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we feel unworthy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we don’t act like God’s children,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the Holy Spirit reminds us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we are God’s children</a:t>
            </a:r>
          </a:p>
        </p:txBody>
      </p:sp>
    </p:spTree>
    <p:extLst>
      <p:ext uri="{BB962C8B-B14F-4D97-AF65-F5344CB8AC3E}">
        <p14:creationId xmlns:p14="http://schemas.microsoft.com/office/powerpoint/2010/main" val="3388050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0" y="3512722"/>
            <a:ext cx="918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helps us in our weakness </a:t>
            </a:r>
          </a:p>
        </p:txBody>
      </p:sp>
    </p:spTree>
    <p:extLst>
      <p:ext uri="{BB962C8B-B14F-4D97-AF65-F5344CB8AC3E}">
        <p14:creationId xmlns:p14="http://schemas.microsoft.com/office/powerpoint/2010/main" val="3726831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9917-7300-4082-9FEB-B8A39018AF98}"/>
              </a:ext>
            </a:extLst>
          </p:cNvPr>
          <p:cNvSpPr txBox="1"/>
          <p:nvPr/>
        </p:nvSpPr>
        <p:spPr>
          <a:xfrm>
            <a:off x="158476" y="3204945"/>
            <a:ext cx="90201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we don’t know what to pray for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 is just talking with God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Spirit prays for us according to what is best for us</a:t>
            </a:r>
          </a:p>
        </p:txBody>
      </p:sp>
    </p:spTree>
    <p:extLst>
      <p:ext uri="{BB962C8B-B14F-4D97-AF65-F5344CB8AC3E}">
        <p14:creationId xmlns:p14="http://schemas.microsoft.com/office/powerpoint/2010/main" val="27580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997126" y="1283175"/>
            <a:ext cx="218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Romans 8:26-27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867DD-53E0-4F92-ADCE-45B0E13C161D}"/>
              </a:ext>
            </a:extLst>
          </p:cNvPr>
          <p:cNvSpPr txBox="1"/>
          <p:nvPr/>
        </p:nvSpPr>
        <p:spPr>
          <a:xfrm>
            <a:off x="991048" y="3370396"/>
            <a:ext cx="7225402" cy="278537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things we don’t know what to pray for: </a:t>
            </a:r>
          </a:p>
          <a:p>
            <a:pPr marL="457200" lvl="2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bad </a:t>
            </a:r>
          </a:p>
          <a:p>
            <a:pPr marL="457200" lvl="2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about ourselves and others we don’t understand</a:t>
            </a:r>
          </a:p>
        </p:txBody>
      </p:sp>
    </p:spTree>
    <p:extLst>
      <p:ext uri="{BB962C8B-B14F-4D97-AF65-F5344CB8AC3E}">
        <p14:creationId xmlns:p14="http://schemas.microsoft.com/office/powerpoint/2010/main" val="18407741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 to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Galatians 5:16-17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1D1B2-EB71-4A34-BD24-717B18193E3D}"/>
              </a:ext>
            </a:extLst>
          </p:cNvPr>
          <p:cNvSpPr txBox="1"/>
          <p:nvPr/>
        </p:nvSpPr>
        <p:spPr>
          <a:xfrm>
            <a:off x="206552" y="3572411"/>
            <a:ext cx="89691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people are born with a sin nature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think, say, and do bad things sometimes</a:t>
            </a:r>
          </a:p>
        </p:txBody>
      </p:sp>
    </p:spTree>
    <p:extLst>
      <p:ext uri="{BB962C8B-B14F-4D97-AF65-F5344CB8AC3E}">
        <p14:creationId xmlns:p14="http://schemas.microsoft.com/office/powerpoint/2010/main" val="40173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079400E-833F-4A05-9C41-C3360954FBFE}"/>
              </a:ext>
            </a:extLst>
          </p:cNvPr>
          <p:cNvSpPr txBox="1"/>
          <p:nvPr/>
        </p:nvSpPr>
        <p:spPr>
          <a:xfrm>
            <a:off x="1127050" y="3552063"/>
            <a:ext cx="7914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exists in 3 parts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Father, Son, and Holy Spirit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called the Trinity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3 in 1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are different and the same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286B2-939D-412A-A39C-8A597BEC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20" y="0"/>
            <a:ext cx="4075086" cy="34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1749" y="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EEDA-C0B8-4A6D-B671-03FFD6482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2" y="5536"/>
            <a:ext cx="4850254" cy="2743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DA607-F7E2-48B7-A394-D256B6891383}"/>
              </a:ext>
            </a:extLst>
          </p:cNvPr>
          <p:cNvSpPr txBox="1"/>
          <p:nvPr/>
        </p:nvSpPr>
        <p:spPr>
          <a:xfrm>
            <a:off x="2146872" y="852289"/>
            <a:ext cx="48502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Response to the Holy Spirit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Galatians 5:16-17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1D1B2-EB71-4A34-BD24-717B18193E3D}"/>
              </a:ext>
            </a:extLst>
          </p:cNvPr>
          <p:cNvSpPr txBox="1"/>
          <p:nvPr/>
        </p:nvSpPr>
        <p:spPr>
          <a:xfrm>
            <a:off x="174803" y="3358834"/>
            <a:ext cx="896919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Christians believe that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Jesus died for them for the forgiveness of their sins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Christians still have their sin nature,                but they also have the Holy Spirit in them</a:t>
            </a:r>
          </a:p>
        </p:txBody>
      </p:sp>
    </p:spTree>
    <p:extLst>
      <p:ext uri="{BB962C8B-B14F-4D97-AF65-F5344CB8AC3E}">
        <p14:creationId xmlns:p14="http://schemas.microsoft.com/office/powerpoint/2010/main" val="40723630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-14701" y="-1412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5:16-17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216230-7E8C-43A0-B4CA-3497D1177716}"/>
              </a:ext>
            </a:extLst>
          </p:cNvPr>
          <p:cNvGrpSpPr/>
          <p:nvPr/>
        </p:nvGrpSpPr>
        <p:grpSpPr>
          <a:xfrm>
            <a:off x="31749" y="2334375"/>
            <a:ext cx="9080502" cy="4509504"/>
            <a:chOff x="31749" y="2334375"/>
            <a:chExt cx="9080502" cy="45095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4F9917-7300-4082-9FEB-B8A39018AF98}"/>
                </a:ext>
              </a:extLst>
            </p:cNvPr>
            <p:cNvSpPr txBox="1"/>
            <p:nvPr/>
          </p:nvSpPr>
          <p:spPr>
            <a:xfrm>
              <a:off x="31749" y="2334375"/>
              <a:ext cx="9080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There are two conflicting powers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every Christian’s life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C230D9-2B75-407A-8553-B3880B1ED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5" t="8280" r="46323" b="4328"/>
            <a:stretch/>
          </p:blipFill>
          <p:spPr>
            <a:xfrm>
              <a:off x="2891420" y="3568256"/>
              <a:ext cx="3361155" cy="327562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58A4F29-C824-4F39-BC99-AC3E50053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376" y="14120"/>
            <a:ext cx="3887244" cy="2197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63A01-0A5E-46DE-BBDF-1108B25F1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2" y="4190708"/>
            <a:ext cx="2220984" cy="17475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ADDFD7-746F-40D8-9D68-F95279138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283" y="4190708"/>
            <a:ext cx="2693747" cy="15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0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EB5CF-3F26-4F4A-B0AC-7F5E9B1B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51374" y="1283175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5:16-17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011816-D8C8-4239-8737-AC1311B8DDFB}"/>
              </a:ext>
            </a:extLst>
          </p:cNvPr>
          <p:cNvGrpSpPr/>
          <p:nvPr/>
        </p:nvGrpSpPr>
        <p:grpSpPr>
          <a:xfrm>
            <a:off x="3588645" y="3623359"/>
            <a:ext cx="1966710" cy="1668845"/>
            <a:chOff x="3423492" y="4412384"/>
            <a:chExt cx="1966710" cy="166884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D966443-B72C-4940-946F-CAD130786468}"/>
                </a:ext>
              </a:extLst>
            </p:cNvPr>
            <p:cNvSpPr/>
            <p:nvPr/>
          </p:nvSpPr>
          <p:spPr>
            <a:xfrm>
              <a:off x="4306516" y="5400239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F8ABC8D-1F32-47E7-82C0-DC8E6EB230A7}"/>
                </a:ext>
              </a:extLst>
            </p:cNvPr>
            <p:cNvSpPr/>
            <p:nvPr/>
          </p:nvSpPr>
          <p:spPr>
            <a:xfrm>
              <a:off x="3423492" y="4495764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E84211-6578-490A-BAE4-B426E045F2EF}"/>
                </a:ext>
              </a:extLst>
            </p:cNvPr>
            <p:cNvSpPr/>
            <p:nvPr/>
          </p:nvSpPr>
          <p:spPr>
            <a:xfrm>
              <a:off x="5115882" y="4495764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328A16-2415-4208-8FAE-850B3C0F9932}"/>
                </a:ext>
              </a:extLst>
            </p:cNvPr>
            <p:cNvCxnSpPr>
              <a:cxnSpLocks/>
            </p:cNvCxnSpPr>
            <p:nvPr/>
          </p:nvCxnSpPr>
          <p:spPr>
            <a:xfrm>
              <a:off x="4443676" y="5672693"/>
              <a:ext cx="0" cy="40853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0B5803-40C0-4879-A157-3376CDC1C2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3676" y="4412384"/>
              <a:ext cx="809366" cy="98785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712695" y="5418435"/>
            <a:ext cx="77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must choose which one is in control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1D03A9-75F5-4610-AD5D-BA427AC8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07" y="12956"/>
            <a:ext cx="3889585" cy="22008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636F2A-5954-4EE3-AE75-1C4D921F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17" y="3042171"/>
            <a:ext cx="2220984" cy="1747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FC7DF2-F4A7-42C8-B559-597508049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553" y="3084041"/>
            <a:ext cx="2589929" cy="14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1048752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5:19-23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712695" y="2204308"/>
            <a:ext cx="771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to put God in control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952AE4-A9A5-4D39-9A8A-7D348DD3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02" y="17253"/>
            <a:ext cx="3596196" cy="20330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145F7C-5EC8-4A55-9E79-8A77DADE7926}"/>
              </a:ext>
            </a:extLst>
          </p:cNvPr>
          <p:cNvGrpSpPr/>
          <p:nvPr/>
        </p:nvGrpSpPr>
        <p:grpSpPr>
          <a:xfrm>
            <a:off x="1131690" y="4422039"/>
            <a:ext cx="7521664" cy="2304190"/>
            <a:chOff x="1143000" y="4278303"/>
            <a:chExt cx="7521664" cy="23041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2A9ECD-B9C2-4E8A-A529-5A5E12DF5AE5}"/>
                </a:ext>
              </a:extLst>
            </p:cNvPr>
            <p:cNvSpPr txBox="1"/>
            <p:nvPr/>
          </p:nvSpPr>
          <p:spPr>
            <a:xfrm>
              <a:off x="1143000" y="4858944"/>
              <a:ext cx="7521664" cy="1723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Love, joy, peace</a:t>
              </a:r>
            </a:p>
            <a:p>
              <a:pPr marL="6858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Patience, kindness, goodness</a:t>
              </a:r>
            </a:p>
            <a:p>
              <a:pPr marL="6858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Faithfulness, gentleness, self-control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B04BCF-05A3-4109-83A9-55CB11F8E964}"/>
                </a:ext>
              </a:extLst>
            </p:cNvPr>
            <p:cNvSpPr txBox="1"/>
            <p:nvPr/>
          </p:nvSpPr>
          <p:spPr>
            <a:xfrm>
              <a:off x="3454144" y="4278303"/>
              <a:ext cx="24690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Experience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164C85-A8D8-493C-932F-2BC7CD18BD77}"/>
              </a:ext>
            </a:extLst>
          </p:cNvPr>
          <p:cNvGrpSpPr/>
          <p:nvPr/>
        </p:nvGrpSpPr>
        <p:grpSpPr>
          <a:xfrm>
            <a:off x="2366083" y="2789083"/>
            <a:ext cx="5542420" cy="1387679"/>
            <a:chOff x="2262174" y="2822341"/>
            <a:chExt cx="5542420" cy="13876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C011816-D8C8-4239-8737-AC1311B8DDFB}"/>
                </a:ext>
              </a:extLst>
            </p:cNvPr>
            <p:cNvGrpSpPr/>
            <p:nvPr/>
          </p:nvGrpSpPr>
          <p:grpSpPr>
            <a:xfrm>
              <a:off x="3969731" y="3200273"/>
              <a:ext cx="1318671" cy="1009747"/>
              <a:chOff x="3423492" y="4412384"/>
              <a:chExt cx="1966710" cy="1668845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5D966443-B72C-4940-946F-CAD130786468}"/>
                  </a:ext>
                </a:extLst>
              </p:cNvPr>
              <p:cNvSpPr/>
              <p:nvPr/>
            </p:nvSpPr>
            <p:spPr>
              <a:xfrm>
                <a:off x="4306516" y="5400239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F8ABC8D-1F32-47E7-82C0-DC8E6EB230A7}"/>
                  </a:ext>
                </a:extLst>
              </p:cNvPr>
              <p:cNvSpPr/>
              <p:nvPr/>
            </p:nvSpPr>
            <p:spPr>
              <a:xfrm>
                <a:off x="342349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AE84211-6578-490A-BAE4-B426E045F2EF}"/>
                  </a:ext>
                </a:extLst>
              </p:cNvPr>
              <p:cNvSpPr/>
              <p:nvPr/>
            </p:nvSpPr>
            <p:spPr>
              <a:xfrm>
                <a:off x="5115882" y="4495764"/>
                <a:ext cx="274320" cy="2743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F328A16-2415-4208-8FAE-850B3C0F99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3676" y="5672693"/>
                <a:ext cx="0" cy="408536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C0B5803-40C0-4879-A157-3376CDC1C2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3676" y="4412384"/>
                <a:ext cx="809366" cy="98785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EA0BF0-3BE8-4868-A0AE-2E047EA8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174" y="2847150"/>
              <a:ext cx="1478937" cy="11636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9D4070-B57B-4F54-891B-6E37D0F0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374" y="2822341"/>
              <a:ext cx="2146220" cy="1213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4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5:19-23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E4B119-CDC8-48DA-8E9F-150983C5FF89}"/>
              </a:ext>
            </a:extLst>
          </p:cNvPr>
          <p:cNvGrpSpPr/>
          <p:nvPr/>
        </p:nvGrpSpPr>
        <p:grpSpPr>
          <a:xfrm>
            <a:off x="2191871" y="4483537"/>
            <a:ext cx="6952129" cy="2210303"/>
            <a:chOff x="2191871" y="4278303"/>
            <a:chExt cx="6952129" cy="221030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2A9ECD-B9C2-4E8A-A529-5A5E12DF5AE5}"/>
                </a:ext>
              </a:extLst>
            </p:cNvPr>
            <p:cNvSpPr txBox="1"/>
            <p:nvPr/>
          </p:nvSpPr>
          <p:spPr>
            <a:xfrm>
              <a:off x="2191871" y="4918946"/>
              <a:ext cx="695212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6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Hate, sadness, anger</a:t>
              </a:r>
            </a:p>
            <a:p>
              <a:pPr marL="2286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atience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meanness, jealousy</a:t>
              </a:r>
            </a:p>
            <a:p>
              <a:pPr marL="228600" marR="0" lvl="0" indent="-2254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Selfishness, lack of self-control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B04BCF-05A3-4109-83A9-55CB11F8E964}"/>
                </a:ext>
              </a:extLst>
            </p:cNvPr>
            <p:cNvSpPr txBox="1"/>
            <p:nvPr/>
          </p:nvSpPr>
          <p:spPr>
            <a:xfrm>
              <a:off x="3454144" y="4278303"/>
              <a:ext cx="24690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Experience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303D16-2A3A-4AF8-B3A2-54C176DB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23" y="0"/>
            <a:ext cx="3596952" cy="20301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04963C-B4C1-4C37-98AC-FEA20B3F0155}"/>
              </a:ext>
            </a:extLst>
          </p:cNvPr>
          <p:cNvGrpSpPr/>
          <p:nvPr/>
        </p:nvGrpSpPr>
        <p:grpSpPr>
          <a:xfrm>
            <a:off x="724152" y="2197743"/>
            <a:ext cx="7718610" cy="2096163"/>
            <a:chOff x="724152" y="2197743"/>
            <a:chExt cx="7718610" cy="209616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01328-F5EC-48AC-8F89-B50365B961FE}"/>
                </a:ext>
              </a:extLst>
            </p:cNvPr>
            <p:cNvSpPr txBox="1"/>
            <p:nvPr/>
          </p:nvSpPr>
          <p:spPr>
            <a:xfrm>
              <a:off x="724152" y="2197743"/>
              <a:ext cx="77186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When God is not in control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55009C-48C6-418E-8132-D329A608EFD9}"/>
                </a:ext>
              </a:extLst>
            </p:cNvPr>
            <p:cNvGrpSpPr/>
            <p:nvPr/>
          </p:nvGrpSpPr>
          <p:grpSpPr>
            <a:xfrm>
              <a:off x="2191871" y="2906227"/>
              <a:ext cx="5542420" cy="1387679"/>
              <a:chOff x="2191871" y="2906227"/>
              <a:chExt cx="5542420" cy="138767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46168FD-B96F-4959-948B-5A6EEE706A48}"/>
                  </a:ext>
                </a:extLst>
              </p:cNvPr>
              <p:cNvGrpSpPr/>
              <p:nvPr/>
            </p:nvGrpSpPr>
            <p:grpSpPr>
              <a:xfrm flipH="1">
                <a:off x="3899428" y="3284159"/>
                <a:ext cx="1318671" cy="1009747"/>
                <a:chOff x="3423492" y="4412384"/>
                <a:chExt cx="1966710" cy="1668845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166583C-9BE2-4BEC-B8C5-41D1A0EB136F}"/>
                    </a:ext>
                  </a:extLst>
                </p:cNvPr>
                <p:cNvSpPr/>
                <p:nvPr/>
              </p:nvSpPr>
              <p:spPr>
                <a:xfrm>
                  <a:off x="4306516" y="540023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54BB6BFD-8C84-404B-A8F2-9F58D6C7725D}"/>
                    </a:ext>
                  </a:extLst>
                </p:cNvPr>
                <p:cNvSpPr/>
                <p:nvPr/>
              </p:nvSpPr>
              <p:spPr>
                <a:xfrm>
                  <a:off x="3423492" y="4495764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1573186-B792-4804-AF84-9247EAB1F6C9}"/>
                    </a:ext>
                  </a:extLst>
                </p:cNvPr>
                <p:cNvSpPr/>
                <p:nvPr/>
              </p:nvSpPr>
              <p:spPr>
                <a:xfrm>
                  <a:off x="5115882" y="4495764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8306E6D-ADE7-44C4-B79F-152D6A6BA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3676" y="5672693"/>
                  <a:ext cx="0" cy="408536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3457C91-6C40-4E57-B75B-973E2CDC5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43676" y="4412384"/>
                  <a:ext cx="809366" cy="987855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9CC0850-E8D3-4BA5-A2D9-D2B26305D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1871" y="2931036"/>
                <a:ext cx="1478937" cy="116369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ED0E40-A924-46C6-A55A-67ED13043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8071" y="2906227"/>
                <a:ext cx="2146220" cy="12133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711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118209" y="3185740"/>
            <a:ext cx="892884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2 types of Christians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 Christians and Immature Christians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81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509154" y="2770103"/>
            <a:ext cx="812569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Mature Christians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act like non-Christians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growing spiritually through God’s Word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God control of their lives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E01328-F5EC-48AC-8F89-B50365B961FE}"/>
              </a:ext>
            </a:extLst>
          </p:cNvPr>
          <p:cNvSpPr txBox="1"/>
          <p:nvPr/>
        </p:nvSpPr>
        <p:spPr>
          <a:xfrm>
            <a:off x="155864" y="2773499"/>
            <a:ext cx="883227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Immature Christians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like non-Christians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not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growing spiritually through God’s Word</a:t>
            </a:r>
          </a:p>
          <a:p>
            <a:pPr marL="228600" lvl="1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give God control of their lives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CA04E-8100-4E65-8C85-47DE98E7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97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599776" y="2619608"/>
            <a:ext cx="8544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give the Holy Spirit Control of our life, we experience good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C9A90-5DAD-468F-A4AE-E3E1DA08B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551072"/>
            <a:ext cx="8544224" cy="10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81535" y="3211163"/>
            <a:ext cx="878092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sin, we take control of our life away from God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sin nature is in control and we experience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bad things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6C045-0993-43CF-8BEE-547D0150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12" y="127129"/>
            <a:ext cx="5117045" cy="27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EAD74FB-77C9-4116-86AF-51D3ED2A47F6}"/>
              </a:ext>
            </a:extLst>
          </p:cNvPr>
          <p:cNvSpPr txBox="1"/>
          <p:nvPr/>
        </p:nvSpPr>
        <p:spPr>
          <a:xfrm>
            <a:off x="304800" y="3469981"/>
            <a:ext cx="88392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a precise temperature and pressure, </a:t>
            </a:r>
          </a:p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matter can exist at the same time </a:t>
            </a:r>
          </a:p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solid, liquid, and gas. 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example, water can exist at the same time as ice, water, and water vapor.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0EE8A-7676-4B8C-83A9-C9E225DE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56" y="0"/>
            <a:ext cx="3208687" cy="34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760888" y="3555412"/>
            <a:ext cx="78276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confess, we are giving control of our life back to God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onfess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to tell God you are sorry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forgives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749B4-F1B8-4B12-8B6B-E1724680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16" y="331347"/>
            <a:ext cx="8024184" cy="27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813848" y="6216601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3:1-3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99CAB-9CAA-4C88-9C62-E42870C5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59" y="1649896"/>
            <a:ext cx="7917046" cy="29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EC6E87-26DC-41B5-9741-0D0ABF4ACDAF}"/>
              </a:ext>
            </a:extLst>
          </p:cNvPr>
          <p:cNvSpPr txBox="1"/>
          <p:nvPr/>
        </p:nvSpPr>
        <p:spPr>
          <a:xfrm>
            <a:off x="6716904" y="1144928"/>
            <a:ext cx="2330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Ephesians 4:30-32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952AE4-A9A5-4D39-9A8A-7D348DD3D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50" y="0"/>
            <a:ext cx="3870900" cy="21883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597159" y="2890391"/>
            <a:ext cx="854684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sad when we sin because it hurts us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rid of all bitterness, temper, anger, quarreling, cursing, and hatred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kind and sympathetic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 others as God forgives you</a:t>
            </a:r>
          </a:p>
        </p:txBody>
      </p:sp>
    </p:spTree>
    <p:extLst>
      <p:ext uri="{BB962C8B-B14F-4D97-AF65-F5344CB8AC3E}">
        <p14:creationId xmlns:p14="http://schemas.microsoft.com/office/powerpoint/2010/main" val="32354549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28CDD1-03C4-468F-9999-409A9DB8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13" y="0"/>
            <a:ext cx="2769173" cy="15963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CCA611-20B4-4D28-8BCE-6ABF122B562F}"/>
              </a:ext>
            </a:extLst>
          </p:cNvPr>
          <p:cNvGrpSpPr/>
          <p:nvPr/>
        </p:nvGrpSpPr>
        <p:grpSpPr>
          <a:xfrm>
            <a:off x="1600200" y="1596319"/>
            <a:ext cx="6427694" cy="4544757"/>
            <a:chOff x="1600200" y="1596319"/>
            <a:chExt cx="6427694" cy="454475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053D18-3706-431E-8B1E-FCA0E6079060}"/>
                </a:ext>
              </a:extLst>
            </p:cNvPr>
            <p:cNvSpPr txBox="1"/>
            <p:nvPr/>
          </p:nvSpPr>
          <p:spPr>
            <a:xfrm>
              <a:off x="1600200" y="3925085"/>
              <a:ext cx="642769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Jesus promised that God would give us the Holy Spirit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Those who believe in Jesus have the Holy Spirit in them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C801E7-D010-4E74-8927-3DC4B88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2697" y="1596319"/>
              <a:ext cx="3598605" cy="2034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54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335902" y="2397479"/>
            <a:ext cx="8808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Holy Spirit: 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 and reminds us of what Jesus said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elps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 understand what God has given us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Lets people know that they sin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us into the truth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0FB43-3FB2-49A5-901C-EE9A945C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69" y="0"/>
            <a:ext cx="3371462" cy="19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69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1380931" y="2371566"/>
            <a:ext cx="77630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Holy Spirit: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us praise Jesus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a life of joy and peace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Reminds us that we are God’s children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us in our weakness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Prays for us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0FB43-3FB2-49A5-901C-EE9A945C4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69" y="0"/>
            <a:ext cx="3371462" cy="19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4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685799" y="3304309"/>
            <a:ext cx="84582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Holy Spirit and our sinful nature are in conflict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choose to allow God to control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14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87405" y="3149483"/>
            <a:ext cx="90565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God in control we experience good things</a:t>
            </a:r>
          </a:p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God is not in control, we experience bad things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77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87405" y="2945798"/>
            <a:ext cx="90565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 give God control of their lives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Immature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 don’t give God control of their lives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08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53D18-3706-431E-8B1E-FCA0E6079060}"/>
              </a:ext>
            </a:extLst>
          </p:cNvPr>
          <p:cNvSpPr txBox="1"/>
          <p:nvPr/>
        </p:nvSpPr>
        <p:spPr>
          <a:xfrm>
            <a:off x="87405" y="2687760"/>
            <a:ext cx="9056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sin, tell God you’re sorry and He will forgive you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sad when we sin because it hurts us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 others as God forgives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14662-61EF-442F-8F93-6309BA1B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0" y="0"/>
            <a:ext cx="3865199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5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6766</TotalTime>
  <Words>2670</Words>
  <Application>Microsoft Office PowerPoint</Application>
  <PresentationFormat>On-screen Show (4:3)</PresentationFormat>
  <Paragraphs>517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Fike</dc:creator>
  <cp:lastModifiedBy>Robert Fike</cp:lastModifiedBy>
  <cp:revision>20</cp:revision>
  <dcterms:created xsi:type="dcterms:W3CDTF">2020-08-07T15:19:36Z</dcterms:created>
  <dcterms:modified xsi:type="dcterms:W3CDTF">2020-12-15T18:07:54Z</dcterms:modified>
</cp:coreProperties>
</file>