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302" r:id="rId4"/>
    <p:sldId id="286" r:id="rId5"/>
    <p:sldId id="292" r:id="rId6"/>
    <p:sldId id="288" r:id="rId7"/>
    <p:sldId id="289" r:id="rId8"/>
    <p:sldId id="287" r:id="rId9"/>
    <p:sldId id="290" r:id="rId10"/>
    <p:sldId id="293" r:id="rId11"/>
    <p:sldId id="295" r:id="rId12"/>
    <p:sldId id="260" r:id="rId13"/>
    <p:sldId id="296" r:id="rId14"/>
    <p:sldId id="297" r:id="rId15"/>
    <p:sldId id="298" r:id="rId16"/>
    <p:sldId id="299" r:id="rId17"/>
    <p:sldId id="300" r:id="rId18"/>
    <p:sldId id="301" r:id="rId19"/>
    <p:sldId id="265" r:id="rId20"/>
    <p:sldId id="271" r:id="rId21"/>
    <p:sldId id="272" r:id="rId22"/>
    <p:sldId id="273" r:id="rId23"/>
    <p:sldId id="274" r:id="rId24"/>
    <p:sldId id="277" r:id="rId25"/>
    <p:sldId id="266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00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1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10/22/2016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62000" y="762000"/>
            <a:ext cx="7696200" cy="3429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/>
              <a:t>Муниципальное  автономное  общеобразовательное учреждение</a:t>
            </a:r>
            <a:br>
              <a:rPr lang="ru-RU" sz="1800" b="1" dirty="0" smtClean="0"/>
            </a:br>
            <a:r>
              <a:rPr lang="ru-RU" sz="1800" b="1" dirty="0" smtClean="0"/>
              <a:t>«Средняя общеобразовательная школа № 74»</a:t>
            </a:r>
            <a:br>
              <a:rPr lang="ru-RU" sz="1800" b="1" dirty="0" smtClean="0"/>
            </a:br>
            <a:r>
              <a:rPr lang="ru-RU" sz="1800" b="1" dirty="0" smtClean="0"/>
              <a:t>Г.Ижевск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r>
              <a:rPr lang="ru-RU" sz="2700" b="1" dirty="0" smtClean="0"/>
              <a:t>урок по теме:  «Осанка и ее коррекция» </a:t>
            </a:r>
            <a:br>
              <a:rPr lang="ru-RU" sz="2700" b="1" dirty="0" smtClean="0"/>
            </a:br>
            <a:r>
              <a:rPr lang="ru-RU" sz="2700" b="1" dirty="0" smtClean="0"/>
              <a:t> 8 класс биология ФГОС</a:t>
            </a:r>
            <a:br>
              <a:rPr lang="ru-RU" sz="2700" b="1" dirty="0" smtClean="0"/>
            </a:br>
            <a:r>
              <a:rPr lang="ru-RU" sz="2000" b="1" dirty="0" smtClean="0"/>
              <a:t> </a:t>
            </a:r>
            <a:br>
              <a:rPr lang="ru-RU" sz="2000" b="1" dirty="0" smtClean="0"/>
            </a:br>
            <a:r>
              <a:rPr lang="ru-RU" sz="2000" b="1" dirty="0" smtClean="0"/>
              <a:t>Прохоровой  Надежды Романовны, </a:t>
            </a:r>
            <a:br>
              <a:rPr lang="ru-RU" sz="2000" b="1" dirty="0" smtClean="0"/>
            </a:br>
            <a:r>
              <a:rPr lang="ru-RU" sz="1800" b="1" dirty="0" smtClean="0"/>
              <a:t>учителя биологии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S301158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274369" y="3588962"/>
            <a:ext cx="3624631" cy="2582058"/>
          </a:xfrm>
          <a:prstGeom prst="roundRect">
            <a:avLst>
              <a:gd name="adj" fmla="val 16667"/>
            </a:avLst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Содержимое 10" descr="S301158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6312427" y="3903151"/>
            <a:ext cx="2143108" cy="1909187"/>
          </a:xfrm>
          <a:prstGeom prst="roundRect">
            <a:avLst>
              <a:gd name="adj" fmla="val 16667"/>
            </a:avLst>
          </a:prstGeom>
          <a:ln w="28575"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 descr="S301237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854595" y="3837352"/>
            <a:ext cx="3452169" cy="2589127"/>
          </a:xfrm>
          <a:prstGeom prst="roundRect">
            <a:avLst>
              <a:gd name="adj" fmla="val 16667"/>
            </a:avLst>
          </a:prstGeom>
          <a:ln w="28575">
            <a:solidFill>
              <a:schemeClr val="accent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Виды коррекции осанки</a:t>
            </a:r>
            <a:br>
              <a:rPr lang="ru-RU" dirty="0" smtClean="0"/>
            </a:br>
            <a:r>
              <a:rPr lang="ru-RU" sz="2200" dirty="0" smtClean="0"/>
              <a:t>(рассказ учителя)</a:t>
            </a: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9003" y="1295400"/>
            <a:ext cx="8400197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Физические упражнения</a:t>
            </a:r>
          </a:p>
          <a:p>
            <a:r>
              <a:rPr lang="ru-RU" dirty="0" smtClean="0"/>
              <a:t>Проведение физкультминуток</a:t>
            </a:r>
          </a:p>
          <a:p>
            <a:r>
              <a:rPr lang="ru-RU" dirty="0" smtClean="0"/>
              <a:t>Комплексы упражнений для коррекции осанки</a:t>
            </a:r>
          </a:p>
          <a:p>
            <a:r>
              <a:rPr lang="ru-RU" dirty="0" smtClean="0"/>
              <a:t>Контроль за своим положением</a:t>
            </a:r>
          </a:p>
          <a:p>
            <a:pPr>
              <a:buNone/>
            </a:pPr>
            <a:r>
              <a:rPr lang="ru-RU" dirty="0" smtClean="0"/>
              <a:t> Психологический аспект</a:t>
            </a:r>
          </a:p>
          <a:p>
            <a:r>
              <a:rPr lang="ru-RU" dirty="0" smtClean="0"/>
              <a:t>Самооценка</a:t>
            </a:r>
          </a:p>
          <a:p>
            <a:r>
              <a:rPr lang="ru-RU" dirty="0" smtClean="0"/>
              <a:t>Положительный настрой</a:t>
            </a:r>
          </a:p>
          <a:p>
            <a:r>
              <a:rPr lang="ru-RU" dirty="0" smtClean="0"/>
              <a:t>Поддержка в социуме</a:t>
            </a:r>
          </a:p>
          <a:p>
            <a:r>
              <a:rPr lang="ru-RU" dirty="0" smtClean="0"/>
              <a:t>Пение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/>
          <a:lstStyle/>
          <a:p>
            <a:r>
              <a:rPr lang="ru-RU" sz="3200" dirty="0" smtClean="0"/>
              <a:t>Закрепление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закрепления полученных знаний, для вашего внимания предлагаю провести физкультминутку ( в презентации представлены упражнения, которые учитель проводил со своим классом)</a:t>
            </a:r>
          </a:p>
          <a:p>
            <a:r>
              <a:rPr lang="ru-RU" dirty="0" smtClean="0"/>
              <a:t>Внимание на экран!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8768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упражнений: </a:t>
            </a:r>
            <a:endParaRPr lang="ru-RU" sz="32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371600"/>
            <a:ext cx="8763000" cy="52578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Упражнения на развитие координации движений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Дыхательные упражнения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Развитие тонкой моторики, пространственной ориентации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Акупунктура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Общие координационные</a:t>
            </a:r>
          </a:p>
          <a:p>
            <a:pPr>
              <a:buFont typeface="Wingdings" pitchFamily="2" charset="2"/>
              <a:buChar char="Ø"/>
            </a:pPr>
            <a:endParaRPr lang="ru-RU" sz="24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Коррекция осанки</a:t>
            </a:r>
          </a:p>
          <a:p>
            <a:pPr>
              <a:buFont typeface="Wingdings" pitchFamily="2" charset="2"/>
              <a:buChar char="Ø"/>
            </a:pPr>
            <a:endParaRPr lang="ru-RU" sz="3600" b="1" dirty="0" smtClean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Вариант  упражнений №1 </a:t>
            </a:r>
            <a:br>
              <a:rPr lang="ru-RU" sz="2800" dirty="0" smtClean="0"/>
            </a:br>
            <a:r>
              <a:rPr lang="ru-RU" sz="2000" dirty="0" smtClean="0"/>
              <a:t>(корректируем осанку у стены)</a:t>
            </a:r>
            <a:endParaRPr lang="ru-RU" sz="2000" dirty="0"/>
          </a:p>
        </p:txBody>
      </p:sp>
      <p:pic>
        <p:nvPicPr>
          <p:cNvPr id="4" name="Picture 4" descr="F:\КЛАСС 6\20151202_1520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06525" y="1622584"/>
            <a:ext cx="6370955" cy="4778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 предметом на голове</a:t>
            </a:r>
            <a:endParaRPr lang="ru-RU" sz="3200" dirty="0"/>
          </a:p>
        </p:txBody>
      </p:sp>
      <p:pic>
        <p:nvPicPr>
          <p:cNvPr id="4" name="Picture 2" descr="F:\КЛАСС 6\20151202_1518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66800" y="1219200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Упражнения с грузом</a:t>
            </a:r>
            <a:endParaRPr lang="ru-RU" sz="3200" dirty="0"/>
          </a:p>
        </p:txBody>
      </p:sp>
      <p:pic>
        <p:nvPicPr>
          <p:cNvPr id="4" name="Picture 3" descr="F:\КЛАСС 6\20151209_1517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90600" y="1371600"/>
            <a:ext cx="6892925" cy="5169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Упражнение замок</a:t>
            </a:r>
            <a:endParaRPr lang="ru-RU" sz="3200" dirty="0"/>
          </a:p>
        </p:txBody>
      </p:sp>
      <p:pic>
        <p:nvPicPr>
          <p:cNvPr id="4" name="Picture 2" descr="F:\КЛАСС 6\20151202_1516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66800" y="1295400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Есть к чему стремиться !</a:t>
            </a:r>
            <a:endParaRPr lang="ru-RU" dirty="0"/>
          </a:p>
        </p:txBody>
      </p:sp>
      <p:pic>
        <p:nvPicPr>
          <p:cNvPr id="4" name="Picture 2" descr="F:\КЛАСС 6\20151202_1524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87670"/>
            <a:ext cx="7016087" cy="5262065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9600" y="1488807"/>
            <a:ext cx="7543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Прямая, правильная осанка подчеркивает, украшает, стройнит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Осанка-залог красивой фигуры – здоровье!</a:t>
            </a:r>
            <a:endParaRPr lang="ru-RU" sz="32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осанка –залог здоровья!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осанка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90800" y="1676400"/>
            <a:ext cx="3422142" cy="4624516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9601200" cy="838200"/>
          </a:xfrm>
        </p:spPr>
        <p:txBody>
          <a:bodyPr>
            <a:noAutofit/>
          </a:bodyPr>
          <a:lstStyle/>
          <a:p>
            <a:pPr algn="ctr"/>
            <a:r>
              <a:rPr lang="ru-RU" sz="2400" b="1" u="sng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Вариант упражнений №2 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«Вырастим большими»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" y="990600"/>
            <a:ext cx="9144000" cy="44958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руки </a:t>
            </a:r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 стороны вверх, подняться на носки, подтянуться, через стороны вниз, опуститься на всю ступню.</a:t>
            </a:r>
          </a:p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</a:rPr>
              <a:t>Выдохнуть, задержать дыхание и в это время вращать глазами, стараясь увидеть самые дальние точки.</a:t>
            </a:r>
          </a:p>
        </p:txBody>
      </p:sp>
      <p:pic>
        <p:nvPicPr>
          <p:cNvPr id="5" name="Рисунок 4" descr="S30123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5300501" y="3681577"/>
            <a:ext cx="3038798" cy="2819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S301237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929066"/>
            <a:ext cx="3429000" cy="2623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50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0"/>
            <a:ext cx="8915400" cy="16002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u="sng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400" b="1" u="sng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1400" b="1" u="sng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1400" b="1" u="sng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  </a:t>
            </a: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и коррекция нарушений состояния осанки школьников, формирование устойчивой мотивации на сохранение здоровья и здоровый образ жизни.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УРОКА:</a:t>
            </a:r>
            <a:br>
              <a:rPr lang="ru-RU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u="sng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28600" y="2743200"/>
            <a:ext cx="8763000" cy="3641725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раскрыть понятия “осанка, познакомить с методами самоконтроля и коррекции осанки;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развить умение применять полученные знания для снятия функционального напряжения и утомления в процессе обучения в школе и дома;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продолжить формирование интереса к своему здоровью через объяснение и закрепление  материала, воспитывать в учащихся такие качества как внимательность, решительность, отзывчивость, милосердие, гуманность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и.т.д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238" y="228600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«Перекаты»</a:t>
            </a:r>
            <a:endParaRPr lang="ru-RU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9495" y="1090320"/>
            <a:ext cx="7712122" cy="1269070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Перекаты»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 всей ступне, вначале с левой, а затем с правой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ноги.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36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S301237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483100" y="2762180"/>
            <a:ext cx="4368800" cy="3276600"/>
          </a:xfrm>
          <a:prstGeom prst="roundRect">
            <a:avLst>
              <a:gd name="adj" fmla="val 16667"/>
            </a:avLst>
          </a:prstGeom>
          <a:ln w="38100">
            <a:solidFill>
              <a:schemeClr val="accent4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S30123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107849" y="2794126"/>
            <a:ext cx="4432003" cy="3149505"/>
          </a:xfrm>
          <a:prstGeom prst="roundRect">
            <a:avLst>
              <a:gd name="adj" fmla="val 16667"/>
            </a:avLst>
          </a:prstGeom>
          <a:ln w="38100">
            <a:solidFill>
              <a:schemeClr val="accent4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5257800" cy="10668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«Цветок»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1137" y="1079310"/>
            <a:ext cx="8496300" cy="1130490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«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</a:rPr>
              <a:t>Цветок» –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руки в замке за головой, опустить голову на грудь, затем медленно раскрыться навстречу солнышку, слегка прогнуться назад и вновь «закрыться»</a:t>
            </a:r>
          </a:p>
          <a:p>
            <a:endParaRPr lang="ru-RU" sz="3200" dirty="0"/>
          </a:p>
        </p:txBody>
      </p:sp>
      <p:pic>
        <p:nvPicPr>
          <p:cNvPr id="6" name="Рисунок 5" descr="S301237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341044" y="3302240"/>
            <a:ext cx="3686995" cy="2654636"/>
          </a:xfrm>
          <a:prstGeom prst="roundRect">
            <a:avLst>
              <a:gd name="adj" fmla="val 16667"/>
            </a:avLst>
          </a:prstGeom>
          <a:ln w="38100">
            <a:solidFill>
              <a:schemeClr val="accent2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S30123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84" y="2590800"/>
            <a:ext cx="3733800" cy="3733800"/>
          </a:xfrm>
          <a:prstGeom prst="roundRect">
            <a:avLst>
              <a:gd name="adj" fmla="val 16667"/>
            </a:avLst>
          </a:prstGeom>
          <a:ln w="38100">
            <a:solidFill>
              <a:srgbClr val="C000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6400800" cy="12192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«Пальма»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6200" y="1195316"/>
            <a:ext cx="8855690" cy="5268434"/>
          </a:xfrm>
        </p:spPr>
        <p:txBody>
          <a:bodyPr>
            <a:normAutofit/>
          </a:bodyPr>
          <a:lstStyle/>
          <a:p>
            <a:pPr algn="just"/>
            <a:r>
              <a:rPr lang="ru-RU" sz="2200" i="1" dirty="0" smtClean="0"/>
              <a:t> </a:t>
            </a:r>
            <a:r>
              <a:rPr lang="ru-RU" sz="2200" dirty="0" smtClean="0"/>
              <a:t>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н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е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отрывая пяток от пола потянуть руки – «ветки» вверх, покачать на ветру, опустить. Тянуться с усилием.</a:t>
            </a:r>
          </a:p>
          <a:p>
            <a:pPr algn="just"/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</a:rPr>
              <a:t>Посмотреть </a:t>
            </a: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вдаль – спокойный вдох, на выдохе посмотреть на кончик носа, задержать дыхание. Затем резервный выдох и на вдохе опять 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смотрим вдаль.</a:t>
            </a:r>
          </a:p>
          <a:p>
            <a:endParaRPr lang="ru-RU" sz="3300" b="1" dirty="0"/>
          </a:p>
        </p:txBody>
      </p:sp>
      <p:pic>
        <p:nvPicPr>
          <p:cNvPr id="5" name="Содержимое 4" descr="S301238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31493" y="3254963"/>
            <a:ext cx="3886200" cy="2914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S301238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351912" y="3599143"/>
            <a:ext cx="3562065" cy="22262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3">
                <a:lumMod val="5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410200" cy="12954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Упражнение «Хлопушки»</a:t>
            </a:r>
            <a:endParaRPr lang="ru-RU" sz="28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269242"/>
            <a:ext cx="7620000" cy="5410199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прогнуться назад, хлопок над головой, присесть – хлопок  перед собой. </a:t>
            </a:r>
            <a:endParaRPr lang="ru-RU" dirty="0"/>
          </a:p>
        </p:txBody>
      </p:sp>
      <p:pic>
        <p:nvPicPr>
          <p:cNvPr id="5" name="Содержимое 4" descr="S301238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07643" y="2362200"/>
            <a:ext cx="3886200" cy="2914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S301238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124200"/>
            <a:ext cx="4267200" cy="3048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6">
                <a:lumMod val="50000"/>
              </a:schemeClr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0" y="1981200"/>
            <a:ext cx="8464550" cy="4191000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endParaRPr lang="ru-RU" sz="2800" dirty="0">
              <a:solidFill>
                <a:srgbClr val="EB4343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42341" name="Picture 5" descr="j01496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4346" y="3467100"/>
            <a:ext cx="3300484" cy="3009900"/>
          </a:xfrm>
          <a:prstGeom prst="rect">
            <a:avLst/>
          </a:prstGeom>
          <a:noFill/>
        </p:spPr>
      </p:pic>
      <p:pic>
        <p:nvPicPr>
          <p:cNvPr id="142343" name="Picture 7" descr="Фото016"/>
          <p:cNvPicPr>
            <a:picLocks noChangeAspect="1" noChangeArrowheads="1"/>
          </p:cNvPicPr>
          <p:nvPr/>
        </p:nvPicPr>
        <p:blipFill>
          <a:blip r:embed="rId3"/>
          <a:srcRect l="32913" t="55757" r="40997" b="22946"/>
          <a:stretch>
            <a:fillRect/>
          </a:stretch>
        </p:blipFill>
        <p:spPr bwMode="auto">
          <a:xfrm>
            <a:off x="228600" y="3276600"/>
            <a:ext cx="3810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48" name="AutoShape 12"/>
          <p:cNvSpPr>
            <a:spLocks noChangeArrowheads="1"/>
          </p:cNvSpPr>
          <p:nvPr/>
        </p:nvSpPr>
        <p:spPr bwMode="auto">
          <a:xfrm>
            <a:off x="4232275" y="4686300"/>
            <a:ext cx="1600200" cy="381000"/>
          </a:xfrm>
          <a:prstGeom prst="rightArrow">
            <a:avLst>
              <a:gd name="adj1" fmla="val 50000"/>
              <a:gd name="adj2" fmla="val 105000"/>
            </a:avLst>
          </a:prstGeom>
          <a:solidFill>
            <a:srgbClr val="EB434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rgbClr val="EB4343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8600" y="0"/>
            <a:ext cx="868679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</a:rPr>
              <a:t>Домашнее задание: </a:t>
            </a:r>
          </a:p>
          <a:p>
            <a:endParaRPr lang="ru-RU" sz="2000" dirty="0" smtClean="0"/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1. Параграф 12, ответить на вопросы.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2. Работа по группам - разработка комплексов упражнений для коррекции осанки.</a:t>
            </a:r>
          </a:p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3.Объяснить смысл пословицы: «Без осанки конь - корова!»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226" y="1219200"/>
            <a:ext cx="6425574" cy="228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Возвращение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к проблеме урока(пути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решения)Вывод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по уроку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Спасибо за внимание!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«Осанка выражает </a:t>
            </a:r>
            <a:b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состояние души»</a:t>
            </a:r>
            <a:r>
              <a:rPr lang="ru-RU" sz="5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генерал русской армии Густав Маннергейм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S301163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3200400"/>
            <a:ext cx="4189615" cy="3142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Содержимое 5" descr="S301237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4661736">
            <a:off x="5155937" y="3166499"/>
            <a:ext cx="3764164" cy="28231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C00000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04800" y="304800"/>
            <a:ext cx="8458200" cy="62484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 2"/>
              <a:buNone/>
            </a:pPr>
            <a:r>
              <a:rPr lang="ru-RU" sz="36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algn="just">
              <a:buFont typeface="Wingdings 2"/>
              <a:buNone/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None/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None/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None/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9600" b="1" dirty="0" smtClean="0"/>
              <a:t>      </a:t>
            </a:r>
            <a:r>
              <a:rPr lang="ru-RU" sz="12800" b="1" dirty="0" smtClean="0"/>
              <a:t>УУД:</a:t>
            </a:r>
            <a:endParaRPr lang="ru-RU" sz="12800" dirty="0" smtClean="0"/>
          </a:p>
          <a:p>
            <a:r>
              <a:rPr lang="ru-RU" sz="9600" b="1" u="sng" dirty="0" smtClean="0"/>
              <a:t>Личностные</a:t>
            </a:r>
            <a:r>
              <a:rPr lang="ru-RU" sz="9600" b="1" dirty="0" smtClean="0"/>
              <a:t>:</a:t>
            </a:r>
            <a:r>
              <a:rPr lang="ru-RU" sz="9600" dirty="0" smtClean="0"/>
              <a:t> оценивание усваиваемого содержания, овладение основными навыками нахождения и использования информации;</a:t>
            </a:r>
          </a:p>
          <a:p>
            <a:endParaRPr lang="ru-RU" sz="9600" dirty="0" smtClean="0"/>
          </a:p>
          <a:p>
            <a:r>
              <a:rPr lang="ru-RU" sz="9600" b="1" u="sng" dirty="0" smtClean="0"/>
              <a:t>Познавательные</a:t>
            </a:r>
            <a:r>
              <a:rPr lang="ru-RU" sz="9600" b="1" dirty="0" smtClean="0"/>
              <a:t>:</a:t>
            </a:r>
            <a:r>
              <a:rPr lang="ru-RU" sz="9600" dirty="0" smtClean="0"/>
              <a:t> умение определять понятие, обобщать, классифицировать, формулировать выводы;</a:t>
            </a:r>
          </a:p>
          <a:p>
            <a:pPr marL="0" indent="0">
              <a:buNone/>
            </a:pPr>
            <a:endParaRPr lang="ru-RU" sz="9600" dirty="0" smtClean="0"/>
          </a:p>
          <a:p>
            <a:r>
              <a:rPr lang="ru-RU" sz="9600" b="1" u="sng" dirty="0" smtClean="0"/>
              <a:t>Регулятивные</a:t>
            </a:r>
            <a:r>
              <a:rPr lang="ru-RU" sz="9600" b="1" dirty="0" smtClean="0"/>
              <a:t>:</a:t>
            </a:r>
            <a:r>
              <a:rPr lang="ru-RU" sz="9600" dirty="0" smtClean="0"/>
              <a:t> умение организовывать свою деятельность, определять ее цели и задачи, выбирать средства реализации цели и применять их на практике, оценивать достигнутые результаты; умение вести самостоятельный поиск, анализ, отбор информации, ее преобразование;</a:t>
            </a:r>
          </a:p>
          <a:p>
            <a:endParaRPr lang="ru-RU" sz="9600" dirty="0" smtClean="0"/>
          </a:p>
          <a:p>
            <a:r>
              <a:rPr lang="ru-RU" sz="9600" b="1" u="sng" dirty="0" smtClean="0"/>
              <a:t>Коммуникативные</a:t>
            </a:r>
            <a:r>
              <a:rPr lang="ru-RU" sz="9600" b="1" dirty="0" smtClean="0"/>
              <a:t>:</a:t>
            </a:r>
            <a:r>
              <a:rPr lang="ru-RU" sz="9600" dirty="0" smtClean="0"/>
              <a:t> организовать учебное сотрудничество и совместную деятельность с учителем и сверстниками, работать в группе; осознанно использовать речевые средства для представления результата.</a:t>
            </a:r>
          </a:p>
          <a:p>
            <a:pPr algn="just">
              <a:buFont typeface="Wingdings 2"/>
              <a:buBlip>
                <a:blip r:embed="rId2"/>
              </a:buBlip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Blip>
                <a:blip r:embed="rId2"/>
              </a:buBlip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Blip>
                <a:blip r:embed="rId2"/>
              </a:buBlip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Blip>
                <a:blip r:embed="rId2"/>
              </a:buBlip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Blip>
                <a:blip r:embed="rId2"/>
              </a:buBlip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Blip>
                <a:blip r:embed="rId2"/>
              </a:buBlip>
            </a:pPr>
            <a:endParaRPr lang="ru-RU" sz="3600" dirty="0" smtClean="0">
              <a:latin typeface="Tahoma" pitchFamily="34" charset="0"/>
              <a:cs typeface="Tahoma" pitchFamily="34" charset="0"/>
            </a:endParaRPr>
          </a:p>
          <a:p>
            <a:pPr algn="just">
              <a:buFont typeface="Wingdings 2"/>
              <a:buBlip>
                <a:blip r:embed="rId2"/>
              </a:buBlip>
            </a:pPr>
            <a:endParaRPr lang="ru-RU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498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u="sng" dirty="0" smtClean="0"/>
              <a:t>Актуальность: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Изучение биологии человека в курсе 8-го класса не может обойти вниманием вопросы изучения состояния здоровья школьников, осанки и ее коррекции.</a:t>
            </a:r>
          </a:p>
          <a:p>
            <a:r>
              <a:rPr lang="ru-RU" sz="2800" dirty="0" smtClean="0"/>
              <a:t>Укрепление осанки –необходимый вид деятельности человека,  и развивать это физическое качество лучше с детства. Систематические комплексы упражнений для улучшения осанки, занятия плаванием способствуют  формированию правильной осанки, прививают навыки  здорового образа жизни, улучшают   организм, повышая его сопротивляемость различным заболеваниям, опорно-двигательного аппарата, а также повышение самооценки и позитивный настрой!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Тип урока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комбинированный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4600" b="1" dirty="0" smtClean="0"/>
              <a:t>ХОД УРОКА:</a:t>
            </a:r>
          </a:p>
          <a:p>
            <a:r>
              <a:rPr lang="ru-RU" b="1" dirty="0" smtClean="0"/>
              <a:t>1) Организационный момент</a:t>
            </a:r>
          </a:p>
          <a:p>
            <a:r>
              <a:rPr lang="ru-RU" sz="3400" u="sng" dirty="0" smtClean="0"/>
              <a:t>Постановка проблемы урока</a:t>
            </a:r>
            <a:r>
              <a:rPr lang="ru-RU" sz="3400" dirty="0" smtClean="0"/>
              <a:t>: Что необходимо делать, чтобы сохранить правильную осанку, как скорректировать нарушения позвоночника.</a:t>
            </a:r>
          </a:p>
          <a:p>
            <a:r>
              <a:rPr lang="ru-RU" sz="3400" u="sng" dirty="0" smtClean="0"/>
              <a:t>Осанка</a:t>
            </a:r>
            <a:r>
              <a:rPr lang="ru-RU" sz="3400" dirty="0" smtClean="0"/>
              <a:t> – привычное положение тела в покое и при движении. Человек имеет только одну присущую ему привычную осанку. </a:t>
            </a:r>
            <a:r>
              <a:rPr lang="ru-RU" sz="3400" dirty="0" err="1" smtClean="0"/>
              <a:t>Джесси</a:t>
            </a:r>
            <a:r>
              <a:rPr lang="ru-RU" sz="3400" dirty="0" smtClean="0"/>
              <a:t> </a:t>
            </a:r>
            <a:r>
              <a:rPr lang="ru-RU" sz="3400" dirty="0" err="1" smtClean="0"/>
              <a:t>Банкрофт</a:t>
            </a:r>
            <a:r>
              <a:rPr lang="ru-RU" sz="3400" dirty="0" smtClean="0"/>
              <a:t>, известный американский преподаватель физкультуры, в своей книге “Осанка школьников” пишет: “Термин осанка включает в себя правильное развитие изгибов позвоночника, грудной клетки, плечевого пояса и других сегментов тела, а также их взаимное расположение в вертикальном положении тела.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9600" y="415711"/>
            <a:ext cx="7162800" cy="955889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/>
              <a:t>2) Изучение новой темы.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Нарушения осанки:</a:t>
            </a:r>
            <a:b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9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Виды нарушения осанки( выступление учащихся проекты)</a:t>
            </a:r>
          </a:p>
          <a:p>
            <a:pPr marL="0" indent="0">
              <a:buNone/>
            </a:pPr>
            <a:r>
              <a:rPr lang="ru-RU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Темы проектов: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Сколиоз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Лордоз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Кифоз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Плоскостопие</a:t>
            </a:r>
          </a:p>
          <a:p>
            <a:r>
              <a:rPr lang="ru-RU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Виды коррекции </a:t>
            </a:r>
          </a:p>
          <a:p>
            <a:endParaRPr lang="ru-RU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23908" name="Picture 4" descr="{D36D1113-BFB9-40F1-8CC9-F4E710A20D4C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2514600"/>
            <a:ext cx="4648200" cy="3917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5265" y="1048504"/>
            <a:ext cx="8305800" cy="5733296"/>
            <a:chOff x="984" y="591"/>
            <a:chExt cx="3936" cy="333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218" y="1440"/>
              <a:ext cx="3534" cy="2482"/>
              <a:chOff x="10302" y="1373"/>
              <a:chExt cx="4285" cy="2905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2586" y="1373"/>
                <a:ext cx="2001" cy="2643"/>
                <a:chOff x="12586" y="1373"/>
                <a:chExt cx="2001" cy="2643"/>
              </a:xfrm>
            </p:grpSpPr>
            <p:sp>
              <p:nvSpPr>
                <p:cNvPr id="133125" name="Freeform 5"/>
                <p:cNvSpPr>
                  <a:spLocks/>
                </p:cNvSpPr>
                <p:nvPr/>
              </p:nvSpPr>
              <p:spPr bwMode="auto">
                <a:xfrm rot="2304005">
                  <a:off x="13062" y="1373"/>
                  <a:ext cx="814" cy="343"/>
                </a:xfrm>
                <a:custGeom>
                  <a:avLst/>
                  <a:gdLst/>
                  <a:ahLst/>
                  <a:cxnLst>
                    <a:cxn ang="0">
                      <a:pos x="814" y="2"/>
                    </a:cxn>
                    <a:cxn ang="0">
                      <a:pos x="556" y="0"/>
                    </a:cxn>
                    <a:cxn ang="0">
                      <a:pos x="331" y="52"/>
                    </a:cxn>
                    <a:cxn ang="0">
                      <a:pos x="151" y="157"/>
                    </a:cxn>
                    <a:cxn ang="0">
                      <a:pos x="0" y="343"/>
                    </a:cxn>
                  </a:cxnLst>
                  <a:rect l="0" t="0" r="r" b="b"/>
                  <a:pathLst>
                    <a:path w="814" h="343">
                      <a:moveTo>
                        <a:pt x="814" y="2"/>
                      </a:moveTo>
                      <a:lnTo>
                        <a:pt x="556" y="0"/>
                      </a:lnTo>
                      <a:lnTo>
                        <a:pt x="331" y="52"/>
                      </a:lnTo>
                      <a:lnTo>
                        <a:pt x="151" y="157"/>
                      </a:lnTo>
                      <a:lnTo>
                        <a:pt x="0" y="343"/>
                      </a:lnTo>
                    </a:path>
                  </a:pathLst>
                </a:custGeom>
                <a:noFill/>
                <a:ln w="57150" cmpd="sng">
                  <a:solidFill>
                    <a:srgbClr val="FF0066"/>
                  </a:solidFill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26" name="Freeform 6"/>
                <p:cNvSpPr>
                  <a:spLocks/>
                </p:cNvSpPr>
                <p:nvPr/>
              </p:nvSpPr>
              <p:spPr bwMode="auto">
                <a:xfrm rot="-579118">
                  <a:off x="13728" y="2562"/>
                  <a:ext cx="225" cy="1012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04" y="103"/>
                    </a:cxn>
                    <a:cxn ang="0">
                      <a:pos x="178" y="302"/>
                    </a:cxn>
                    <a:cxn ang="0">
                      <a:pos x="196" y="482"/>
                    </a:cxn>
                    <a:cxn ang="0">
                      <a:pos x="147" y="796"/>
                    </a:cxn>
                    <a:cxn ang="0">
                      <a:pos x="108" y="1012"/>
                    </a:cxn>
                  </a:cxnLst>
                  <a:rect l="0" t="0" r="r" b="b"/>
                  <a:pathLst>
                    <a:path w="201" h="1012">
                      <a:moveTo>
                        <a:pt x="0" y="0"/>
                      </a:moveTo>
                      <a:cubicBezTo>
                        <a:pt x="17" y="18"/>
                        <a:pt x="75" y="53"/>
                        <a:pt x="104" y="103"/>
                      </a:cubicBezTo>
                      <a:cubicBezTo>
                        <a:pt x="134" y="153"/>
                        <a:pt x="162" y="239"/>
                        <a:pt x="178" y="302"/>
                      </a:cubicBezTo>
                      <a:cubicBezTo>
                        <a:pt x="193" y="365"/>
                        <a:pt x="201" y="399"/>
                        <a:pt x="196" y="482"/>
                      </a:cubicBezTo>
                      <a:cubicBezTo>
                        <a:pt x="191" y="564"/>
                        <a:pt x="162" y="708"/>
                        <a:pt x="147" y="796"/>
                      </a:cubicBezTo>
                      <a:cubicBezTo>
                        <a:pt x="132" y="884"/>
                        <a:pt x="116" y="967"/>
                        <a:pt x="108" y="1012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27" name="Freeform 7"/>
                <p:cNvSpPr>
                  <a:spLocks/>
                </p:cNvSpPr>
                <p:nvPr/>
              </p:nvSpPr>
              <p:spPr bwMode="auto">
                <a:xfrm rot="21020882" flipH="1">
                  <a:off x="13065" y="2906"/>
                  <a:ext cx="172" cy="81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90" y="210"/>
                    </a:cxn>
                    <a:cxn ang="0">
                      <a:pos x="130" y="420"/>
                    </a:cxn>
                    <a:cxn ang="0">
                      <a:pos x="190" y="680"/>
                    </a:cxn>
                    <a:cxn ang="0">
                      <a:pos x="210" y="1070"/>
                    </a:cxn>
                    <a:cxn ang="0">
                      <a:pos x="250" y="1270"/>
                    </a:cxn>
                  </a:cxnLst>
                  <a:rect l="0" t="0" r="r" b="b"/>
                  <a:pathLst>
                    <a:path w="250" h="1270">
                      <a:moveTo>
                        <a:pt x="0" y="0"/>
                      </a:moveTo>
                      <a:cubicBezTo>
                        <a:pt x="15" y="35"/>
                        <a:pt x="68" y="140"/>
                        <a:pt x="90" y="210"/>
                      </a:cubicBezTo>
                      <a:cubicBezTo>
                        <a:pt x="112" y="280"/>
                        <a:pt x="113" y="342"/>
                        <a:pt x="130" y="420"/>
                      </a:cubicBezTo>
                      <a:cubicBezTo>
                        <a:pt x="147" y="498"/>
                        <a:pt x="177" y="572"/>
                        <a:pt x="190" y="680"/>
                      </a:cubicBezTo>
                      <a:cubicBezTo>
                        <a:pt x="203" y="788"/>
                        <a:pt x="200" y="972"/>
                        <a:pt x="210" y="1070"/>
                      </a:cubicBezTo>
                      <a:cubicBezTo>
                        <a:pt x="220" y="1168"/>
                        <a:pt x="242" y="1228"/>
                        <a:pt x="250" y="127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28" name="Freeform 8"/>
                <p:cNvSpPr>
                  <a:spLocks/>
                </p:cNvSpPr>
                <p:nvPr/>
              </p:nvSpPr>
              <p:spPr bwMode="auto">
                <a:xfrm rot="-1290395">
                  <a:off x="12632" y="1969"/>
                  <a:ext cx="134" cy="417"/>
                </a:xfrm>
                <a:custGeom>
                  <a:avLst/>
                  <a:gdLst/>
                  <a:ahLst/>
                  <a:cxnLst>
                    <a:cxn ang="0">
                      <a:pos x="1418" y="0"/>
                    </a:cxn>
                    <a:cxn ang="0">
                      <a:pos x="1072" y="595"/>
                    </a:cxn>
                    <a:cxn ang="0">
                      <a:pos x="924" y="942"/>
                    </a:cxn>
                    <a:cxn ang="0">
                      <a:pos x="726" y="1338"/>
                    </a:cxn>
                    <a:cxn ang="0">
                      <a:pos x="643" y="1668"/>
                    </a:cxn>
                    <a:cxn ang="0">
                      <a:pos x="817" y="1990"/>
                    </a:cxn>
                    <a:cxn ang="0">
                      <a:pos x="557" y="2510"/>
                    </a:cxn>
                    <a:cxn ang="0">
                      <a:pos x="317" y="2950"/>
                    </a:cxn>
                    <a:cxn ang="0">
                      <a:pos x="17" y="3450"/>
                    </a:cxn>
                    <a:cxn ang="0">
                      <a:pos x="217" y="3690"/>
                    </a:cxn>
                    <a:cxn ang="0">
                      <a:pos x="577" y="3810"/>
                    </a:cxn>
                  </a:cxnLst>
                  <a:rect l="0" t="0" r="r" b="b"/>
                  <a:pathLst>
                    <a:path w="1418" h="3810">
                      <a:moveTo>
                        <a:pt x="1418" y="0"/>
                      </a:moveTo>
                      <a:cubicBezTo>
                        <a:pt x="1360" y="99"/>
                        <a:pt x="1154" y="438"/>
                        <a:pt x="1072" y="595"/>
                      </a:cubicBezTo>
                      <a:cubicBezTo>
                        <a:pt x="989" y="752"/>
                        <a:pt x="981" y="818"/>
                        <a:pt x="924" y="942"/>
                      </a:cubicBezTo>
                      <a:cubicBezTo>
                        <a:pt x="866" y="1066"/>
                        <a:pt x="773" y="1217"/>
                        <a:pt x="726" y="1338"/>
                      </a:cubicBezTo>
                      <a:cubicBezTo>
                        <a:pt x="679" y="1460"/>
                        <a:pt x="628" y="1559"/>
                        <a:pt x="643" y="1668"/>
                      </a:cubicBezTo>
                      <a:cubicBezTo>
                        <a:pt x="658" y="1777"/>
                        <a:pt x="831" y="1850"/>
                        <a:pt x="817" y="1990"/>
                      </a:cubicBezTo>
                      <a:cubicBezTo>
                        <a:pt x="803" y="2130"/>
                        <a:pt x="640" y="2350"/>
                        <a:pt x="557" y="2510"/>
                      </a:cubicBezTo>
                      <a:cubicBezTo>
                        <a:pt x="474" y="2670"/>
                        <a:pt x="407" y="2793"/>
                        <a:pt x="317" y="2950"/>
                      </a:cubicBezTo>
                      <a:cubicBezTo>
                        <a:pt x="227" y="3107"/>
                        <a:pt x="34" y="3327"/>
                        <a:pt x="17" y="3450"/>
                      </a:cubicBezTo>
                      <a:cubicBezTo>
                        <a:pt x="0" y="3573"/>
                        <a:pt x="124" y="3630"/>
                        <a:pt x="217" y="3690"/>
                      </a:cubicBezTo>
                      <a:cubicBezTo>
                        <a:pt x="310" y="3750"/>
                        <a:pt x="502" y="3785"/>
                        <a:pt x="577" y="381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29" name="Freeform 9"/>
                <p:cNvSpPr>
                  <a:spLocks/>
                </p:cNvSpPr>
                <p:nvPr/>
              </p:nvSpPr>
              <p:spPr bwMode="auto">
                <a:xfrm rot="21020882" flipH="1">
                  <a:off x="12812" y="2333"/>
                  <a:ext cx="398" cy="599"/>
                </a:xfrm>
                <a:custGeom>
                  <a:avLst/>
                  <a:gdLst/>
                  <a:ahLst/>
                  <a:cxnLst>
                    <a:cxn ang="0">
                      <a:pos x="582" y="0"/>
                    </a:cxn>
                    <a:cxn ang="0">
                      <a:pos x="570" y="32"/>
                    </a:cxn>
                    <a:cxn ang="0">
                      <a:pos x="568" y="66"/>
                    </a:cxn>
                    <a:cxn ang="0">
                      <a:pos x="574" y="99"/>
                    </a:cxn>
                    <a:cxn ang="0">
                      <a:pos x="563" y="133"/>
                    </a:cxn>
                    <a:cxn ang="0">
                      <a:pos x="537" y="149"/>
                    </a:cxn>
                    <a:cxn ang="0">
                      <a:pos x="481" y="134"/>
                    </a:cxn>
                    <a:cxn ang="0">
                      <a:pos x="457" y="128"/>
                    </a:cxn>
                    <a:cxn ang="0">
                      <a:pos x="522" y="149"/>
                    </a:cxn>
                    <a:cxn ang="0">
                      <a:pos x="543" y="174"/>
                    </a:cxn>
                    <a:cxn ang="0">
                      <a:pos x="536" y="206"/>
                    </a:cxn>
                    <a:cxn ang="0">
                      <a:pos x="515" y="226"/>
                    </a:cxn>
                    <a:cxn ang="0">
                      <a:pos x="485" y="244"/>
                    </a:cxn>
                    <a:cxn ang="0">
                      <a:pos x="470" y="284"/>
                    </a:cxn>
                    <a:cxn ang="0">
                      <a:pos x="474" y="334"/>
                    </a:cxn>
                    <a:cxn ang="0">
                      <a:pos x="479" y="371"/>
                    </a:cxn>
                    <a:cxn ang="0">
                      <a:pos x="460" y="423"/>
                    </a:cxn>
                    <a:cxn ang="0">
                      <a:pos x="405" y="455"/>
                    </a:cxn>
                    <a:cxn ang="0">
                      <a:pos x="288" y="447"/>
                    </a:cxn>
                    <a:cxn ang="0">
                      <a:pos x="197" y="445"/>
                    </a:cxn>
                    <a:cxn ang="0">
                      <a:pos x="115" y="500"/>
                    </a:cxn>
                    <a:cxn ang="0">
                      <a:pos x="2" y="613"/>
                    </a:cxn>
                    <a:cxn ang="0">
                      <a:pos x="130" y="933"/>
                    </a:cxn>
                  </a:cxnLst>
                  <a:rect l="0" t="0" r="r" b="b"/>
                  <a:pathLst>
                    <a:path w="582" h="933">
                      <a:moveTo>
                        <a:pt x="582" y="0"/>
                      </a:moveTo>
                      <a:cubicBezTo>
                        <a:pt x="579" y="5"/>
                        <a:pt x="571" y="21"/>
                        <a:pt x="570" y="32"/>
                      </a:cubicBezTo>
                      <a:cubicBezTo>
                        <a:pt x="567" y="44"/>
                        <a:pt x="566" y="56"/>
                        <a:pt x="568" y="66"/>
                      </a:cubicBezTo>
                      <a:cubicBezTo>
                        <a:pt x="569" y="77"/>
                        <a:pt x="576" y="89"/>
                        <a:pt x="574" y="99"/>
                      </a:cubicBezTo>
                      <a:cubicBezTo>
                        <a:pt x="574" y="111"/>
                        <a:pt x="569" y="126"/>
                        <a:pt x="563" y="133"/>
                      </a:cubicBezTo>
                      <a:cubicBezTo>
                        <a:pt x="557" y="141"/>
                        <a:pt x="550" y="148"/>
                        <a:pt x="537" y="149"/>
                      </a:cubicBezTo>
                      <a:cubicBezTo>
                        <a:pt x="523" y="149"/>
                        <a:pt x="495" y="137"/>
                        <a:pt x="481" y="134"/>
                      </a:cubicBezTo>
                      <a:cubicBezTo>
                        <a:pt x="468" y="131"/>
                        <a:pt x="451" y="126"/>
                        <a:pt x="457" y="128"/>
                      </a:cubicBezTo>
                      <a:cubicBezTo>
                        <a:pt x="464" y="131"/>
                        <a:pt x="509" y="140"/>
                        <a:pt x="522" y="149"/>
                      </a:cubicBezTo>
                      <a:cubicBezTo>
                        <a:pt x="537" y="156"/>
                        <a:pt x="541" y="163"/>
                        <a:pt x="543" y="174"/>
                      </a:cubicBezTo>
                      <a:cubicBezTo>
                        <a:pt x="545" y="183"/>
                        <a:pt x="541" y="198"/>
                        <a:pt x="536" y="206"/>
                      </a:cubicBezTo>
                      <a:cubicBezTo>
                        <a:pt x="532" y="216"/>
                        <a:pt x="523" y="220"/>
                        <a:pt x="515" y="226"/>
                      </a:cubicBezTo>
                      <a:cubicBezTo>
                        <a:pt x="507" y="233"/>
                        <a:pt x="493" y="235"/>
                        <a:pt x="485" y="244"/>
                      </a:cubicBezTo>
                      <a:cubicBezTo>
                        <a:pt x="478" y="254"/>
                        <a:pt x="473" y="270"/>
                        <a:pt x="470" y="284"/>
                      </a:cubicBezTo>
                      <a:cubicBezTo>
                        <a:pt x="467" y="299"/>
                        <a:pt x="471" y="319"/>
                        <a:pt x="474" y="334"/>
                      </a:cubicBezTo>
                      <a:cubicBezTo>
                        <a:pt x="476" y="348"/>
                        <a:pt x="482" y="356"/>
                        <a:pt x="479" y="371"/>
                      </a:cubicBezTo>
                      <a:cubicBezTo>
                        <a:pt x="477" y="386"/>
                        <a:pt x="472" y="409"/>
                        <a:pt x="460" y="423"/>
                      </a:cubicBezTo>
                      <a:cubicBezTo>
                        <a:pt x="448" y="438"/>
                        <a:pt x="434" y="451"/>
                        <a:pt x="405" y="455"/>
                      </a:cubicBezTo>
                      <a:cubicBezTo>
                        <a:pt x="376" y="460"/>
                        <a:pt x="322" y="449"/>
                        <a:pt x="288" y="447"/>
                      </a:cubicBezTo>
                      <a:cubicBezTo>
                        <a:pt x="253" y="445"/>
                        <a:pt x="226" y="436"/>
                        <a:pt x="197" y="445"/>
                      </a:cubicBezTo>
                      <a:cubicBezTo>
                        <a:pt x="168" y="455"/>
                        <a:pt x="148" y="472"/>
                        <a:pt x="115" y="500"/>
                      </a:cubicBezTo>
                      <a:cubicBezTo>
                        <a:pt x="83" y="529"/>
                        <a:pt x="0" y="541"/>
                        <a:pt x="2" y="613"/>
                      </a:cubicBezTo>
                      <a:cubicBezTo>
                        <a:pt x="4" y="685"/>
                        <a:pt x="103" y="866"/>
                        <a:pt x="130" y="933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0" name="Freeform 10"/>
                <p:cNvSpPr>
                  <a:spLocks/>
                </p:cNvSpPr>
                <p:nvPr/>
              </p:nvSpPr>
              <p:spPr bwMode="auto">
                <a:xfrm rot="-1290395">
                  <a:off x="12586" y="1741"/>
                  <a:ext cx="581" cy="144"/>
                </a:xfrm>
                <a:custGeom>
                  <a:avLst/>
                  <a:gdLst/>
                  <a:ahLst/>
                  <a:cxnLst>
                    <a:cxn ang="0">
                      <a:pos x="559" y="1214"/>
                    </a:cxn>
                    <a:cxn ang="0">
                      <a:pos x="103" y="1214"/>
                    </a:cxn>
                    <a:cxn ang="0">
                      <a:pos x="160" y="644"/>
                    </a:cxn>
                    <a:cxn ang="0">
                      <a:pos x="1060" y="371"/>
                    </a:cxn>
                    <a:cxn ang="0">
                      <a:pos x="3124" y="17"/>
                    </a:cxn>
                    <a:cxn ang="0">
                      <a:pos x="4885" y="266"/>
                    </a:cxn>
                    <a:cxn ang="0">
                      <a:pos x="6145" y="791"/>
                    </a:cxn>
                  </a:cxnLst>
                  <a:rect l="0" t="0" r="r" b="b"/>
                  <a:pathLst>
                    <a:path w="6145" h="1309">
                      <a:moveTo>
                        <a:pt x="559" y="1214"/>
                      </a:moveTo>
                      <a:cubicBezTo>
                        <a:pt x="364" y="1261"/>
                        <a:pt x="169" y="1309"/>
                        <a:pt x="103" y="1214"/>
                      </a:cubicBezTo>
                      <a:cubicBezTo>
                        <a:pt x="37" y="1119"/>
                        <a:pt x="0" y="785"/>
                        <a:pt x="160" y="644"/>
                      </a:cubicBezTo>
                      <a:cubicBezTo>
                        <a:pt x="320" y="503"/>
                        <a:pt x="566" y="475"/>
                        <a:pt x="1060" y="371"/>
                      </a:cubicBezTo>
                      <a:cubicBezTo>
                        <a:pt x="1554" y="267"/>
                        <a:pt x="2487" y="34"/>
                        <a:pt x="3124" y="17"/>
                      </a:cubicBezTo>
                      <a:cubicBezTo>
                        <a:pt x="3761" y="0"/>
                        <a:pt x="4382" y="137"/>
                        <a:pt x="4885" y="266"/>
                      </a:cubicBezTo>
                      <a:cubicBezTo>
                        <a:pt x="5388" y="395"/>
                        <a:pt x="5882" y="682"/>
                        <a:pt x="6145" y="791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1" name="Freeform 11"/>
                <p:cNvSpPr>
                  <a:spLocks/>
                </p:cNvSpPr>
                <p:nvPr/>
              </p:nvSpPr>
              <p:spPr bwMode="auto">
                <a:xfrm rot="21020882" flipH="1">
                  <a:off x="13217" y="1686"/>
                  <a:ext cx="357" cy="950"/>
                </a:xfrm>
                <a:custGeom>
                  <a:avLst/>
                  <a:gdLst/>
                  <a:ahLst/>
                  <a:cxnLst>
                    <a:cxn ang="0">
                      <a:pos x="522" y="0"/>
                    </a:cxn>
                    <a:cxn ang="0">
                      <a:pos x="404" y="38"/>
                    </a:cxn>
                    <a:cxn ang="0">
                      <a:pos x="269" y="156"/>
                    </a:cxn>
                    <a:cxn ang="0">
                      <a:pos x="183" y="325"/>
                    </a:cxn>
                    <a:cxn ang="0">
                      <a:pos x="132" y="534"/>
                    </a:cxn>
                    <a:cxn ang="0">
                      <a:pos x="133" y="661"/>
                    </a:cxn>
                    <a:cxn ang="0">
                      <a:pos x="148" y="791"/>
                    </a:cxn>
                    <a:cxn ang="0">
                      <a:pos x="204" y="971"/>
                    </a:cxn>
                    <a:cxn ang="0">
                      <a:pos x="274" y="1080"/>
                    </a:cxn>
                    <a:cxn ang="0">
                      <a:pos x="233" y="1280"/>
                    </a:cxn>
                    <a:cxn ang="0">
                      <a:pos x="98" y="1383"/>
                    </a:cxn>
                    <a:cxn ang="0">
                      <a:pos x="0" y="1480"/>
                    </a:cxn>
                  </a:cxnLst>
                  <a:rect l="0" t="0" r="r" b="b"/>
                  <a:pathLst>
                    <a:path w="522" h="1480">
                      <a:moveTo>
                        <a:pt x="522" y="0"/>
                      </a:moveTo>
                      <a:cubicBezTo>
                        <a:pt x="503" y="7"/>
                        <a:pt x="445" y="11"/>
                        <a:pt x="404" y="38"/>
                      </a:cubicBezTo>
                      <a:cubicBezTo>
                        <a:pt x="362" y="64"/>
                        <a:pt x="307" y="108"/>
                        <a:pt x="269" y="156"/>
                      </a:cubicBezTo>
                      <a:cubicBezTo>
                        <a:pt x="234" y="204"/>
                        <a:pt x="206" y="263"/>
                        <a:pt x="183" y="325"/>
                      </a:cubicBezTo>
                      <a:cubicBezTo>
                        <a:pt x="160" y="389"/>
                        <a:pt x="140" y="478"/>
                        <a:pt x="132" y="534"/>
                      </a:cubicBezTo>
                      <a:cubicBezTo>
                        <a:pt x="123" y="589"/>
                        <a:pt x="130" y="619"/>
                        <a:pt x="133" y="661"/>
                      </a:cubicBezTo>
                      <a:cubicBezTo>
                        <a:pt x="135" y="704"/>
                        <a:pt x="136" y="739"/>
                        <a:pt x="148" y="791"/>
                      </a:cubicBezTo>
                      <a:cubicBezTo>
                        <a:pt x="160" y="842"/>
                        <a:pt x="183" y="922"/>
                        <a:pt x="204" y="971"/>
                      </a:cubicBezTo>
                      <a:cubicBezTo>
                        <a:pt x="225" y="1019"/>
                        <a:pt x="269" y="1029"/>
                        <a:pt x="274" y="1080"/>
                      </a:cubicBezTo>
                      <a:cubicBezTo>
                        <a:pt x="280" y="1132"/>
                        <a:pt x="262" y="1230"/>
                        <a:pt x="233" y="1280"/>
                      </a:cubicBezTo>
                      <a:cubicBezTo>
                        <a:pt x="203" y="1331"/>
                        <a:pt x="137" y="1350"/>
                        <a:pt x="98" y="1383"/>
                      </a:cubicBezTo>
                      <a:cubicBezTo>
                        <a:pt x="59" y="1416"/>
                        <a:pt x="20" y="1460"/>
                        <a:pt x="0" y="148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2" name="Freeform 12"/>
                <p:cNvSpPr>
                  <a:spLocks/>
                </p:cNvSpPr>
                <p:nvPr/>
              </p:nvSpPr>
              <p:spPr bwMode="auto">
                <a:xfrm rot="-1290395">
                  <a:off x="13052" y="2042"/>
                  <a:ext cx="206" cy="421"/>
                </a:xfrm>
                <a:custGeom>
                  <a:avLst/>
                  <a:gdLst/>
                  <a:ahLst/>
                  <a:cxnLst>
                    <a:cxn ang="0">
                      <a:pos x="940" y="941"/>
                    </a:cxn>
                    <a:cxn ang="0">
                      <a:pos x="942" y="238"/>
                    </a:cxn>
                    <a:cxn ang="0">
                      <a:pos x="1398" y="10"/>
                    </a:cxn>
                    <a:cxn ang="0">
                      <a:pos x="1854" y="181"/>
                    </a:cxn>
                    <a:cxn ang="0">
                      <a:pos x="2145" y="676"/>
                    </a:cxn>
                    <a:cxn ang="0">
                      <a:pos x="2085" y="1276"/>
                    </a:cxn>
                    <a:cxn ang="0">
                      <a:pos x="1740" y="1921"/>
                    </a:cxn>
                    <a:cxn ang="0">
                      <a:pos x="1485" y="2161"/>
                    </a:cxn>
                    <a:cxn ang="0">
                      <a:pos x="1080" y="2176"/>
                    </a:cxn>
                    <a:cxn ang="0">
                      <a:pos x="942" y="1777"/>
                    </a:cxn>
                    <a:cxn ang="0">
                      <a:pos x="942" y="2119"/>
                    </a:cxn>
                    <a:cxn ang="0">
                      <a:pos x="780" y="2881"/>
                    </a:cxn>
                    <a:cxn ang="0">
                      <a:pos x="460" y="3441"/>
                    </a:cxn>
                    <a:cxn ang="0">
                      <a:pos x="0" y="3841"/>
                    </a:cxn>
                  </a:cxnLst>
                  <a:rect l="0" t="0" r="r" b="b"/>
                  <a:pathLst>
                    <a:path w="2184" h="3841">
                      <a:moveTo>
                        <a:pt x="940" y="941"/>
                      </a:moveTo>
                      <a:cubicBezTo>
                        <a:pt x="940" y="827"/>
                        <a:pt x="866" y="393"/>
                        <a:pt x="942" y="238"/>
                      </a:cubicBezTo>
                      <a:cubicBezTo>
                        <a:pt x="1018" y="83"/>
                        <a:pt x="1246" y="20"/>
                        <a:pt x="1398" y="10"/>
                      </a:cubicBezTo>
                      <a:cubicBezTo>
                        <a:pt x="1550" y="0"/>
                        <a:pt x="1730" y="70"/>
                        <a:pt x="1854" y="181"/>
                      </a:cubicBezTo>
                      <a:cubicBezTo>
                        <a:pt x="1978" y="292"/>
                        <a:pt x="2106" y="493"/>
                        <a:pt x="2145" y="676"/>
                      </a:cubicBezTo>
                      <a:cubicBezTo>
                        <a:pt x="2184" y="859"/>
                        <a:pt x="2152" y="1069"/>
                        <a:pt x="2085" y="1276"/>
                      </a:cubicBezTo>
                      <a:cubicBezTo>
                        <a:pt x="2018" y="1483"/>
                        <a:pt x="1840" y="1774"/>
                        <a:pt x="1740" y="1921"/>
                      </a:cubicBezTo>
                      <a:cubicBezTo>
                        <a:pt x="1640" y="2068"/>
                        <a:pt x="1595" y="2118"/>
                        <a:pt x="1485" y="2161"/>
                      </a:cubicBezTo>
                      <a:cubicBezTo>
                        <a:pt x="1375" y="2204"/>
                        <a:pt x="1170" y="2240"/>
                        <a:pt x="1080" y="2176"/>
                      </a:cubicBezTo>
                      <a:cubicBezTo>
                        <a:pt x="990" y="2112"/>
                        <a:pt x="965" y="1787"/>
                        <a:pt x="942" y="1777"/>
                      </a:cubicBezTo>
                      <a:cubicBezTo>
                        <a:pt x="919" y="1767"/>
                        <a:pt x="969" y="1935"/>
                        <a:pt x="942" y="2119"/>
                      </a:cubicBezTo>
                      <a:cubicBezTo>
                        <a:pt x="915" y="2303"/>
                        <a:pt x="860" y="2661"/>
                        <a:pt x="780" y="2881"/>
                      </a:cubicBezTo>
                      <a:cubicBezTo>
                        <a:pt x="700" y="3101"/>
                        <a:pt x="590" y="3281"/>
                        <a:pt x="460" y="3441"/>
                      </a:cubicBezTo>
                      <a:cubicBezTo>
                        <a:pt x="330" y="3601"/>
                        <a:pt x="96" y="3758"/>
                        <a:pt x="0" y="3841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3" name="Freeform 13"/>
                <p:cNvSpPr>
                  <a:spLocks/>
                </p:cNvSpPr>
                <p:nvPr/>
              </p:nvSpPr>
              <p:spPr bwMode="auto">
                <a:xfrm rot="-1290395">
                  <a:off x="12769" y="2094"/>
                  <a:ext cx="157" cy="88"/>
                </a:xfrm>
                <a:custGeom>
                  <a:avLst/>
                  <a:gdLst/>
                  <a:ahLst/>
                  <a:cxnLst>
                    <a:cxn ang="0">
                      <a:pos x="0" y="115"/>
                    </a:cxn>
                    <a:cxn ang="0">
                      <a:pos x="827" y="38"/>
                    </a:cxn>
                    <a:cxn ang="0">
                      <a:pos x="1368" y="343"/>
                    </a:cxn>
                    <a:cxn ang="0">
                      <a:pos x="1596" y="799"/>
                    </a:cxn>
                    <a:cxn ang="0">
                      <a:pos x="987" y="298"/>
                    </a:cxn>
                    <a:cxn ang="0">
                      <a:pos x="207" y="258"/>
                    </a:cxn>
                    <a:cxn ang="0">
                      <a:pos x="7" y="118"/>
                    </a:cxn>
                  </a:cxnLst>
                  <a:rect l="0" t="0" r="r" b="b"/>
                  <a:pathLst>
                    <a:path w="1659" h="806">
                      <a:moveTo>
                        <a:pt x="0" y="115"/>
                      </a:moveTo>
                      <a:cubicBezTo>
                        <a:pt x="138" y="102"/>
                        <a:pt x="599" y="0"/>
                        <a:pt x="827" y="38"/>
                      </a:cubicBezTo>
                      <a:cubicBezTo>
                        <a:pt x="1055" y="76"/>
                        <a:pt x="1240" y="216"/>
                        <a:pt x="1368" y="343"/>
                      </a:cubicBezTo>
                      <a:cubicBezTo>
                        <a:pt x="1496" y="470"/>
                        <a:pt x="1659" y="806"/>
                        <a:pt x="1596" y="799"/>
                      </a:cubicBezTo>
                      <a:cubicBezTo>
                        <a:pt x="1533" y="792"/>
                        <a:pt x="1218" y="388"/>
                        <a:pt x="987" y="298"/>
                      </a:cubicBezTo>
                      <a:cubicBezTo>
                        <a:pt x="756" y="208"/>
                        <a:pt x="370" y="288"/>
                        <a:pt x="207" y="258"/>
                      </a:cubicBezTo>
                      <a:cubicBezTo>
                        <a:pt x="44" y="228"/>
                        <a:pt x="49" y="147"/>
                        <a:pt x="7" y="118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4" name="Freeform 14"/>
                <p:cNvSpPr>
                  <a:spLocks/>
                </p:cNvSpPr>
                <p:nvPr/>
              </p:nvSpPr>
              <p:spPr bwMode="auto">
                <a:xfrm rot="-1290395">
                  <a:off x="12789" y="2141"/>
                  <a:ext cx="86" cy="50"/>
                </a:xfrm>
                <a:custGeom>
                  <a:avLst/>
                  <a:gdLst/>
                  <a:ahLst/>
                  <a:cxnLst>
                    <a:cxn ang="0">
                      <a:pos x="6" y="99"/>
                    </a:cxn>
                    <a:cxn ang="0">
                      <a:pos x="139" y="0"/>
                    </a:cxn>
                    <a:cxn ang="0">
                      <a:pos x="348" y="99"/>
                    </a:cxn>
                    <a:cxn ang="0">
                      <a:pos x="576" y="327"/>
                    </a:cxn>
                    <a:cxn ang="0">
                      <a:pos x="804" y="384"/>
                    </a:cxn>
                    <a:cxn ang="0">
                      <a:pos x="918" y="441"/>
                    </a:cxn>
                    <a:cxn ang="0">
                      <a:pos x="779" y="440"/>
                    </a:cxn>
                    <a:cxn ang="0">
                      <a:pos x="599" y="380"/>
                    </a:cxn>
                    <a:cxn ang="0">
                      <a:pos x="419" y="240"/>
                    </a:cxn>
                    <a:cxn ang="0">
                      <a:pos x="348" y="213"/>
                    </a:cxn>
                    <a:cxn ang="0">
                      <a:pos x="177" y="156"/>
                    </a:cxn>
                    <a:cxn ang="0">
                      <a:pos x="6" y="99"/>
                    </a:cxn>
                  </a:cxnLst>
                  <a:rect l="0" t="0" r="r" b="b"/>
                  <a:pathLst>
                    <a:path w="922" h="450">
                      <a:moveTo>
                        <a:pt x="6" y="99"/>
                      </a:moveTo>
                      <a:cubicBezTo>
                        <a:pt x="0" y="73"/>
                        <a:pt x="82" y="0"/>
                        <a:pt x="139" y="0"/>
                      </a:cubicBezTo>
                      <a:cubicBezTo>
                        <a:pt x="196" y="0"/>
                        <a:pt x="275" y="44"/>
                        <a:pt x="348" y="99"/>
                      </a:cubicBezTo>
                      <a:cubicBezTo>
                        <a:pt x="421" y="154"/>
                        <a:pt x="500" y="280"/>
                        <a:pt x="576" y="327"/>
                      </a:cubicBezTo>
                      <a:cubicBezTo>
                        <a:pt x="652" y="374"/>
                        <a:pt x="747" y="365"/>
                        <a:pt x="804" y="384"/>
                      </a:cubicBezTo>
                      <a:cubicBezTo>
                        <a:pt x="861" y="403"/>
                        <a:pt x="922" y="432"/>
                        <a:pt x="918" y="441"/>
                      </a:cubicBezTo>
                      <a:cubicBezTo>
                        <a:pt x="914" y="450"/>
                        <a:pt x="832" y="450"/>
                        <a:pt x="779" y="440"/>
                      </a:cubicBezTo>
                      <a:cubicBezTo>
                        <a:pt x="726" y="430"/>
                        <a:pt x="659" y="413"/>
                        <a:pt x="599" y="380"/>
                      </a:cubicBezTo>
                      <a:cubicBezTo>
                        <a:pt x="539" y="347"/>
                        <a:pt x="461" y="268"/>
                        <a:pt x="419" y="240"/>
                      </a:cubicBezTo>
                      <a:cubicBezTo>
                        <a:pt x="377" y="212"/>
                        <a:pt x="388" y="227"/>
                        <a:pt x="348" y="213"/>
                      </a:cubicBezTo>
                      <a:cubicBezTo>
                        <a:pt x="308" y="199"/>
                        <a:pt x="224" y="165"/>
                        <a:pt x="177" y="156"/>
                      </a:cubicBezTo>
                      <a:cubicBezTo>
                        <a:pt x="130" y="147"/>
                        <a:pt x="6" y="108"/>
                        <a:pt x="6" y="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5" name="Freeform 15"/>
                <p:cNvSpPr>
                  <a:spLocks/>
                </p:cNvSpPr>
                <p:nvPr/>
              </p:nvSpPr>
              <p:spPr bwMode="auto">
                <a:xfrm rot="-1290395">
                  <a:off x="12809" y="2162"/>
                  <a:ext cx="32" cy="33"/>
                </a:xfrm>
                <a:custGeom>
                  <a:avLst/>
                  <a:gdLst/>
                  <a:ahLst/>
                  <a:cxnLst>
                    <a:cxn ang="0">
                      <a:pos x="32" y="0"/>
                    </a:cxn>
                    <a:cxn ang="0">
                      <a:pos x="5" y="162"/>
                    </a:cxn>
                    <a:cxn ang="0">
                      <a:pos x="62" y="276"/>
                    </a:cxn>
                    <a:cxn ang="0">
                      <a:pos x="233" y="276"/>
                    </a:cxn>
                    <a:cxn ang="0">
                      <a:pos x="347" y="210"/>
                    </a:cxn>
                  </a:cxnLst>
                  <a:rect l="0" t="0" r="r" b="b"/>
                  <a:pathLst>
                    <a:path w="347" h="295">
                      <a:moveTo>
                        <a:pt x="32" y="0"/>
                      </a:moveTo>
                      <a:cubicBezTo>
                        <a:pt x="25" y="27"/>
                        <a:pt x="0" y="116"/>
                        <a:pt x="5" y="162"/>
                      </a:cubicBezTo>
                      <a:cubicBezTo>
                        <a:pt x="10" y="208"/>
                        <a:pt x="24" y="257"/>
                        <a:pt x="62" y="276"/>
                      </a:cubicBezTo>
                      <a:cubicBezTo>
                        <a:pt x="100" y="295"/>
                        <a:pt x="186" y="287"/>
                        <a:pt x="233" y="276"/>
                      </a:cubicBezTo>
                      <a:cubicBezTo>
                        <a:pt x="280" y="265"/>
                        <a:pt x="323" y="224"/>
                        <a:pt x="347" y="21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6" name="Freeform 16"/>
                <p:cNvSpPr>
                  <a:spLocks/>
                </p:cNvSpPr>
                <p:nvPr/>
              </p:nvSpPr>
              <p:spPr bwMode="auto">
                <a:xfrm rot="-1290395">
                  <a:off x="12735" y="1853"/>
                  <a:ext cx="466" cy="371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456" y="38"/>
                    </a:cxn>
                    <a:cxn ang="0">
                      <a:pos x="1026" y="266"/>
                    </a:cxn>
                    <a:cxn ang="0">
                      <a:pos x="1653" y="380"/>
                    </a:cxn>
                    <a:cxn ang="0">
                      <a:pos x="2223" y="266"/>
                    </a:cxn>
                    <a:cxn ang="0">
                      <a:pos x="2964" y="551"/>
                    </a:cxn>
                    <a:cxn ang="0">
                      <a:pos x="3420" y="836"/>
                    </a:cxn>
                    <a:cxn ang="0">
                      <a:pos x="4104" y="950"/>
                    </a:cxn>
                    <a:cxn ang="0">
                      <a:pos x="4389" y="950"/>
                    </a:cxn>
                    <a:cxn ang="0">
                      <a:pos x="4902" y="779"/>
                    </a:cxn>
                    <a:cxn ang="0">
                      <a:pos x="4554" y="935"/>
                    </a:cxn>
                    <a:cxn ang="0">
                      <a:pos x="4104" y="1040"/>
                    </a:cxn>
                    <a:cxn ang="0">
                      <a:pos x="3549" y="1085"/>
                    </a:cxn>
                    <a:cxn ang="0">
                      <a:pos x="3144" y="1205"/>
                    </a:cxn>
                    <a:cxn ang="0">
                      <a:pos x="2919" y="1550"/>
                    </a:cxn>
                    <a:cxn ang="0">
                      <a:pos x="2784" y="2150"/>
                    </a:cxn>
                    <a:cxn ang="0">
                      <a:pos x="2754" y="2795"/>
                    </a:cxn>
                    <a:cxn ang="0">
                      <a:pos x="2904" y="3305"/>
                    </a:cxn>
                    <a:cxn ang="0">
                      <a:pos x="3324" y="3245"/>
                    </a:cxn>
                  </a:cxnLst>
                  <a:rect l="0" t="0" r="r" b="b"/>
                  <a:pathLst>
                    <a:path w="4929" h="3380">
                      <a:moveTo>
                        <a:pt x="0" y="38"/>
                      </a:moveTo>
                      <a:cubicBezTo>
                        <a:pt x="142" y="19"/>
                        <a:pt x="285" y="0"/>
                        <a:pt x="456" y="38"/>
                      </a:cubicBezTo>
                      <a:cubicBezTo>
                        <a:pt x="627" y="76"/>
                        <a:pt x="827" y="209"/>
                        <a:pt x="1026" y="266"/>
                      </a:cubicBezTo>
                      <a:cubicBezTo>
                        <a:pt x="1225" y="323"/>
                        <a:pt x="1454" y="380"/>
                        <a:pt x="1653" y="380"/>
                      </a:cubicBezTo>
                      <a:cubicBezTo>
                        <a:pt x="1852" y="380"/>
                        <a:pt x="2005" y="238"/>
                        <a:pt x="2223" y="266"/>
                      </a:cubicBezTo>
                      <a:cubicBezTo>
                        <a:pt x="2441" y="294"/>
                        <a:pt x="2765" y="456"/>
                        <a:pt x="2964" y="551"/>
                      </a:cubicBezTo>
                      <a:cubicBezTo>
                        <a:pt x="3163" y="646"/>
                        <a:pt x="3230" y="769"/>
                        <a:pt x="3420" y="836"/>
                      </a:cubicBezTo>
                      <a:cubicBezTo>
                        <a:pt x="3610" y="903"/>
                        <a:pt x="3943" y="931"/>
                        <a:pt x="4104" y="950"/>
                      </a:cubicBezTo>
                      <a:cubicBezTo>
                        <a:pt x="4265" y="969"/>
                        <a:pt x="4256" y="979"/>
                        <a:pt x="4389" y="950"/>
                      </a:cubicBezTo>
                      <a:cubicBezTo>
                        <a:pt x="4522" y="921"/>
                        <a:pt x="4875" y="781"/>
                        <a:pt x="4902" y="779"/>
                      </a:cubicBezTo>
                      <a:cubicBezTo>
                        <a:pt x="4929" y="777"/>
                        <a:pt x="4687" y="891"/>
                        <a:pt x="4554" y="935"/>
                      </a:cubicBezTo>
                      <a:cubicBezTo>
                        <a:pt x="4421" y="979"/>
                        <a:pt x="4271" y="1015"/>
                        <a:pt x="4104" y="1040"/>
                      </a:cubicBezTo>
                      <a:cubicBezTo>
                        <a:pt x="3937" y="1065"/>
                        <a:pt x="3709" y="1057"/>
                        <a:pt x="3549" y="1085"/>
                      </a:cubicBezTo>
                      <a:cubicBezTo>
                        <a:pt x="3389" y="1113"/>
                        <a:pt x="3249" y="1127"/>
                        <a:pt x="3144" y="1205"/>
                      </a:cubicBezTo>
                      <a:cubicBezTo>
                        <a:pt x="3039" y="1283"/>
                        <a:pt x="2979" y="1393"/>
                        <a:pt x="2919" y="1550"/>
                      </a:cubicBezTo>
                      <a:cubicBezTo>
                        <a:pt x="2859" y="1707"/>
                        <a:pt x="2811" y="1943"/>
                        <a:pt x="2784" y="2150"/>
                      </a:cubicBezTo>
                      <a:cubicBezTo>
                        <a:pt x="2757" y="2357"/>
                        <a:pt x="2734" y="2603"/>
                        <a:pt x="2754" y="2795"/>
                      </a:cubicBezTo>
                      <a:cubicBezTo>
                        <a:pt x="2774" y="2987"/>
                        <a:pt x="2809" y="3230"/>
                        <a:pt x="2904" y="3305"/>
                      </a:cubicBezTo>
                      <a:cubicBezTo>
                        <a:pt x="2999" y="3380"/>
                        <a:pt x="3237" y="3257"/>
                        <a:pt x="3324" y="3245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7" name="Freeform 17"/>
                <p:cNvSpPr>
                  <a:spLocks/>
                </p:cNvSpPr>
                <p:nvPr/>
              </p:nvSpPr>
              <p:spPr bwMode="auto">
                <a:xfrm rot="-1290395">
                  <a:off x="13247" y="2193"/>
                  <a:ext cx="194" cy="17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480"/>
                    </a:cxn>
                    <a:cxn ang="0">
                      <a:pos x="300" y="960"/>
                    </a:cxn>
                    <a:cxn ang="0">
                      <a:pos x="500" y="1160"/>
                    </a:cxn>
                    <a:cxn ang="0">
                      <a:pos x="760" y="1340"/>
                    </a:cxn>
                    <a:cxn ang="0">
                      <a:pos x="980" y="1480"/>
                    </a:cxn>
                    <a:cxn ang="0">
                      <a:pos x="1220" y="1540"/>
                    </a:cxn>
                    <a:cxn ang="0">
                      <a:pos x="1560" y="1580"/>
                    </a:cxn>
                    <a:cxn ang="0">
                      <a:pos x="2040" y="1460"/>
                    </a:cxn>
                  </a:cxnLst>
                  <a:rect l="0" t="0" r="r" b="b"/>
                  <a:pathLst>
                    <a:path w="2040" h="1593">
                      <a:moveTo>
                        <a:pt x="0" y="0"/>
                      </a:moveTo>
                      <a:cubicBezTo>
                        <a:pt x="20" y="80"/>
                        <a:pt x="70" y="320"/>
                        <a:pt x="120" y="480"/>
                      </a:cubicBezTo>
                      <a:cubicBezTo>
                        <a:pt x="170" y="640"/>
                        <a:pt x="237" y="847"/>
                        <a:pt x="300" y="960"/>
                      </a:cubicBezTo>
                      <a:cubicBezTo>
                        <a:pt x="363" y="1073"/>
                        <a:pt x="423" y="1097"/>
                        <a:pt x="500" y="1160"/>
                      </a:cubicBezTo>
                      <a:cubicBezTo>
                        <a:pt x="577" y="1223"/>
                        <a:pt x="680" y="1287"/>
                        <a:pt x="760" y="1340"/>
                      </a:cubicBezTo>
                      <a:cubicBezTo>
                        <a:pt x="840" y="1393"/>
                        <a:pt x="903" y="1447"/>
                        <a:pt x="980" y="1480"/>
                      </a:cubicBezTo>
                      <a:cubicBezTo>
                        <a:pt x="1057" y="1513"/>
                        <a:pt x="1123" y="1523"/>
                        <a:pt x="1220" y="1540"/>
                      </a:cubicBezTo>
                      <a:cubicBezTo>
                        <a:pt x="1317" y="1557"/>
                        <a:pt x="1423" y="1593"/>
                        <a:pt x="1560" y="1580"/>
                      </a:cubicBezTo>
                      <a:cubicBezTo>
                        <a:pt x="1697" y="1567"/>
                        <a:pt x="1940" y="1485"/>
                        <a:pt x="2040" y="146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8" name="Freeform 18"/>
                <p:cNvSpPr>
                  <a:spLocks/>
                </p:cNvSpPr>
                <p:nvPr/>
              </p:nvSpPr>
              <p:spPr bwMode="auto">
                <a:xfrm rot="-1290395">
                  <a:off x="12739" y="2337"/>
                  <a:ext cx="66" cy="44"/>
                </a:xfrm>
                <a:custGeom>
                  <a:avLst/>
                  <a:gdLst/>
                  <a:ahLst/>
                  <a:cxnLst>
                    <a:cxn ang="0">
                      <a:pos x="684" y="0"/>
                    </a:cxn>
                    <a:cxn ang="0">
                      <a:pos x="684" y="342"/>
                    </a:cxn>
                    <a:cxn ang="0">
                      <a:pos x="513" y="342"/>
                    </a:cxn>
                    <a:cxn ang="0">
                      <a:pos x="285" y="228"/>
                    </a:cxn>
                    <a:cxn ang="0">
                      <a:pos x="114" y="171"/>
                    </a:cxn>
                    <a:cxn ang="0">
                      <a:pos x="0" y="228"/>
                    </a:cxn>
                  </a:cxnLst>
                  <a:rect l="0" t="0" r="r" b="b"/>
                  <a:pathLst>
                    <a:path w="713" h="399">
                      <a:moveTo>
                        <a:pt x="684" y="0"/>
                      </a:moveTo>
                      <a:cubicBezTo>
                        <a:pt x="698" y="142"/>
                        <a:pt x="713" y="285"/>
                        <a:pt x="684" y="342"/>
                      </a:cubicBezTo>
                      <a:cubicBezTo>
                        <a:pt x="655" y="399"/>
                        <a:pt x="579" y="361"/>
                        <a:pt x="513" y="342"/>
                      </a:cubicBezTo>
                      <a:cubicBezTo>
                        <a:pt x="447" y="323"/>
                        <a:pt x="351" y="256"/>
                        <a:pt x="285" y="228"/>
                      </a:cubicBezTo>
                      <a:cubicBezTo>
                        <a:pt x="219" y="200"/>
                        <a:pt x="161" y="171"/>
                        <a:pt x="114" y="171"/>
                      </a:cubicBezTo>
                      <a:cubicBezTo>
                        <a:pt x="67" y="171"/>
                        <a:pt x="33" y="199"/>
                        <a:pt x="0" y="228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39" name="Freeform 19"/>
                <p:cNvSpPr>
                  <a:spLocks/>
                </p:cNvSpPr>
                <p:nvPr/>
              </p:nvSpPr>
              <p:spPr bwMode="auto">
                <a:xfrm rot="-1290395">
                  <a:off x="13107" y="2049"/>
                  <a:ext cx="96" cy="174"/>
                </a:xfrm>
                <a:custGeom>
                  <a:avLst/>
                  <a:gdLst/>
                  <a:ahLst/>
                  <a:cxnLst>
                    <a:cxn ang="0">
                      <a:pos x="807" y="1588"/>
                    </a:cxn>
                    <a:cxn ang="0">
                      <a:pos x="864" y="1474"/>
                    </a:cxn>
                    <a:cxn ang="0">
                      <a:pos x="978" y="1132"/>
                    </a:cxn>
                    <a:cxn ang="0">
                      <a:pos x="1023" y="844"/>
                    </a:cxn>
                    <a:cxn ang="0">
                      <a:pos x="993" y="634"/>
                    </a:cxn>
                    <a:cxn ang="0">
                      <a:pos x="918" y="394"/>
                    </a:cxn>
                    <a:cxn ang="0">
                      <a:pos x="618" y="79"/>
                    </a:cxn>
                    <a:cxn ang="0">
                      <a:pos x="348" y="4"/>
                    </a:cxn>
                    <a:cxn ang="0">
                      <a:pos x="66" y="106"/>
                    </a:cxn>
                    <a:cxn ang="0">
                      <a:pos x="9" y="391"/>
                    </a:cxn>
                    <a:cxn ang="0">
                      <a:pos x="123" y="619"/>
                    </a:cxn>
                    <a:cxn ang="0">
                      <a:pos x="351" y="619"/>
                    </a:cxn>
                    <a:cxn ang="0">
                      <a:pos x="579" y="790"/>
                    </a:cxn>
                    <a:cxn ang="0">
                      <a:pos x="633" y="1069"/>
                    </a:cxn>
                    <a:cxn ang="0">
                      <a:pos x="579" y="1303"/>
                    </a:cxn>
                    <a:cxn ang="0">
                      <a:pos x="408" y="1474"/>
                    </a:cxn>
                  </a:cxnLst>
                  <a:rect l="0" t="0" r="r" b="b"/>
                  <a:pathLst>
                    <a:path w="1025" h="1588">
                      <a:moveTo>
                        <a:pt x="807" y="1588"/>
                      </a:moveTo>
                      <a:cubicBezTo>
                        <a:pt x="821" y="1569"/>
                        <a:pt x="835" y="1550"/>
                        <a:pt x="864" y="1474"/>
                      </a:cubicBezTo>
                      <a:cubicBezTo>
                        <a:pt x="893" y="1398"/>
                        <a:pt x="952" y="1237"/>
                        <a:pt x="978" y="1132"/>
                      </a:cubicBezTo>
                      <a:cubicBezTo>
                        <a:pt x="1004" y="1027"/>
                        <a:pt x="1021" y="927"/>
                        <a:pt x="1023" y="844"/>
                      </a:cubicBezTo>
                      <a:cubicBezTo>
                        <a:pt x="1025" y="761"/>
                        <a:pt x="1011" y="709"/>
                        <a:pt x="993" y="634"/>
                      </a:cubicBezTo>
                      <a:cubicBezTo>
                        <a:pt x="975" y="559"/>
                        <a:pt x="980" y="486"/>
                        <a:pt x="918" y="394"/>
                      </a:cubicBezTo>
                      <a:cubicBezTo>
                        <a:pt x="856" y="302"/>
                        <a:pt x="713" y="144"/>
                        <a:pt x="618" y="79"/>
                      </a:cubicBezTo>
                      <a:cubicBezTo>
                        <a:pt x="523" y="14"/>
                        <a:pt x="440" y="0"/>
                        <a:pt x="348" y="4"/>
                      </a:cubicBezTo>
                      <a:cubicBezTo>
                        <a:pt x="256" y="8"/>
                        <a:pt x="123" y="42"/>
                        <a:pt x="66" y="106"/>
                      </a:cubicBezTo>
                      <a:cubicBezTo>
                        <a:pt x="9" y="170"/>
                        <a:pt x="0" y="306"/>
                        <a:pt x="9" y="391"/>
                      </a:cubicBezTo>
                      <a:cubicBezTo>
                        <a:pt x="18" y="476"/>
                        <a:pt x="66" y="581"/>
                        <a:pt x="123" y="619"/>
                      </a:cubicBezTo>
                      <a:cubicBezTo>
                        <a:pt x="180" y="657"/>
                        <a:pt x="275" y="590"/>
                        <a:pt x="351" y="619"/>
                      </a:cubicBezTo>
                      <a:cubicBezTo>
                        <a:pt x="427" y="648"/>
                        <a:pt x="532" y="715"/>
                        <a:pt x="579" y="790"/>
                      </a:cubicBezTo>
                      <a:cubicBezTo>
                        <a:pt x="626" y="865"/>
                        <a:pt x="633" y="984"/>
                        <a:pt x="633" y="1069"/>
                      </a:cubicBezTo>
                      <a:cubicBezTo>
                        <a:pt x="633" y="1154"/>
                        <a:pt x="617" y="1236"/>
                        <a:pt x="579" y="1303"/>
                      </a:cubicBezTo>
                      <a:cubicBezTo>
                        <a:pt x="541" y="1370"/>
                        <a:pt x="446" y="1446"/>
                        <a:pt x="408" y="1474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0" name="Freeform 20"/>
                <p:cNvSpPr>
                  <a:spLocks/>
                </p:cNvSpPr>
                <p:nvPr/>
              </p:nvSpPr>
              <p:spPr bwMode="auto">
                <a:xfrm rot="-1290395">
                  <a:off x="13131" y="2147"/>
                  <a:ext cx="35" cy="7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2" y="57"/>
                    </a:cxn>
                    <a:cxn ang="0">
                      <a:pos x="222" y="297"/>
                    </a:cxn>
                    <a:cxn ang="0">
                      <a:pos x="114" y="570"/>
                    </a:cxn>
                    <a:cxn ang="0">
                      <a:pos x="228" y="684"/>
                    </a:cxn>
                    <a:cxn ang="0">
                      <a:pos x="372" y="612"/>
                    </a:cxn>
                  </a:cxnLst>
                  <a:rect l="0" t="0" r="r" b="b"/>
                  <a:pathLst>
                    <a:path w="372" h="691">
                      <a:moveTo>
                        <a:pt x="0" y="0"/>
                      </a:moveTo>
                      <a:cubicBezTo>
                        <a:pt x="27" y="9"/>
                        <a:pt x="125" y="8"/>
                        <a:pt x="162" y="57"/>
                      </a:cubicBezTo>
                      <a:cubicBezTo>
                        <a:pt x="199" y="106"/>
                        <a:pt x="230" y="212"/>
                        <a:pt x="222" y="297"/>
                      </a:cubicBezTo>
                      <a:cubicBezTo>
                        <a:pt x="214" y="382"/>
                        <a:pt x="113" y="506"/>
                        <a:pt x="114" y="570"/>
                      </a:cubicBezTo>
                      <a:cubicBezTo>
                        <a:pt x="115" y="634"/>
                        <a:pt x="185" y="677"/>
                        <a:pt x="228" y="684"/>
                      </a:cubicBezTo>
                      <a:cubicBezTo>
                        <a:pt x="271" y="691"/>
                        <a:pt x="342" y="627"/>
                        <a:pt x="372" y="612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1" name="Freeform 21"/>
                <p:cNvSpPr>
                  <a:spLocks/>
                </p:cNvSpPr>
                <p:nvPr/>
              </p:nvSpPr>
              <p:spPr bwMode="auto">
                <a:xfrm rot="-1040013">
                  <a:off x="13356" y="2694"/>
                  <a:ext cx="395" cy="849"/>
                </a:xfrm>
                <a:custGeom>
                  <a:avLst/>
                  <a:gdLst/>
                  <a:ahLst/>
                  <a:cxnLst>
                    <a:cxn ang="0">
                      <a:pos x="395" y="97"/>
                    </a:cxn>
                    <a:cxn ang="0">
                      <a:pos x="320" y="30"/>
                    </a:cxn>
                    <a:cxn ang="0">
                      <a:pos x="231" y="4"/>
                    </a:cxn>
                    <a:cxn ang="0">
                      <a:pos x="132" y="4"/>
                    </a:cxn>
                    <a:cxn ang="0">
                      <a:pos x="58" y="30"/>
                    </a:cxn>
                    <a:cxn ang="0">
                      <a:pos x="13" y="107"/>
                    </a:cxn>
                    <a:cxn ang="0">
                      <a:pos x="22" y="210"/>
                    </a:cxn>
                    <a:cxn ang="0">
                      <a:pos x="38" y="272"/>
                    </a:cxn>
                    <a:cxn ang="0">
                      <a:pos x="28" y="339"/>
                    </a:cxn>
                    <a:cxn ang="0">
                      <a:pos x="3" y="473"/>
                    </a:cxn>
                    <a:cxn ang="0">
                      <a:pos x="13" y="643"/>
                    </a:cxn>
                    <a:cxn ang="0">
                      <a:pos x="28" y="726"/>
                    </a:cxn>
                    <a:cxn ang="0">
                      <a:pos x="48" y="849"/>
                    </a:cxn>
                  </a:cxnLst>
                  <a:rect l="0" t="0" r="r" b="b"/>
                  <a:pathLst>
                    <a:path w="395" h="849">
                      <a:moveTo>
                        <a:pt x="395" y="97"/>
                      </a:moveTo>
                      <a:cubicBezTo>
                        <a:pt x="384" y="86"/>
                        <a:pt x="347" y="46"/>
                        <a:pt x="320" y="30"/>
                      </a:cubicBezTo>
                      <a:cubicBezTo>
                        <a:pt x="293" y="14"/>
                        <a:pt x="262" y="8"/>
                        <a:pt x="231" y="4"/>
                      </a:cubicBezTo>
                      <a:cubicBezTo>
                        <a:pt x="200" y="0"/>
                        <a:pt x="161" y="0"/>
                        <a:pt x="132" y="4"/>
                      </a:cubicBezTo>
                      <a:cubicBezTo>
                        <a:pt x="103" y="8"/>
                        <a:pt x="77" y="13"/>
                        <a:pt x="58" y="30"/>
                      </a:cubicBezTo>
                      <a:cubicBezTo>
                        <a:pt x="38" y="47"/>
                        <a:pt x="18" y="77"/>
                        <a:pt x="13" y="107"/>
                      </a:cubicBezTo>
                      <a:cubicBezTo>
                        <a:pt x="7" y="137"/>
                        <a:pt x="18" y="183"/>
                        <a:pt x="22" y="210"/>
                      </a:cubicBezTo>
                      <a:cubicBezTo>
                        <a:pt x="26" y="238"/>
                        <a:pt x="37" y="251"/>
                        <a:pt x="38" y="272"/>
                      </a:cubicBezTo>
                      <a:cubicBezTo>
                        <a:pt x="38" y="293"/>
                        <a:pt x="34" y="306"/>
                        <a:pt x="28" y="339"/>
                      </a:cubicBezTo>
                      <a:cubicBezTo>
                        <a:pt x="22" y="373"/>
                        <a:pt x="5" y="423"/>
                        <a:pt x="3" y="473"/>
                      </a:cubicBezTo>
                      <a:cubicBezTo>
                        <a:pt x="0" y="524"/>
                        <a:pt x="9" y="601"/>
                        <a:pt x="13" y="643"/>
                      </a:cubicBezTo>
                      <a:cubicBezTo>
                        <a:pt x="16" y="685"/>
                        <a:pt x="22" y="691"/>
                        <a:pt x="28" y="726"/>
                      </a:cubicBezTo>
                      <a:cubicBezTo>
                        <a:pt x="34" y="760"/>
                        <a:pt x="45" y="829"/>
                        <a:pt x="48" y="849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2" name="Freeform 22"/>
                <p:cNvSpPr>
                  <a:spLocks/>
                </p:cNvSpPr>
                <p:nvPr/>
              </p:nvSpPr>
              <p:spPr bwMode="auto">
                <a:xfrm rot="-1040013">
                  <a:off x="13756" y="2722"/>
                  <a:ext cx="89" cy="72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5" y="88"/>
                    </a:cxn>
                    <a:cxn ang="0">
                      <a:pos x="79" y="212"/>
                    </a:cxn>
                    <a:cxn ang="0">
                      <a:pos x="89" y="340"/>
                    </a:cxn>
                    <a:cxn ang="0">
                      <a:pos x="79" y="443"/>
                    </a:cxn>
                    <a:cxn ang="0">
                      <a:pos x="59" y="613"/>
                    </a:cxn>
                    <a:cxn ang="0">
                      <a:pos x="29" y="721"/>
                    </a:cxn>
                  </a:cxnLst>
                  <a:rect l="0" t="0" r="r" b="b"/>
                  <a:pathLst>
                    <a:path w="89" h="721">
                      <a:moveTo>
                        <a:pt x="0" y="0"/>
                      </a:moveTo>
                      <a:cubicBezTo>
                        <a:pt x="6" y="14"/>
                        <a:pt x="22" y="53"/>
                        <a:pt x="35" y="88"/>
                      </a:cubicBezTo>
                      <a:cubicBezTo>
                        <a:pt x="48" y="123"/>
                        <a:pt x="70" y="170"/>
                        <a:pt x="79" y="212"/>
                      </a:cubicBezTo>
                      <a:cubicBezTo>
                        <a:pt x="88" y="253"/>
                        <a:pt x="89" y="302"/>
                        <a:pt x="89" y="340"/>
                      </a:cubicBezTo>
                      <a:cubicBezTo>
                        <a:pt x="89" y="378"/>
                        <a:pt x="84" y="398"/>
                        <a:pt x="79" y="443"/>
                      </a:cubicBezTo>
                      <a:cubicBezTo>
                        <a:pt x="74" y="488"/>
                        <a:pt x="67" y="567"/>
                        <a:pt x="59" y="613"/>
                      </a:cubicBezTo>
                      <a:cubicBezTo>
                        <a:pt x="50" y="659"/>
                        <a:pt x="34" y="703"/>
                        <a:pt x="29" y="721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3" name="Freeform 23"/>
                <p:cNvSpPr>
                  <a:spLocks/>
                </p:cNvSpPr>
                <p:nvPr/>
              </p:nvSpPr>
              <p:spPr bwMode="auto">
                <a:xfrm rot="-1040013">
                  <a:off x="13849" y="2506"/>
                  <a:ext cx="738" cy="1165"/>
                </a:xfrm>
                <a:custGeom>
                  <a:avLst/>
                  <a:gdLst/>
                  <a:ahLst/>
                  <a:cxnLst>
                    <a:cxn ang="0">
                      <a:pos x="267" y="19"/>
                    </a:cxn>
                    <a:cxn ang="0">
                      <a:pos x="380" y="19"/>
                    </a:cxn>
                    <a:cxn ang="0">
                      <a:pos x="606" y="19"/>
                    </a:cxn>
                    <a:cxn ang="0">
                      <a:pos x="719" y="132"/>
                    </a:cxn>
                    <a:cxn ang="0">
                      <a:pos x="719" y="245"/>
                    </a:cxn>
                    <a:cxn ang="0">
                      <a:pos x="719" y="358"/>
                    </a:cxn>
                    <a:cxn ang="0">
                      <a:pos x="719" y="584"/>
                    </a:cxn>
                    <a:cxn ang="0">
                      <a:pos x="719" y="810"/>
                    </a:cxn>
                    <a:cxn ang="0">
                      <a:pos x="697" y="1025"/>
                    </a:cxn>
                    <a:cxn ang="0">
                      <a:pos x="487" y="1145"/>
                    </a:cxn>
                    <a:cxn ang="0">
                      <a:pos x="269" y="1145"/>
                    </a:cxn>
                    <a:cxn ang="0">
                      <a:pos x="41" y="1036"/>
                    </a:cxn>
                    <a:cxn ang="0">
                      <a:pos x="22" y="807"/>
                    </a:cxn>
                    <a:cxn ang="0">
                      <a:pos x="41" y="584"/>
                    </a:cxn>
                    <a:cxn ang="0">
                      <a:pos x="41" y="358"/>
                    </a:cxn>
                    <a:cxn ang="0">
                      <a:pos x="41" y="245"/>
                    </a:cxn>
                    <a:cxn ang="0">
                      <a:pos x="41" y="132"/>
                    </a:cxn>
                    <a:cxn ang="0">
                      <a:pos x="154" y="19"/>
                    </a:cxn>
                    <a:cxn ang="0">
                      <a:pos x="267" y="19"/>
                    </a:cxn>
                  </a:cxnLst>
                  <a:rect l="0" t="0" r="r" b="b"/>
                  <a:pathLst>
                    <a:path w="738" h="1165">
                      <a:moveTo>
                        <a:pt x="267" y="19"/>
                      </a:moveTo>
                      <a:cubicBezTo>
                        <a:pt x="305" y="19"/>
                        <a:pt x="324" y="19"/>
                        <a:pt x="380" y="19"/>
                      </a:cubicBezTo>
                      <a:cubicBezTo>
                        <a:pt x="436" y="19"/>
                        <a:pt x="549" y="0"/>
                        <a:pt x="606" y="19"/>
                      </a:cubicBezTo>
                      <a:cubicBezTo>
                        <a:pt x="663" y="38"/>
                        <a:pt x="700" y="94"/>
                        <a:pt x="719" y="132"/>
                      </a:cubicBezTo>
                      <a:cubicBezTo>
                        <a:pt x="738" y="170"/>
                        <a:pt x="719" y="207"/>
                        <a:pt x="719" y="245"/>
                      </a:cubicBezTo>
                      <a:cubicBezTo>
                        <a:pt x="719" y="283"/>
                        <a:pt x="719" y="302"/>
                        <a:pt x="719" y="358"/>
                      </a:cubicBezTo>
                      <a:cubicBezTo>
                        <a:pt x="719" y="414"/>
                        <a:pt x="719" y="509"/>
                        <a:pt x="719" y="584"/>
                      </a:cubicBezTo>
                      <a:cubicBezTo>
                        <a:pt x="719" y="659"/>
                        <a:pt x="723" y="737"/>
                        <a:pt x="719" y="810"/>
                      </a:cubicBezTo>
                      <a:cubicBezTo>
                        <a:pt x="715" y="883"/>
                        <a:pt x="736" y="969"/>
                        <a:pt x="697" y="1025"/>
                      </a:cubicBezTo>
                      <a:cubicBezTo>
                        <a:pt x="658" y="1081"/>
                        <a:pt x="558" y="1125"/>
                        <a:pt x="487" y="1145"/>
                      </a:cubicBezTo>
                      <a:cubicBezTo>
                        <a:pt x="416" y="1165"/>
                        <a:pt x="343" y="1163"/>
                        <a:pt x="269" y="1145"/>
                      </a:cubicBezTo>
                      <a:cubicBezTo>
                        <a:pt x="195" y="1127"/>
                        <a:pt x="82" y="1092"/>
                        <a:pt x="41" y="1036"/>
                      </a:cubicBezTo>
                      <a:cubicBezTo>
                        <a:pt x="0" y="980"/>
                        <a:pt x="22" y="882"/>
                        <a:pt x="22" y="807"/>
                      </a:cubicBezTo>
                      <a:cubicBezTo>
                        <a:pt x="22" y="732"/>
                        <a:pt x="38" y="659"/>
                        <a:pt x="41" y="584"/>
                      </a:cubicBezTo>
                      <a:cubicBezTo>
                        <a:pt x="44" y="509"/>
                        <a:pt x="41" y="414"/>
                        <a:pt x="41" y="358"/>
                      </a:cubicBezTo>
                      <a:cubicBezTo>
                        <a:pt x="41" y="302"/>
                        <a:pt x="41" y="283"/>
                        <a:pt x="41" y="245"/>
                      </a:cubicBezTo>
                      <a:cubicBezTo>
                        <a:pt x="41" y="207"/>
                        <a:pt x="22" y="170"/>
                        <a:pt x="41" y="132"/>
                      </a:cubicBezTo>
                      <a:cubicBezTo>
                        <a:pt x="60" y="94"/>
                        <a:pt x="116" y="38"/>
                        <a:pt x="154" y="19"/>
                      </a:cubicBezTo>
                      <a:cubicBezTo>
                        <a:pt x="192" y="0"/>
                        <a:pt x="229" y="19"/>
                        <a:pt x="267" y="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4" name="Freeform 24"/>
                <p:cNvSpPr>
                  <a:spLocks/>
                </p:cNvSpPr>
                <p:nvPr/>
              </p:nvSpPr>
              <p:spPr bwMode="auto">
                <a:xfrm rot="-1040013">
                  <a:off x="13905" y="2447"/>
                  <a:ext cx="621" cy="635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115" y="27"/>
                    </a:cxn>
                    <a:cxn ang="0">
                      <a:pos x="243" y="12"/>
                    </a:cxn>
                    <a:cxn ang="0">
                      <a:pos x="370" y="12"/>
                    </a:cxn>
                    <a:cxn ang="0">
                      <a:pos x="550" y="87"/>
                    </a:cxn>
                    <a:cxn ang="0">
                      <a:pos x="610" y="200"/>
                    </a:cxn>
                    <a:cxn ang="0">
                      <a:pos x="618" y="402"/>
                    </a:cxn>
                    <a:cxn ang="0">
                      <a:pos x="618" y="530"/>
                    </a:cxn>
                    <a:cxn ang="0">
                      <a:pos x="603" y="635"/>
                    </a:cxn>
                  </a:cxnLst>
                  <a:rect l="0" t="0" r="r" b="b"/>
                  <a:pathLst>
                    <a:path w="621" h="635">
                      <a:moveTo>
                        <a:pt x="0" y="64"/>
                      </a:moveTo>
                      <a:cubicBezTo>
                        <a:pt x="19" y="58"/>
                        <a:pt x="75" y="36"/>
                        <a:pt x="115" y="27"/>
                      </a:cubicBezTo>
                      <a:cubicBezTo>
                        <a:pt x="155" y="18"/>
                        <a:pt x="201" y="14"/>
                        <a:pt x="243" y="12"/>
                      </a:cubicBezTo>
                      <a:cubicBezTo>
                        <a:pt x="285" y="10"/>
                        <a:pt x="319" y="0"/>
                        <a:pt x="370" y="12"/>
                      </a:cubicBezTo>
                      <a:cubicBezTo>
                        <a:pt x="421" y="24"/>
                        <a:pt x="510" y="56"/>
                        <a:pt x="550" y="87"/>
                      </a:cubicBezTo>
                      <a:cubicBezTo>
                        <a:pt x="590" y="118"/>
                        <a:pt x="599" y="148"/>
                        <a:pt x="610" y="200"/>
                      </a:cubicBezTo>
                      <a:cubicBezTo>
                        <a:pt x="621" y="252"/>
                        <a:pt x="617" y="347"/>
                        <a:pt x="618" y="402"/>
                      </a:cubicBezTo>
                      <a:cubicBezTo>
                        <a:pt x="619" y="457"/>
                        <a:pt x="620" y="491"/>
                        <a:pt x="618" y="530"/>
                      </a:cubicBezTo>
                      <a:cubicBezTo>
                        <a:pt x="616" y="569"/>
                        <a:pt x="606" y="613"/>
                        <a:pt x="603" y="635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5" name="Freeform 25"/>
                <p:cNvSpPr>
                  <a:spLocks/>
                </p:cNvSpPr>
                <p:nvPr/>
              </p:nvSpPr>
              <p:spPr bwMode="auto">
                <a:xfrm rot="-1040013">
                  <a:off x="14062" y="2776"/>
                  <a:ext cx="337" cy="642"/>
                </a:xfrm>
                <a:custGeom>
                  <a:avLst/>
                  <a:gdLst/>
                  <a:ahLst/>
                  <a:cxnLst>
                    <a:cxn ang="0">
                      <a:pos x="46" y="29"/>
                    </a:cxn>
                    <a:cxn ang="0">
                      <a:pos x="288" y="40"/>
                    </a:cxn>
                    <a:cxn ang="0">
                      <a:pos x="313" y="158"/>
                    </a:cxn>
                    <a:cxn ang="0">
                      <a:pos x="321" y="368"/>
                    </a:cxn>
                    <a:cxn ang="0">
                      <a:pos x="291" y="601"/>
                    </a:cxn>
                    <a:cxn ang="0">
                      <a:pos x="46" y="612"/>
                    </a:cxn>
                    <a:cxn ang="0">
                      <a:pos x="13" y="443"/>
                    </a:cxn>
                    <a:cxn ang="0">
                      <a:pos x="28" y="226"/>
                    </a:cxn>
                    <a:cxn ang="0">
                      <a:pos x="46" y="29"/>
                    </a:cxn>
                  </a:cxnLst>
                  <a:rect l="0" t="0" r="r" b="b"/>
                  <a:pathLst>
                    <a:path w="337" h="642">
                      <a:moveTo>
                        <a:pt x="46" y="29"/>
                      </a:moveTo>
                      <a:cubicBezTo>
                        <a:pt x="86" y="0"/>
                        <a:pt x="244" y="19"/>
                        <a:pt x="288" y="40"/>
                      </a:cubicBezTo>
                      <a:cubicBezTo>
                        <a:pt x="332" y="61"/>
                        <a:pt x="308" y="103"/>
                        <a:pt x="313" y="158"/>
                      </a:cubicBezTo>
                      <a:cubicBezTo>
                        <a:pt x="318" y="213"/>
                        <a:pt x="325" y="294"/>
                        <a:pt x="321" y="368"/>
                      </a:cubicBezTo>
                      <a:cubicBezTo>
                        <a:pt x="317" y="442"/>
                        <a:pt x="337" y="560"/>
                        <a:pt x="291" y="601"/>
                      </a:cubicBezTo>
                      <a:cubicBezTo>
                        <a:pt x="245" y="642"/>
                        <a:pt x="92" y="638"/>
                        <a:pt x="46" y="612"/>
                      </a:cubicBezTo>
                      <a:cubicBezTo>
                        <a:pt x="0" y="586"/>
                        <a:pt x="16" y="507"/>
                        <a:pt x="13" y="443"/>
                      </a:cubicBezTo>
                      <a:cubicBezTo>
                        <a:pt x="10" y="379"/>
                        <a:pt x="23" y="295"/>
                        <a:pt x="28" y="226"/>
                      </a:cubicBezTo>
                      <a:cubicBezTo>
                        <a:pt x="33" y="157"/>
                        <a:pt x="42" y="70"/>
                        <a:pt x="46" y="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6" name="Freeform 26"/>
                <p:cNvSpPr>
                  <a:spLocks/>
                </p:cNvSpPr>
                <p:nvPr/>
              </p:nvSpPr>
              <p:spPr bwMode="auto">
                <a:xfrm rot="-1040013">
                  <a:off x="13212" y="2647"/>
                  <a:ext cx="563" cy="444"/>
                </a:xfrm>
                <a:custGeom>
                  <a:avLst/>
                  <a:gdLst/>
                  <a:ahLst/>
                  <a:cxnLst>
                    <a:cxn ang="0">
                      <a:pos x="563" y="224"/>
                    </a:cxn>
                    <a:cxn ang="0">
                      <a:pos x="499" y="144"/>
                    </a:cxn>
                    <a:cxn ang="0">
                      <a:pos x="409" y="31"/>
                    </a:cxn>
                    <a:cxn ang="0">
                      <a:pos x="184" y="16"/>
                    </a:cxn>
                    <a:cxn ang="0">
                      <a:pos x="35" y="125"/>
                    </a:cxn>
                    <a:cxn ang="0">
                      <a:pos x="2" y="279"/>
                    </a:cxn>
                    <a:cxn ang="0">
                      <a:pos x="46" y="444"/>
                    </a:cxn>
                  </a:cxnLst>
                  <a:rect l="0" t="0" r="r" b="b"/>
                  <a:pathLst>
                    <a:path w="563" h="444">
                      <a:moveTo>
                        <a:pt x="563" y="224"/>
                      </a:moveTo>
                      <a:cubicBezTo>
                        <a:pt x="552" y="211"/>
                        <a:pt x="525" y="176"/>
                        <a:pt x="499" y="144"/>
                      </a:cubicBezTo>
                      <a:cubicBezTo>
                        <a:pt x="473" y="112"/>
                        <a:pt x="462" y="52"/>
                        <a:pt x="409" y="31"/>
                      </a:cubicBezTo>
                      <a:cubicBezTo>
                        <a:pt x="356" y="10"/>
                        <a:pt x="246" y="0"/>
                        <a:pt x="184" y="16"/>
                      </a:cubicBezTo>
                      <a:cubicBezTo>
                        <a:pt x="122" y="32"/>
                        <a:pt x="65" y="81"/>
                        <a:pt x="35" y="125"/>
                      </a:cubicBezTo>
                      <a:cubicBezTo>
                        <a:pt x="5" y="169"/>
                        <a:pt x="0" y="226"/>
                        <a:pt x="2" y="279"/>
                      </a:cubicBezTo>
                      <a:cubicBezTo>
                        <a:pt x="4" y="332"/>
                        <a:pt x="39" y="411"/>
                        <a:pt x="46" y="444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7" name="Freeform 27"/>
                <p:cNvSpPr>
                  <a:spLocks/>
                </p:cNvSpPr>
                <p:nvPr/>
              </p:nvSpPr>
              <p:spPr bwMode="auto">
                <a:xfrm rot="-1040013">
                  <a:off x="13914" y="3539"/>
                  <a:ext cx="55" cy="4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5" y="44"/>
                    </a:cxn>
                  </a:cxnLst>
                  <a:rect l="0" t="0" r="r" b="b"/>
                  <a:pathLst>
                    <a:path w="55" h="44">
                      <a:moveTo>
                        <a:pt x="0" y="0"/>
                      </a:moveTo>
                      <a:cubicBezTo>
                        <a:pt x="21" y="15"/>
                        <a:pt x="42" y="31"/>
                        <a:pt x="55" y="44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48" name="Line 28"/>
                <p:cNvSpPr>
                  <a:spLocks noChangeShapeType="1"/>
                </p:cNvSpPr>
                <p:nvPr/>
              </p:nvSpPr>
              <p:spPr bwMode="auto">
                <a:xfrm rot="20559987" flipH="1">
                  <a:off x="14182" y="3305"/>
                  <a:ext cx="228" cy="711"/>
                </a:xfrm>
                <a:prstGeom prst="line">
                  <a:avLst/>
                </a:prstGeom>
                <a:noFill/>
                <a:ln w="57150">
                  <a:solidFill>
                    <a:srgbClr val="FF0066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5" name="Group 29"/>
              <p:cNvGrpSpPr>
                <a:grpSpLocks/>
              </p:cNvGrpSpPr>
              <p:nvPr/>
            </p:nvGrpSpPr>
            <p:grpSpPr bwMode="auto">
              <a:xfrm>
                <a:off x="10302" y="1562"/>
                <a:ext cx="1638" cy="2716"/>
                <a:chOff x="10302" y="1562"/>
                <a:chExt cx="1638" cy="2716"/>
              </a:xfrm>
            </p:grpSpPr>
            <p:sp>
              <p:nvSpPr>
                <p:cNvPr id="133150" name="Freeform 30"/>
                <p:cNvSpPr>
                  <a:spLocks/>
                </p:cNvSpPr>
                <p:nvPr/>
              </p:nvSpPr>
              <p:spPr bwMode="auto">
                <a:xfrm flipH="1">
                  <a:off x="11058" y="2652"/>
                  <a:ext cx="142" cy="1033"/>
                </a:xfrm>
                <a:custGeom>
                  <a:avLst/>
                  <a:gdLst/>
                  <a:ahLst/>
                  <a:cxnLst>
                    <a:cxn ang="0">
                      <a:pos x="215" y="0"/>
                    </a:cxn>
                    <a:cxn ang="0">
                      <a:pos x="95" y="200"/>
                    </a:cxn>
                    <a:cxn ang="0">
                      <a:pos x="15" y="510"/>
                    </a:cxn>
                    <a:cxn ang="0">
                      <a:pos x="5" y="860"/>
                    </a:cxn>
                    <a:cxn ang="0">
                      <a:pos x="35" y="1160"/>
                    </a:cxn>
                    <a:cxn ang="0">
                      <a:pos x="140" y="1570"/>
                    </a:cxn>
                  </a:cxnLst>
                  <a:rect l="0" t="0" r="r" b="b"/>
                  <a:pathLst>
                    <a:path w="215" h="1570">
                      <a:moveTo>
                        <a:pt x="215" y="0"/>
                      </a:moveTo>
                      <a:cubicBezTo>
                        <a:pt x="195" y="33"/>
                        <a:pt x="128" y="115"/>
                        <a:pt x="95" y="200"/>
                      </a:cubicBezTo>
                      <a:cubicBezTo>
                        <a:pt x="62" y="285"/>
                        <a:pt x="30" y="400"/>
                        <a:pt x="15" y="510"/>
                      </a:cubicBezTo>
                      <a:cubicBezTo>
                        <a:pt x="0" y="620"/>
                        <a:pt x="2" y="752"/>
                        <a:pt x="5" y="860"/>
                      </a:cubicBezTo>
                      <a:cubicBezTo>
                        <a:pt x="8" y="968"/>
                        <a:pt x="13" y="1042"/>
                        <a:pt x="35" y="1160"/>
                      </a:cubicBezTo>
                      <a:cubicBezTo>
                        <a:pt x="57" y="1278"/>
                        <a:pt x="118" y="1485"/>
                        <a:pt x="140" y="157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1" name="Freeform 31"/>
                <p:cNvSpPr>
                  <a:spLocks/>
                </p:cNvSpPr>
                <p:nvPr/>
              </p:nvSpPr>
              <p:spPr bwMode="auto">
                <a:xfrm flipH="1">
                  <a:off x="10302" y="2737"/>
                  <a:ext cx="274" cy="93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210"/>
                    </a:cxn>
                    <a:cxn ang="0">
                      <a:pos x="350" y="420"/>
                    </a:cxn>
                    <a:cxn ang="0">
                      <a:pos x="410" y="810"/>
                    </a:cxn>
                    <a:cxn ang="0">
                      <a:pos x="380" y="1200"/>
                    </a:cxn>
                    <a:cxn ang="0">
                      <a:pos x="360" y="1420"/>
                    </a:cxn>
                  </a:cxnLst>
                  <a:rect l="0" t="0" r="r" b="b"/>
                  <a:pathLst>
                    <a:path w="415" h="1420">
                      <a:moveTo>
                        <a:pt x="0" y="0"/>
                      </a:moveTo>
                      <a:cubicBezTo>
                        <a:pt x="32" y="35"/>
                        <a:pt x="142" y="140"/>
                        <a:pt x="200" y="210"/>
                      </a:cubicBezTo>
                      <a:cubicBezTo>
                        <a:pt x="258" y="280"/>
                        <a:pt x="315" y="320"/>
                        <a:pt x="350" y="420"/>
                      </a:cubicBezTo>
                      <a:cubicBezTo>
                        <a:pt x="385" y="520"/>
                        <a:pt x="405" y="680"/>
                        <a:pt x="410" y="810"/>
                      </a:cubicBezTo>
                      <a:cubicBezTo>
                        <a:pt x="415" y="940"/>
                        <a:pt x="388" y="1098"/>
                        <a:pt x="380" y="1200"/>
                      </a:cubicBezTo>
                      <a:cubicBezTo>
                        <a:pt x="372" y="1302"/>
                        <a:pt x="364" y="1374"/>
                        <a:pt x="360" y="142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2" name="Freeform 32"/>
                <p:cNvSpPr>
                  <a:spLocks/>
                </p:cNvSpPr>
                <p:nvPr/>
              </p:nvSpPr>
              <p:spPr bwMode="auto">
                <a:xfrm>
                  <a:off x="10361" y="1703"/>
                  <a:ext cx="137" cy="429"/>
                </a:xfrm>
                <a:custGeom>
                  <a:avLst/>
                  <a:gdLst/>
                  <a:ahLst/>
                  <a:cxnLst>
                    <a:cxn ang="0">
                      <a:pos x="1418" y="0"/>
                    </a:cxn>
                    <a:cxn ang="0">
                      <a:pos x="1072" y="595"/>
                    </a:cxn>
                    <a:cxn ang="0">
                      <a:pos x="924" y="942"/>
                    </a:cxn>
                    <a:cxn ang="0">
                      <a:pos x="726" y="1338"/>
                    </a:cxn>
                    <a:cxn ang="0">
                      <a:pos x="643" y="1668"/>
                    </a:cxn>
                    <a:cxn ang="0">
                      <a:pos x="817" y="1990"/>
                    </a:cxn>
                    <a:cxn ang="0">
                      <a:pos x="557" y="2510"/>
                    </a:cxn>
                    <a:cxn ang="0">
                      <a:pos x="317" y="2950"/>
                    </a:cxn>
                    <a:cxn ang="0">
                      <a:pos x="17" y="3450"/>
                    </a:cxn>
                    <a:cxn ang="0">
                      <a:pos x="217" y="3690"/>
                    </a:cxn>
                    <a:cxn ang="0">
                      <a:pos x="577" y="3810"/>
                    </a:cxn>
                  </a:cxnLst>
                  <a:rect l="0" t="0" r="r" b="b"/>
                  <a:pathLst>
                    <a:path w="1418" h="3810">
                      <a:moveTo>
                        <a:pt x="1418" y="0"/>
                      </a:moveTo>
                      <a:cubicBezTo>
                        <a:pt x="1360" y="99"/>
                        <a:pt x="1154" y="438"/>
                        <a:pt x="1072" y="595"/>
                      </a:cubicBezTo>
                      <a:cubicBezTo>
                        <a:pt x="989" y="752"/>
                        <a:pt x="981" y="818"/>
                        <a:pt x="924" y="942"/>
                      </a:cubicBezTo>
                      <a:cubicBezTo>
                        <a:pt x="866" y="1066"/>
                        <a:pt x="773" y="1217"/>
                        <a:pt x="726" y="1338"/>
                      </a:cubicBezTo>
                      <a:cubicBezTo>
                        <a:pt x="679" y="1460"/>
                        <a:pt x="628" y="1559"/>
                        <a:pt x="643" y="1668"/>
                      </a:cubicBezTo>
                      <a:cubicBezTo>
                        <a:pt x="658" y="1777"/>
                        <a:pt x="831" y="1850"/>
                        <a:pt x="817" y="1990"/>
                      </a:cubicBezTo>
                      <a:cubicBezTo>
                        <a:pt x="803" y="2130"/>
                        <a:pt x="640" y="2350"/>
                        <a:pt x="557" y="2510"/>
                      </a:cubicBezTo>
                      <a:cubicBezTo>
                        <a:pt x="474" y="2670"/>
                        <a:pt x="407" y="2793"/>
                        <a:pt x="317" y="2950"/>
                      </a:cubicBezTo>
                      <a:cubicBezTo>
                        <a:pt x="227" y="3107"/>
                        <a:pt x="34" y="3327"/>
                        <a:pt x="17" y="3450"/>
                      </a:cubicBezTo>
                      <a:cubicBezTo>
                        <a:pt x="0" y="3573"/>
                        <a:pt x="124" y="3630"/>
                        <a:pt x="217" y="3690"/>
                      </a:cubicBezTo>
                      <a:cubicBezTo>
                        <a:pt x="310" y="3750"/>
                        <a:pt x="502" y="3785"/>
                        <a:pt x="577" y="381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3" name="Freeform 33"/>
                <p:cNvSpPr>
                  <a:spLocks/>
                </p:cNvSpPr>
                <p:nvPr/>
              </p:nvSpPr>
              <p:spPr bwMode="auto">
                <a:xfrm flipH="1">
                  <a:off x="10405" y="2127"/>
                  <a:ext cx="296" cy="619"/>
                </a:xfrm>
                <a:custGeom>
                  <a:avLst/>
                  <a:gdLst/>
                  <a:ahLst/>
                  <a:cxnLst>
                    <a:cxn ang="0">
                      <a:pos x="432" y="0"/>
                    </a:cxn>
                    <a:cxn ang="0">
                      <a:pos x="426" y="34"/>
                    </a:cxn>
                    <a:cxn ang="0">
                      <a:pos x="432" y="68"/>
                    </a:cxn>
                    <a:cxn ang="0">
                      <a:pos x="446" y="99"/>
                    </a:cxn>
                    <a:cxn ang="0">
                      <a:pos x="441" y="135"/>
                    </a:cxn>
                    <a:cxn ang="0">
                      <a:pos x="417" y="155"/>
                    </a:cxn>
                    <a:cxn ang="0">
                      <a:pos x="356" y="152"/>
                    </a:cxn>
                    <a:cxn ang="0">
                      <a:pos x="329" y="152"/>
                    </a:cxn>
                    <a:cxn ang="0">
                      <a:pos x="402" y="158"/>
                    </a:cxn>
                    <a:cxn ang="0">
                      <a:pos x="429" y="178"/>
                    </a:cxn>
                    <a:cxn ang="0">
                      <a:pos x="429" y="212"/>
                    </a:cxn>
                    <a:cxn ang="0">
                      <a:pos x="411" y="236"/>
                    </a:cxn>
                    <a:cxn ang="0">
                      <a:pos x="384" y="260"/>
                    </a:cxn>
                    <a:cxn ang="0">
                      <a:pos x="375" y="302"/>
                    </a:cxn>
                    <a:cxn ang="0">
                      <a:pos x="390" y="350"/>
                    </a:cxn>
                    <a:cxn ang="0">
                      <a:pos x="405" y="384"/>
                    </a:cxn>
                    <a:cxn ang="0">
                      <a:pos x="395" y="440"/>
                    </a:cxn>
                    <a:cxn ang="0">
                      <a:pos x="344" y="483"/>
                    </a:cxn>
                    <a:cxn ang="0">
                      <a:pos x="220" y="500"/>
                    </a:cxn>
                    <a:cxn ang="0">
                      <a:pos x="125" y="517"/>
                    </a:cxn>
                    <a:cxn ang="0">
                      <a:pos x="51" y="559"/>
                    </a:cxn>
                    <a:cxn ang="0">
                      <a:pos x="23" y="726"/>
                    </a:cxn>
                    <a:cxn ang="0">
                      <a:pos x="188" y="943"/>
                    </a:cxn>
                  </a:cxnLst>
                  <a:rect l="0" t="0" r="r" b="b"/>
                  <a:pathLst>
                    <a:path w="448" h="943">
                      <a:moveTo>
                        <a:pt x="432" y="0"/>
                      </a:moveTo>
                      <a:cubicBezTo>
                        <a:pt x="431" y="6"/>
                        <a:pt x="426" y="23"/>
                        <a:pt x="426" y="34"/>
                      </a:cubicBezTo>
                      <a:cubicBezTo>
                        <a:pt x="426" y="46"/>
                        <a:pt x="428" y="58"/>
                        <a:pt x="432" y="68"/>
                      </a:cubicBezTo>
                      <a:cubicBezTo>
                        <a:pt x="435" y="79"/>
                        <a:pt x="445" y="88"/>
                        <a:pt x="446" y="99"/>
                      </a:cubicBezTo>
                      <a:cubicBezTo>
                        <a:pt x="448" y="110"/>
                        <a:pt x="446" y="126"/>
                        <a:pt x="441" y="135"/>
                      </a:cubicBezTo>
                      <a:cubicBezTo>
                        <a:pt x="436" y="144"/>
                        <a:pt x="431" y="152"/>
                        <a:pt x="417" y="155"/>
                      </a:cubicBezTo>
                      <a:cubicBezTo>
                        <a:pt x="403" y="158"/>
                        <a:pt x="371" y="152"/>
                        <a:pt x="356" y="152"/>
                      </a:cubicBezTo>
                      <a:cubicBezTo>
                        <a:pt x="341" y="152"/>
                        <a:pt x="322" y="151"/>
                        <a:pt x="329" y="152"/>
                      </a:cubicBezTo>
                      <a:cubicBezTo>
                        <a:pt x="337" y="153"/>
                        <a:pt x="386" y="153"/>
                        <a:pt x="402" y="158"/>
                      </a:cubicBezTo>
                      <a:cubicBezTo>
                        <a:pt x="419" y="162"/>
                        <a:pt x="424" y="169"/>
                        <a:pt x="429" y="178"/>
                      </a:cubicBezTo>
                      <a:cubicBezTo>
                        <a:pt x="433" y="187"/>
                        <a:pt x="432" y="202"/>
                        <a:pt x="429" y="212"/>
                      </a:cubicBezTo>
                      <a:cubicBezTo>
                        <a:pt x="426" y="222"/>
                        <a:pt x="418" y="228"/>
                        <a:pt x="411" y="236"/>
                      </a:cubicBezTo>
                      <a:cubicBezTo>
                        <a:pt x="404" y="244"/>
                        <a:pt x="390" y="249"/>
                        <a:pt x="384" y="260"/>
                      </a:cubicBezTo>
                      <a:cubicBezTo>
                        <a:pt x="378" y="271"/>
                        <a:pt x="375" y="287"/>
                        <a:pt x="375" y="302"/>
                      </a:cubicBezTo>
                      <a:cubicBezTo>
                        <a:pt x="376" y="317"/>
                        <a:pt x="385" y="336"/>
                        <a:pt x="390" y="350"/>
                      </a:cubicBezTo>
                      <a:cubicBezTo>
                        <a:pt x="395" y="363"/>
                        <a:pt x="404" y="369"/>
                        <a:pt x="405" y="384"/>
                      </a:cubicBezTo>
                      <a:cubicBezTo>
                        <a:pt x="406" y="399"/>
                        <a:pt x="405" y="424"/>
                        <a:pt x="395" y="440"/>
                      </a:cubicBezTo>
                      <a:cubicBezTo>
                        <a:pt x="385" y="457"/>
                        <a:pt x="373" y="473"/>
                        <a:pt x="344" y="483"/>
                      </a:cubicBezTo>
                      <a:cubicBezTo>
                        <a:pt x="315" y="493"/>
                        <a:pt x="256" y="494"/>
                        <a:pt x="220" y="500"/>
                      </a:cubicBezTo>
                      <a:cubicBezTo>
                        <a:pt x="183" y="505"/>
                        <a:pt x="153" y="507"/>
                        <a:pt x="125" y="517"/>
                      </a:cubicBezTo>
                      <a:cubicBezTo>
                        <a:pt x="97" y="527"/>
                        <a:pt x="68" y="524"/>
                        <a:pt x="51" y="559"/>
                      </a:cubicBezTo>
                      <a:cubicBezTo>
                        <a:pt x="34" y="594"/>
                        <a:pt x="0" y="662"/>
                        <a:pt x="23" y="726"/>
                      </a:cubicBezTo>
                      <a:cubicBezTo>
                        <a:pt x="46" y="790"/>
                        <a:pt x="154" y="898"/>
                        <a:pt x="188" y="943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4" name="Freeform 34"/>
                <p:cNvSpPr>
                  <a:spLocks/>
                </p:cNvSpPr>
                <p:nvPr/>
              </p:nvSpPr>
              <p:spPr bwMode="auto">
                <a:xfrm>
                  <a:off x="10440" y="1562"/>
                  <a:ext cx="600" cy="147"/>
                </a:xfrm>
                <a:custGeom>
                  <a:avLst/>
                  <a:gdLst/>
                  <a:ahLst/>
                  <a:cxnLst>
                    <a:cxn ang="0">
                      <a:pos x="559" y="1214"/>
                    </a:cxn>
                    <a:cxn ang="0">
                      <a:pos x="103" y="1214"/>
                    </a:cxn>
                    <a:cxn ang="0">
                      <a:pos x="160" y="644"/>
                    </a:cxn>
                    <a:cxn ang="0">
                      <a:pos x="1060" y="371"/>
                    </a:cxn>
                    <a:cxn ang="0">
                      <a:pos x="3124" y="17"/>
                    </a:cxn>
                    <a:cxn ang="0">
                      <a:pos x="4885" y="266"/>
                    </a:cxn>
                    <a:cxn ang="0">
                      <a:pos x="6145" y="791"/>
                    </a:cxn>
                  </a:cxnLst>
                  <a:rect l="0" t="0" r="r" b="b"/>
                  <a:pathLst>
                    <a:path w="6145" h="1309">
                      <a:moveTo>
                        <a:pt x="559" y="1214"/>
                      </a:moveTo>
                      <a:cubicBezTo>
                        <a:pt x="364" y="1261"/>
                        <a:pt x="169" y="1309"/>
                        <a:pt x="103" y="1214"/>
                      </a:cubicBezTo>
                      <a:cubicBezTo>
                        <a:pt x="37" y="1119"/>
                        <a:pt x="0" y="785"/>
                        <a:pt x="160" y="644"/>
                      </a:cubicBezTo>
                      <a:cubicBezTo>
                        <a:pt x="320" y="503"/>
                        <a:pt x="566" y="475"/>
                        <a:pt x="1060" y="371"/>
                      </a:cubicBezTo>
                      <a:cubicBezTo>
                        <a:pt x="1554" y="267"/>
                        <a:pt x="2487" y="34"/>
                        <a:pt x="3124" y="17"/>
                      </a:cubicBezTo>
                      <a:cubicBezTo>
                        <a:pt x="3761" y="0"/>
                        <a:pt x="4382" y="137"/>
                        <a:pt x="4885" y="266"/>
                      </a:cubicBezTo>
                      <a:cubicBezTo>
                        <a:pt x="5388" y="395"/>
                        <a:pt x="5882" y="682"/>
                        <a:pt x="6145" y="791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5" name="Freeform 35"/>
                <p:cNvSpPr>
                  <a:spLocks/>
                </p:cNvSpPr>
                <p:nvPr/>
              </p:nvSpPr>
              <p:spPr bwMode="auto">
                <a:xfrm flipH="1">
                  <a:off x="11030" y="1647"/>
                  <a:ext cx="196" cy="1002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182" y="62"/>
                    </a:cxn>
                    <a:cxn ang="0">
                      <a:pos x="66" y="205"/>
                    </a:cxn>
                    <a:cxn ang="0">
                      <a:pos x="12" y="389"/>
                    </a:cxn>
                    <a:cxn ang="0">
                      <a:pos x="3" y="604"/>
                    </a:cxn>
                    <a:cxn ang="0">
                      <a:pos x="31" y="729"/>
                    </a:cxn>
                    <a:cxn ang="0">
                      <a:pos x="75" y="852"/>
                    </a:cxn>
                    <a:cxn ang="0">
                      <a:pos x="173" y="1016"/>
                    </a:cxn>
                    <a:cxn ang="0">
                      <a:pos x="270" y="1108"/>
                    </a:cxn>
                    <a:cxn ang="0">
                      <a:pos x="270" y="1313"/>
                    </a:cxn>
                    <a:cxn ang="0">
                      <a:pos x="254" y="1523"/>
                    </a:cxn>
                  </a:cxnLst>
                  <a:rect l="0" t="0" r="r" b="b"/>
                  <a:pathLst>
                    <a:path w="297" h="1523">
                      <a:moveTo>
                        <a:pt x="297" y="0"/>
                      </a:moveTo>
                      <a:cubicBezTo>
                        <a:pt x="279" y="10"/>
                        <a:pt x="220" y="27"/>
                        <a:pt x="182" y="62"/>
                      </a:cubicBezTo>
                      <a:cubicBezTo>
                        <a:pt x="143" y="96"/>
                        <a:pt x="95" y="150"/>
                        <a:pt x="66" y="205"/>
                      </a:cubicBezTo>
                      <a:cubicBezTo>
                        <a:pt x="38" y="260"/>
                        <a:pt x="22" y="323"/>
                        <a:pt x="12" y="389"/>
                      </a:cubicBezTo>
                      <a:cubicBezTo>
                        <a:pt x="1" y="456"/>
                        <a:pt x="0" y="547"/>
                        <a:pt x="3" y="604"/>
                      </a:cubicBezTo>
                      <a:cubicBezTo>
                        <a:pt x="6" y="660"/>
                        <a:pt x="19" y="687"/>
                        <a:pt x="31" y="729"/>
                      </a:cubicBezTo>
                      <a:cubicBezTo>
                        <a:pt x="43" y="770"/>
                        <a:pt x="51" y="804"/>
                        <a:pt x="75" y="852"/>
                      </a:cubicBezTo>
                      <a:cubicBezTo>
                        <a:pt x="99" y="900"/>
                        <a:pt x="140" y="973"/>
                        <a:pt x="173" y="1016"/>
                      </a:cubicBezTo>
                      <a:cubicBezTo>
                        <a:pt x="205" y="1059"/>
                        <a:pt x="254" y="1059"/>
                        <a:pt x="270" y="1108"/>
                      </a:cubicBezTo>
                      <a:cubicBezTo>
                        <a:pt x="287" y="1158"/>
                        <a:pt x="273" y="1244"/>
                        <a:pt x="270" y="1313"/>
                      </a:cubicBezTo>
                      <a:cubicBezTo>
                        <a:pt x="267" y="1382"/>
                        <a:pt x="257" y="1479"/>
                        <a:pt x="254" y="1523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6" name="Freeform 36"/>
                <p:cNvSpPr>
                  <a:spLocks/>
                </p:cNvSpPr>
                <p:nvPr/>
              </p:nvSpPr>
              <p:spPr bwMode="auto">
                <a:xfrm>
                  <a:off x="10731" y="1942"/>
                  <a:ext cx="214" cy="431"/>
                </a:xfrm>
                <a:custGeom>
                  <a:avLst/>
                  <a:gdLst/>
                  <a:ahLst/>
                  <a:cxnLst>
                    <a:cxn ang="0">
                      <a:pos x="940" y="941"/>
                    </a:cxn>
                    <a:cxn ang="0">
                      <a:pos x="942" y="238"/>
                    </a:cxn>
                    <a:cxn ang="0">
                      <a:pos x="1398" y="10"/>
                    </a:cxn>
                    <a:cxn ang="0">
                      <a:pos x="1854" y="181"/>
                    </a:cxn>
                    <a:cxn ang="0">
                      <a:pos x="2145" y="676"/>
                    </a:cxn>
                    <a:cxn ang="0">
                      <a:pos x="2085" y="1276"/>
                    </a:cxn>
                    <a:cxn ang="0">
                      <a:pos x="1740" y="1921"/>
                    </a:cxn>
                    <a:cxn ang="0">
                      <a:pos x="1485" y="2161"/>
                    </a:cxn>
                    <a:cxn ang="0">
                      <a:pos x="1080" y="2176"/>
                    </a:cxn>
                    <a:cxn ang="0">
                      <a:pos x="942" y="1777"/>
                    </a:cxn>
                    <a:cxn ang="0">
                      <a:pos x="942" y="2119"/>
                    </a:cxn>
                    <a:cxn ang="0">
                      <a:pos x="780" y="2881"/>
                    </a:cxn>
                    <a:cxn ang="0">
                      <a:pos x="460" y="3441"/>
                    </a:cxn>
                    <a:cxn ang="0">
                      <a:pos x="0" y="3841"/>
                    </a:cxn>
                  </a:cxnLst>
                  <a:rect l="0" t="0" r="r" b="b"/>
                  <a:pathLst>
                    <a:path w="2184" h="3841">
                      <a:moveTo>
                        <a:pt x="940" y="941"/>
                      </a:moveTo>
                      <a:cubicBezTo>
                        <a:pt x="940" y="827"/>
                        <a:pt x="866" y="393"/>
                        <a:pt x="942" y="238"/>
                      </a:cubicBezTo>
                      <a:cubicBezTo>
                        <a:pt x="1018" y="83"/>
                        <a:pt x="1246" y="20"/>
                        <a:pt x="1398" y="10"/>
                      </a:cubicBezTo>
                      <a:cubicBezTo>
                        <a:pt x="1550" y="0"/>
                        <a:pt x="1730" y="70"/>
                        <a:pt x="1854" y="181"/>
                      </a:cubicBezTo>
                      <a:cubicBezTo>
                        <a:pt x="1978" y="292"/>
                        <a:pt x="2106" y="493"/>
                        <a:pt x="2145" y="676"/>
                      </a:cubicBezTo>
                      <a:cubicBezTo>
                        <a:pt x="2184" y="859"/>
                        <a:pt x="2152" y="1069"/>
                        <a:pt x="2085" y="1276"/>
                      </a:cubicBezTo>
                      <a:cubicBezTo>
                        <a:pt x="2018" y="1483"/>
                        <a:pt x="1840" y="1774"/>
                        <a:pt x="1740" y="1921"/>
                      </a:cubicBezTo>
                      <a:cubicBezTo>
                        <a:pt x="1640" y="2068"/>
                        <a:pt x="1595" y="2118"/>
                        <a:pt x="1485" y="2161"/>
                      </a:cubicBezTo>
                      <a:cubicBezTo>
                        <a:pt x="1375" y="2204"/>
                        <a:pt x="1170" y="2240"/>
                        <a:pt x="1080" y="2176"/>
                      </a:cubicBezTo>
                      <a:cubicBezTo>
                        <a:pt x="990" y="2112"/>
                        <a:pt x="965" y="1787"/>
                        <a:pt x="942" y="1777"/>
                      </a:cubicBezTo>
                      <a:cubicBezTo>
                        <a:pt x="919" y="1767"/>
                        <a:pt x="969" y="1935"/>
                        <a:pt x="942" y="2119"/>
                      </a:cubicBezTo>
                      <a:cubicBezTo>
                        <a:pt x="915" y="2303"/>
                        <a:pt x="860" y="2661"/>
                        <a:pt x="780" y="2881"/>
                      </a:cubicBezTo>
                      <a:cubicBezTo>
                        <a:pt x="700" y="3101"/>
                        <a:pt x="590" y="3281"/>
                        <a:pt x="460" y="3441"/>
                      </a:cubicBezTo>
                      <a:cubicBezTo>
                        <a:pt x="330" y="3601"/>
                        <a:pt x="96" y="3758"/>
                        <a:pt x="0" y="3841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7" name="Freeform 37"/>
                <p:cNvSpPr>
                  <a:spLocks/>
                </p:cNvSpPr>
                <p:nvPr/>
              </p:nvSpPr>
              <p:spPr bwMode="auto">
                <a:xfrm>
                  <a:off x="10506" y="1890"/>
                  <a:ext cx="163" cy="90"/>
                </a:xfrm>
                <a:custGeom>
                  <a:avLst/>
                  <a:gdLst/>
                  <a:ahLst/>
                  <a:cxnLst>
                    <a:cxn ang="0">
                      <a:pos x="0" y="115"/>
                    </a:cxn>
                    <a:cxn ang="0">
                      <a:pos x="827" y="38"/>
                    </a:cxn>
                    <a:cxn ang="0">
                      <a:pos x="1368" y="343"/>
                    </a:cxn>
                    <a:cxn ang="0">
                      <a:pos x="1596" y="799"/>
                    </a:cxn>
                    <a:cxn ang="0">
                      <a:pos x="987" y="298"/>
                    </a:cxn>
                    <a:cxn ang="0">
                      <a:pos x="207" y="258"/>
                    </a:cxn>
                    <a:cxn ang="0">
                      <a:pos x="7" y="118"/>
                    </a:cxn>
                  </a:cxnLst>
                  <a:rect l="0" t="0" r="r" b="b"/>
                  <a:pathLst>
                    <a:path w="1659" h="806">
                      <a:moveTo>
                        <a:pt x="0" y="115"/>
                      </a:moveTo>
                      <a:cubicBezTo>
                        <a:pt x="138" y="102"/>
                        <a:pt x="599" y="0"/>
                        <a:pt x="827" y="38"/>
                      </a:cubicBezTo>
                      <a:cubicBezTo>
                        <a:pt x="1055" y="76"/>
                        <a:pt x="1240" y="216"/>
                        <a:pt x="1368" y="343"/>
                      </a:cubicBezTo>
                      <a:cubicBezTo>
                        <a:pt x="1496" y="470"/>
                        <a:pt x="1659" y="806"/>
                        <a:pt x="1596" y="799"/>
                      </a:cubicBezTo>
                      <a:cubicBezTo>
                        <a:pt x="1533" y="792"/>
                        <a:pt x="1218" y="388"/>
                        <a:pt x="987" y="298"/>
                      </a:cubicBezTo>
                      <a:cubicBezTo>
                        <a:pt x="756" y="208"/>
                        <a:pt x="370" y="288"/>
                        <a:pt x="207" y="258"/>
                      </a:cubicBezTo>
                      <a:cubicBezTo>
                        <a:pt x="44" y="228"/>
                        <a:pt x="49" y="147"/>
                        <a:pt x="7" y="118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8" name="Freeform 38"/>
                <p:cNvSpPr>
                  <a:spLocks/>
                </p:cNvSpPr>
                <p:nvPr/>
              </p:nvSpPr>
              <p:spPr bwMode="auto">
                <a:xfrm>
                  <a:off x="10517" y="1930"/>
                  <a:ext cx="90" cy="51"/>
                </a:xfrm>
                <a:custGeom>
                  <a:avLst/>
                  <a:gdLst/>
                  <a:ahLst/>
                  <a:cxnLst>
                    <a:cxn ang="0">
                      <a:pos x="6" y="99"/>
                    </a:cxn>
                    <a:cxn ang="0">
                      <a:pos x="139" y="0"/>
                    </a:cxn>
                    <a:cxn ang="0">
                      <a:pos x="348" y="99"/>
                    </a:cxn>
                    <a:cxn ang="0">
                      <a:pos x="576" y="327"/>
                    </a:cxn>
                    <a:cxn ang="0">
                      <a:pos x="804" y="384"/>
                    </a:cxn>
                    <a:cxn ang="0">
                      <a:pos x="918" y="441"/>
                    </a:cxn>
                    <a:cxn ang="0">
                      <a:pos x="779" y="440"/>
                    </a:cxn>
                    <a:cxn ang="0">
                      <a:pos x="599" y="380"/>
                    </a:cxn>
                    <a:cxn ang="0">
                      <a:pos x="419" y="240"/>
                    </a:cxn>
                    <a:cxn ang="0">
                      <a:pos x="348" y="213"/>
                    </a:cxn>
                    <a:cxn ang="0">
                      <a:pos x="177" y="156"/>
                    </a:cxn>
                    <a:cxn ang="0">
                      <a:pos x="6" y="99"/>
                    </a:cxn>
                  </a:cxnLst>
                  <a:rect l="0" t="0" r="r" b="b"/>
                  <a:pathLst>
                    <a:path w="922" h="450">
                      <a:moveTo>
                        <a:pt x="6" y="99"/>
                      </a:moveTo>
                      <a:cubicBezTo>
                        <a:pt x="0" y="73"/>
                        <a:pt x="82" y="0"/>
                        <a:pt x="139" y="0"/>
                      </a:cubicBezTo>
                      <a:cubicBezTo>
                        <a:pt x="196" y="0"/>
                        <a:pt x="275" y="44"/>
                        <a:pt x="348" y="99"/>
                      </a:cubicBezTo>
                      <a:cubicBezTo>
                        <a:pt x="421" y="154"/>
                        <a:pt x="500" y="280"/>
                        <a:pt x="576" y="327"/>
                      </a:cubicBezTo>
                      <a:cubicBezTo>
                        <a:pt x="652" y="374"/>
                        <a:pt x="747" y="365"/>
                        <a:pt x="804" y="384"/>
                      </a:cubicBezTo>
                      <a:cubicBezTo>
                        <a:pt x="861" y="403"/>
                        <a:pt x="922" y="432"/>
                        <a:pt x="918" y="441"/>
                      </a:cubicBezTo>
                      <a:cubicBezTo>
                        <a:pt x="914" y="450"/>
                        <a:pt x="832" y="450"/>
                        <a:pt x="779" y="440"/>
                      </a:cubicBezTo>
                      <a:cubicBezTo>
                        <a:pt x="726" y="430"/>
                        <a:pt x="659" y="413"/>
                        <a:pt x="599" y="380"/>
                      </a:cubicBezTo>
                      <a:cubicBezTo>
                        <a:pt x="539" y="347"/>
                        <a:pt x="461" y="268"/>
                        <a:pt x="419" y="240"/>
                      </a:cubicBezTo>
                      <a:cubicBezTo>
                        <a:pt x="377" y="212"/>
                        <a:pt x="388" y="227"/>
                        <a:pt x="348" y="213"/>
                      </a:cubicBezTo>
                      <a:cubicBezTo>
                        <a:pt x="308" y="199"/>
                        <a:pt x="224" y="165"/>
                        <a:pt x="177" y="156"/>
                      </a:cubicBezTo>
                      <a:cubicBezTo>
                        <a:pt x="130" y="147"/>
                        <a:pt x="6" y="108"/>
                        <a:pt x="6" y="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59" name="Freeform 39"/>
                <p:cNvSpPr>
                  <a:spLocks/>
                </p:cNvSpPr>
                <p:nvPr/>
              </p:nvSpPr>
              <p:spPr bwMode="auto">
                <a:xfrm>
                  <a:off x="10534" y="1949"/>
                  <a:ext cx="33" cy="33"/>
                </a:xfrm>
                <a:custGeom>
                  <a:avLst/>
                  <a:gdLst/>
                  <a:ahLst/>
                  <a:cxnLst>
                    <a:cxn ang="0">
                      <a:pos x="32" y="0"/>
                    </a:cxn>
                    <a:cxn ang="0">
                      <a:pos x="5" y="162"/>
                    </a:cxn>
                    <a:cxn ang="0">
                      <a:pos x="62" y="276"/>
                    </a:cxn>
                    <a:cxn ang="0">
                      <a:pos x="233" y="276"/>
                    </a:cxn>
                    <a:cxn ang="0">
                      <a:pos x="347" y="210"/>
                    </a:cxn>
                  </a:cxnLst>
                  <a:rect l="0" t="0" r="r" b="b"/>
                  <a:pathLst>
                    <a:path w="347" h="295">
                      <a:moveTo>
                        <a:pt x="32" y="0"/>
                      </a:moveTo>
                      <a:cubicBezTo>
                        <a:pt x="25" y="27"/>
                        <a:pt x="0" y="116"/>
                        <a:pt x="5" y="162"/>
                      </a:cubicBezTo>
                      <a:cubicBezTo>
                        <a:pt x="10" y="208"/>
                        <a:pt x="24" y="257"/>
                        <a:pt x="62" y="276"/>
                      </a:cubicBezTo>
                      <a:cubicBezTo>
                        <a:pt x="100" y="295"/>
                        <a:pt x="186" y="287"/>
                        <a:pt x="233" y="276"/>
                      </a:cubicBezTo>
                      <a:cubicBezTo>
                        <a:pt x="280" y="265"/>
                        <a:pt x="323" y="224"/>
                        <a:pt x="347" y="21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0" name="Freeform 40"/>
                <p:cNvSpPr>
                  <a:spLocks/>
                </p:cNvSpPr>
                <p:nvPr/>
              </p:nvSpPr>
              <p:spPr bwMode="auto">
                <a:xfrm>
                  <a:off x="10500" y="1694"/>
                  <a:ext cx="481" cy="380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456" y="38"/>
                    </a:cxn>
                    <a:cxn ang="0">
                      <a:pos x="1026" y="266"/>
                    </a:cxn>
                    <a:cxn ang="0">
                      <a:pos x="1653" y="380"/>
                    </a:cxn>
                    <a:cxn ang="0">
                      <a:pos x="2223" y="266"/>
                    </a:cxn>
                    <a:cxn ang="0">
                      <a:pos x="2964" y="551"/>
                    </a:cxn>
                    <a:cxn ang="0">
                      <a:pos x="3420" y="836"/>
                    </a:cxn>
                    <a:cxn ang="0">
                      <a:pos x="4104" y="950"/>
                    </a:cxn>
                    <a:cxn ang="0">
                      <a:pos x="4389" y="950"/>
                    </a:cxn>
                    <a:cxn ang="0">
                      <a:pos x="4902" y="779"/>
                    </a:cxn>
                    <a:cxn ang="0">
                      <a:pos x="4554" y="935"/>
                    </a:cxn>
                    <a:cxn ang="0">
                      <a:pos x="4104" y="1040"/>
                    </a:cxn>
                    <a:cxn ang="0">
                      <a:pos x="3549" y="1085"/>
                    </a:cxn>
                    <a:cxn ang="0">
                      <a:pos x="3144" y="1205"/>
                    </a:cxn>
                    <a:cxn ang="0">
                      <a:pos x="2919" y="1550"/>
                    </a:cxn>
                    <a:cxn ang="0">
                      <a:pos x="2784" y="2150"/>
                    </a:cxn>
                    <a:cxn ang="0">
                      <a:pos x="2754" y="2795"/>
                    </a:cxn>
                    <a:cxn ang="0">
                      <a:pos x="2904" y="3305"/>
                    </a:cxn>
                    <a:cxn ang="0">
                      <a:pos x="3324" y="3245"/>
                    </a:cxn>
                  </a:cxnLst>
                  <a:rect l="0" t="0" r="r" b="b"/>
                  <a:pathLst>
                    <a:path w="4929" h="3380">
                      <a:moveTo>
                        <a:pt x="0" y="38"/>
                      </a:moveTo>
                      <a:cubicBezTo>
                        <a:pt x="142" y="19"/>
                        <a:pt x="285" y="0"/>
                        <a:pt x="456" y="38"/>
                      </a:cubicBezTo>
                      <a:cubicBezTo>
                        <a:pt x="627" y="76"/>
                        <a:pt x="827" y="209"/>
                        <a:pt x="1026" y="266"/>
                      </a:cubicBezTo>
                      <a:cubicBezTo>
                        <a:pt x="1225" y="323"/>
                        <a:pt x="1454" y="380"/>
                        <a:pt x="1653" y="380"/>
                      </a:cubicBezTo>
                      <a:cubicBezTo>
                        <a:pt x="1852" y="380"/>
                        <a:pt x="2005" y="238"/>
                        <a:pt x="2223" y="266"/>
                      </a:cubicBezTo>
                      <a:cubicBezTo>
                        <a:pt x="2441" y="294"/>
                        <a:pt x="2765" y="456"/>
                        <a:pt x="2964" y="551"/>
                      </a:cubicBezTo>
                      <a:cubicBezTo>
                        <a:pt x="3163" y="646"/>
                        <a:pt x="3230" y="769"/>
                        <a:pt x="3420" y="836"/>
                      </a:cubicBezTo>
                      <a:cubicBezTo>
                        <a:pt x="3610" y="903"/>
                        <a:pt x="3943" y="931"/>
                        <a:pt x="4104" y="950"/>
                      </a:cubicBezTo>
                      <a:cubicBezTo>
                        <a:pt x="4265" y="969"/>
                        <a:pt x="4256" y="979"/>
                        <a:pt x="4389" y="950"/>
                      </a:cubicBezTo>
                      <a:cubicBezTo>
                        <a:pt x="4522" y="921"/>
                        <a:pt x="4875" y="781"/>
                        <a:pt x="4902" y="779"/>
                      </a:cubicBezTo>
                      <a:cubicBezTo>
                        <a:pt x="4929" y="777"/>
                        <a:pt x="4687" y="891"/>
                        <a:pt x="4554" y="935"/>
                      </a:cubicBezTo>
                      <a:cubicBezTo>
                        <a:pt x="4421" y="979"/>
                        <a:pt x="4271" y="1015"/>
                        <a:pt x="4104" y="1040"/>
                      </a:cubicBezTo>
                      <a:cubicBezTo>
                        <a:pt x="3937" y="1065"/>
                        <a:pt x="3709" y="1057"/>
                        <a:pt x="3549" y="1085"/>
                      </a:cubicBezTo>
                      <a:cubicBezTo>
                        <a:pt x="3389" y="1113"/>
                        <a:pt x="3249" y="1127"/>
                        <a:pt x="3144" y="1205"/>
                      </a:cubicBezTo>
                      <a:cubicBezTo>
                        <a:pt x="3039" y="1283"/>
                        <a:pt x="2979" y="1393"/>
                        <a:pt x="2919" y="1550"/>
                      </a:cubicBezTo>
                      <a:cubicBezTo>
                        <a:pt x="2859" y="1707"/>
                        <a:pt x="2811" y="1943"/>
                        <a:pt x="2784" y="2150"/>
                      </a:cubicBezTo>
                      <a:cubicBezTo>
                        <a:pt x="2757" y="2357"/>
                        <a:pt x="2734" y="2603"/>
                        <a:pt x="2754" y="2795"/>
                      </a:cubicBezTo>
                      <a:cubicBezTo>
                        <a:pt x="2774" y="2987"/>
                        <a:pt x="2809" y="3230"/>
                        <a:pt x="2904" y="3305"/>
                      </a:cubicBezTo>
                      <a:cubicBezTo>
                        <a:pt x="2999" y="3380"/>
                        <a:pt x="3237" y="3257"/>
                        <a:pt x="3324" y="3245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1" name="Freeform 41"/>
                <p:cNvSpPr>
                  <a:spLocks/>
                </p:cNvSpPr>
                <p:nvPr/>
              </p:nvSpPr>
              <p:spPr bwMode="auto">
                <a:xfrm>
                  <a:off x="10908" y="2162"/>
                  <a:ext cx="200" cy="17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480"/>
                    </a:cxn>
                    <a:cxn ang="0">
                      <a:pos x="300" y="960"/>
                    </a:cxn>
                    <a:cxn ang="0">
                      <a:pos x="500" y="1160"/>
                    </a:cxn>
                    <a:cxn ang="0">
                      <a:pos x="760" y="1340"/>
                    </a:cxn>
                    <a:cxn ang="0">
                      <a:pos x="980" y="1480"/>
                    </a:cxn>
                    <a:cxn ang="0">
                      <a:pos x="1220" y="1540"/>
                    </a:cxn>
                    <a:cxn ang="0">
                      <a:pos x="1560" y="1580"/>
                    </a:cxn>
                    <a:cxn ang="0">
                      <a:pos x="2040" y="1460"/>
                    </a:cxn>
                  </a:cxnLst>
                  <a:rect l="0" t="0" r="r" b="b"/>
                  <a:pathLst>
                    <a:path w="2040" h="1593">
                      <a:moveTo>
                        <a:pt x="0" y="0"/>
                      </a:moveTo>
                      <a:cubicBezTo>
                        <a:pt x="20" y="80"/>
                        <a:pt x="70" y="320"/>
                        <a:pt x="120" y="480"/>
                      </a:cubicBezTo>
                      <a:cubicBezTo>
                        <a:pt x="170" y="640"/>
                        <a:pt x="237" y="847"/>
                        <a:pt x="300" y="960"/>
                      </a:cubicBezTo>
                      <a:cubicBezTo>
                        <a:pt x="363" y="1073"/>
                        <a:pt x="423" y="1097"/>
                        <a:pt x="500" y="1160"/>
                      </a:cubicBezTo>
                      <a:cubicBezTo>
                        <a:pt x="577" y="1223"/>
                        <a:pt x="680" y="1287"/>
                        <a:pt x="760" y="1340"/>
                      </a:cubicBezTo>
                      <a:cubicBezTo>
                        <a:pt x="840" y="1393"/>
                        <a:pt x="903" y="1447"/>
                        <a:pt x="980" y="1480"/>
                      </a:cubicBezTo>
                      <a:cubicBezTo>
                        <a:pt x="1057" y="1513"/>
                        <a:pt x="1123" y="1523"/>
                        <a:pt x="1220" y="1540"/>
                      </a:cubicBezTo>
                      <a:cubicBezTo>
                        <a:pt x="1317" y="1557"/>
                        <a:pt x="1423" y="1593"/>
                        <a:pt x="1560" y="1580"/>
                      </a:cubicBezTo>
                      <a:cubicBezTo>
                        <a:pt x="1697" y="1567"/>
                        <a:pt x="1940" y="1485"/>
                        <a:pt x="2040" y="1460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2" name="Freeform 42"/>
                <p:cNvSpPr>
                  <a:spLocks/>
                </p:cNvSpPr>
                <p:nvPr/>
              </p:nvSpPr>
              <p:spPr bwMode="auto">
                <a:xfrm>
                  <a:off x="10394" y="2096"/>
                  <a:ext cx="71" cy="44"/>
                </a:xfrm>
                <a:custGeom>
                  <a:avLst/>
                  <a:gdLst/>
                  <a:ahLst/>
                  <a:cxnLst>
                    <a:cxn ang="0">
                      <a:pos x="684" y="0"/>
                    </a:cxn>
                    <a:cxn ang="0">
                      <a:pos x="684" y="342"/>
                    </a:cxn>
                    <a:cxn ang="0">
                      <a:pos x="513" y="342"/>
                    </a:cxn>
                    <a:cxn ang="0">
                      <a:pos x="285" y="228"/>
                    </a:cxn>
                    <a:cxn ang="0">
                      <a:pos x="114" y="171"/>
                    </a:cxn>
                    <a:cxn ang="0">
                      <a:pos x="0" y="228"/>
                    </a:cxn>
                  </a:cxnLst>
                  <a:rect l="0" t="0" r="r" b="b"/>
                  <a:pathLst>
                    <a:path w="713" h="399">
                      <a:moveTo>
                        <a:pt x="684" y="0"/>
                      </a:moveTo>
                      <a:cubicBezTo>
                        <a:pt x="698" y="142"/>
                        <a:pt x="713" y="285"/>
                        <a:pt x="684" y="342"/>
                      </a:cubicBezTo>
                      <a:cubicBezTo>
                        <a:pt x="655" y="399"/>
                        <a:pt x="579" y="361"/>
                        <a:pt x="513" y="342"/>
                      </a:cubicBezTo>
                      <a:cubicBezTo>
                        <a:pt x="447" y="323"/>
                        <a:pt x="351" y="256"/>
                        <a:pt x="285" y="228"/>
                      </a:cubicBezTo>
                      <a:cubicBezTo>
                        <a:pt x="219" y="200"/>
                        <a:pt x="161" y="171"/>
                        <a:pt x="114" y="171"/>
                      </a:cubicBezTo>
                      <a:cubicBezTo>
                        <a:pt x="67" y="171"/>
                        <a:pt x="33" y="199"/>
                        <a:pt x="0" y="228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3" name="Freeform 43"/>
                <p:cNvSpPr>
                  <a:spLocks/>
                </p:cNvSpPr>
                <p:nvPr/>
              </p:nvSpPr>
              <p:spPr bwMode="auto">
                <a:xfrm>
                  <a:off x="10834" y="1956"/>
                  <a:ext cx="99" cy="179"/>
                </a:xfrm>
                <a:custGeom>
                  <a:avLst/>
                  <a:gdLst/>
                  <a:ahLst/>
                  <a:cxnLst>
                    <a:cxn ang="0">
                      <a:pos x="807" y="1588"/>
                    </a:cxn>
                    <a:cxn ang="0">
                      <a:pos x="864" y="1474"/>
                    </a:cxn>
                    <a:cxn ang="0">
                      <a:pos x="978" y="1132"/>
                    </a:cxn>
                    <a:cxn ang="0">
                      <a:pos x="1023" y="844"/>
                    </a:cxn>
                    <a:cxn ang="0">
                      <a:pos x="993" y="634"/>
                    </a:cxn>
                    <a:cxn ang="0">
                      <a:pos x="918" y="394"/>
                    </a:cxn>
                    <a:cxn ang="0">
                      <a:pos x="618" y="79"/>
                    </a:cxn>
                    <a:cxn ang="0">
                      <a:pos x="348" y="4"/>
                    </a:cxn>
                    <a:cxn ang="0">
                      <a:pos x="66" y="106"/>
                    </a:cxn>
                    <a:cxn ang="0">
                      <a:pos x="9" y="391"/>
                    </a:cxn>
                    <a:cxn ang="0">
                      <a:pos x="123" y="619"/>
                    </a:cxn>
                    <a:cxn ang="0">
                      <a:pos x="351" y="619"/>
                    </a:cxn>
                    <a:cxn ang="0">
                      <a:pos x="579" y="790"/>
                    </a:cxn>
                    <a:cxn ang="0">
                      <a:pos x="633" y="1069"/>
                    </a:cxn>
                    <a:cxn ang="0">
                      <a:pos x="579" y="1303"/>
                    </a:cxn>
                    <a:cxn ang="0">
                      <a:pos x="408" y="1474"/>
                    </a:cxn>
                  </a:cxnLst>
                  <a:rect l="0" t="0" r="r" b="b"/>
                  <a:pathLst>
                    <a:path w="1025" h="1588">
                      <a:moveTo>
                        <a:pt x="807" y="1588"/>
                      </a:moveTo>
                      <a:cubicBezTo>
                        <a:pt x="821" y="1569"/>
                        <a:pt x="835" y="1550"/>
                        <a:pt x="864" y="1474"/>
                      </a:cubicBezTo>
                      <a:cubicBezTo>
                        <a:pt x="893" y="1398"/>
                        <a:pt x="952" y="1237"/>
                        <a:pt x="978" y="1132"/>
                      </a:cubicBezTo>
                      <a:cubicBezTo>
                        <a:pt x="1004" y="1027"/>
                        <a:pt x="1021" y="927"/>
                        <a:pt x="1023" y="844"/>
                      </a:cubicBezTo>
                      <a:cubicBezTo>
                        <a:pt x="1025" y="761"/>
                        <a:pt x="1011" y="709"/>
                        <a:pt x="993" y="634"/>
                      </a:cubicBezTo>
                      <a:cubicBezTo>
                        <a:pt x="975" y="559"/>
                        <a:pt x="980" y="486"/>
                        <a:pt x="918" y="394"/>
                      </a:cubicBezTo>
                      <a:cubicBezTo>
                        <a:pt x="856" y="302"/>
                        <a:pt x="713" y="144"/>
                        <a:pt x="618" y="79"/>
                      </a:cubicBezTo>
                      <a:cubicBezTo>
                        <a:pt x="523" y="14"/>
                        <a:pt x="440" y="0"/>
                        <a:pt x="348" y="4"/>
                      </a:cubicBezTo>
                      <a:cubicBezTo>
                        <a:pt x="256" y="8"/>
                        <a:pt x="123" y="42"/>
                        <a:pt x="66" y="106"/>
                      </a:cubicBezTo>
                      <a:cubicBezTo>
                        <a:pt x="9" y="170"/>
                        <a:pt x="0" y="306"/>
                        <a:pt x="9" y="391"/>
                      </a:cubicBezTo>
                      <a:cubicBezTo>
                        <a:pt x="18" y="476"/>
                        <a:pt x="66" y="581"/>
                        <a:pt x="123" y="619"/>
                      </a:cubicBezTo>
                      <a:cubicBezTo>
                        <a:pt x="180" y="657"/>
                        <a:pt x="275" y="590"/>
                        <a:pt x="351" y="619"/>
                      </a:cubicBezTo>
                      <a:cubicBezTo>
                        <a:pt x="427" y="648"/>
                        <a:pt x="532" y="715"/>
                        <a:pt x="579" y="790"/>
                      </a:cubicBezTo>
                      <a:cubicBezTo>
                        <a:pt x="626" y="865"/>
                        <a:pt x="633" y="984"/>
                        <a:pt x="633" y="1069"/>
                      </a:cubicBezTo>
                      <a:cubicBezTo>
                        <a:pt x="633" y="1154"/>
                        <a:pt x="617" y="1236"/>
                        <a:pt x="579" y="1303"/>
                      </a:cubicBezTo>
                      <a:cubicBezTo>
                        <a:pt x="541" y="1370"/>
                        <a:pt x="446" y="1446"/>
                        <a:pt x="408" y="1474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4" name="Freeform 44"/>
                <p:cNvSpPr>
                  <a:spLocks/>
                </p:cNvSpPr>
                <p:nvPr/>
              </p:nvSpPr>
              <p:spPr bwMode="auto">
                <a:xfrm>
                  <a:off x="10839" y="2052"/>
                  <a:ext cx="37" cy="76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2" y="57"/>
                    </a:cxn>
                    <a:cxn ang="0">
                      <a:pos x="222" y="297"/>
                    </a:cxn>
                    <a:cxn ang="0">
                      <a:pos x="114" y="570"/>
                    </a:cxn>
                    <a:cxn ang="0">
                      <a:pos x="228" y="684"/>
                    </a:cxn>
                    <a:cxn ang="0">
                      <a:pos x="372" y="612"/>
                    </a:cxn>
                  </a:cxnLst>
                  <a:rect l="0" t="0" r="r" b="b"/>
                  <a:pathLst>
                    <a:path w="372" h="691">
                      <a:moveTo>
                        <a:pt x="0" y="0"/>
                      </a:moveTo>
                      <a:cubicBezTo>
                        <a:pt x="27" y="9"/>
                        <a:pt x="125" y="8"/>
                        <a:pt x="162" y="57"/>
                      </a:cubicBezTo>
                      <a:cubicBezTo>
                        <a:pt x="199" y="106"/>
                        <a:pt x="230" y="212"/>
                        <a:pt x="222" y="297"/>
                      </a:cubicBezTo>
                      <a:cubicBezTo>
                        <a:pt x="214" y="382"/>
                        <a:pt x="113" y="506"/>
                        <a:pt x="114" y="570"/>
                      </a:cubicBezTo>
                      <a:cubicBezTo>
                        <a:pt x="115" y="634"/>
                        <a:pt x="185" y="677"/>
                        <a:pt x="228" y="684"/>
                      </a:cubicBezTo>
                      <a:cubicBezTo>
                        <a:pt x="271" y="691"/>
                        <a:pt x="342" y="627"/>
                        <a:pt x="372" y="612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5" name="Freeform 45"/>
                <p:cNvSpPr>
                  <a:spLocks/>
                </p:cNvSpPr>
                <p:nvPr/>
              </p:nvSpPr>
              <p:spPr bwMode="auto">
                <a:xfrm>
                  <a:off x="10694" y="2776"/>
                  <a:ext cx="395" cy="849"/>
                </a:xfrm>
                <a:custGeom>
                  <a:avLst/>
                  <a:gdLst/>
                  <a:ahLst/>
                  <a:cxnLst>
                    <a:cxn ang="0">
                      <a:pos x="395" y="97"/>
                    </a:cxn>
                    <a:cxn ang="0">
                      <a:pos x="320" y="30"/>
                    </a:cxn>
                    <a:cxn ang="0">
                      <a:pos x="231" y="4"/>
                    </a:cxn>
                    <a:cxn ang="0">
                      <a:pos x="132" y="4"/>
                    </a:cxn>
                    <a:cxn ang="0">
                      <a:pos x="58" y="30"/>
                    </a:cxn>
                    <a:cxn ang="0">
                      <a:pos x="13" y="107"/>
                    </a:cxn>
                    <a:cxn ang="0">
                      <a:pos x="22" y="210"/>
                    </a:cxn>
                    <a:cxn ang="0">
                      <a:pos x="38" y="272"/>
                    </a:cxn>
                    <a:cxn ang="0">
                      <a:pos x="28" y="339"/>
                    </a:cxn>
                    <a:cxn ang="0">
                      <a:pos x="3" y="473"/>
                    </a:cxn>
                    <a:cxn ang="0">
                      <a:pos x="13" y="643"/>
                    </a:cxn>
                    <a:cxn ang="0">
                      <a:pos x="28" y="726"/>
                    </a:cxn>
                    <a:cxn ang="0">
                      <a:pos x="48" y="849"/>
                    </a:cxn>
                  </a:cxnLst>
                  <a:rect l="0" t="0" r="r" b="b"/>
                  <a:pathLst>
                    <a:path w="395" h="849">
                      <a:moveTo>
                        <a:pt x="395" y="97"/>
                      </a:moveTo>
                      <a:cubicBezTo>
                        <a:pt x="384" y="86"/>
                        <a:pt x="347" y="46"/>
                        <a:pt x="320" y="30"/>
                      </a:cubicBezTo>
                      <a:cubicBezTo>
                        <a:pt x="293" y="14"/>
                        <a:pt x="262" y="8"/>
                        <a:pt x="231" y="4"/>
                      </a:cubicBezTo>
                      <a:cubicBezTo>
                        <a:pt x="200" y="0"/>
                        <a:pt x="161" y="0"/>
                        <a:pt x="132" y="4"/>
                      </a:cubicBezTo>
                      <a:cubicBezTo>
                        <a:pt x="103" y="8"/>
                        <a:pt x="77" y="13"/>
                        <a:pt x="58" y="30"/>
                      </a:cubicBezTo>
                      <a:cubicBezTo>
                        <a:pt x="38" y="47"/>
                        <a:pt x="18" y="77"/>
                        <a:pt x="13" y="107"/>
                      </a:cubicBezTo>
                      <a:cubicBezTo>
                        <a:pt x="7" y="137"/>
                        <a:pt x="18" y="183"/>
                        <a:pt x="22" y="210"/>
                      </a:cubicBezTo>
                      <a:cubicBezTo>
                        <a:pt x="26" y="238"/>
                        <a:pt x="37" y="251"/>
                        <a:pt x="38" y="272"/>
                      </a:cubicBezTo>
                      <a:cubicBezTo>
                        <a:pt x="38" y="293"/>
                        <a:pt x="34" y="306"/>
                        <a:pt x="28" y="339"/>
                      </a:cubicBezTo>
                      <a:cubicBezTo>
                        <a:pt x="22" y="373"/>
                        <a:pt x="5" y="423"/>
                        <a:pt x="3" y="473"/>
                      </a:cubicBezTo>
                      <a:cubicBezTo>
                        <a:pt x="0" y="524"/>
                        <a:pt x="9" y="601"/>
                        <a:pt x="13" y="643"/>
                      </a:cubicBezTo>
                      <a:cubicBezTo>
                        <a:pt x="16" y="685"/>
                        <a:pt x="22" y="691"/>
                        <a:pt x="28" y="726"/>
                      </a:cubicBezTo>
                      <a:cubicBezTo>
                        <a:pt x="34" y="760"/>
                        <a:pt x="45" y="829"/>
                        <a:pt x="48" y="849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6" name="Freeform 46"/>
                <p:cNvSpPr>
                  <a:spLocks/>
                </p:cNvSpPr>
                <p:nvPr/>
              </p:nvSpPr>
              <p:spPr bwMode="auto">
                <a:xfrm>
                  <a:off x="11093" y="2879"/>
                  <a:ext cx="89" cy="72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35" y="88"/>
                    </a:cxn>
                    <a:cxn ang="0">
                      <a:pos x="79" y="212"/>
                    </a:cxn>
                    <a:cxn ang="0">
                      <a:pos x="89" y="340"/>
                    </a:cxn>
                    <a:cxn ang="0">
                      <a:pos x="79" y="443"/>
                    </a:cxn>
                    <a:cxn ang="0">
                      <a:pos x="59" y="613"/>
                    </a:cxn>
                    <a:cxn ang="0">
                      <a:pos x="29" y="721"/>
                    </a:cxn>
                  </a:cxnLst>
                  <a:rect l="0" t="0" r="r" b="b"/>
                  <a:pathLst>
                    <a:path w="89" h="721">
                      <a:moveTo>
                        <a:pt x="0" y="0"/>
                      </a:moveTo>
                      <a:cubicBezTo>
                        <a:pt x="6" y="14"/>
                        <a:pt x="22" y="53"/>
                        <a:pt x="35" y="88"/>
                      </a:cubicBezTo>
                      <a:cubicBezTo>
                        <a:pt x="48" y="123"/>
                        <a:pt x="70" y="170"/>
                        <a:pt x="79" y="212"/>
                      </a:cubicBezTo>
                      <a:cubicBezTo>
                        <a:pt x="88" y="253"/>
                        <a:pt x="89" y="302"/>
                        <a:pt x="89" y="340"/>
                      </a:cubicBezTo>
                      <a:cubicBezTo>
                        <a:pt x="89" y="378"/>
                        <a:pt x="84" y="398"/>
                        <a:pt x="79" y="443"/>
                      </a:cubicBezTo>
                      <a:cubicBezTo>
                        <a:pt x="74" y="488"/>
                        <a:pt x="67" y="567"/>
                        <a:pt x="59" y="613"/>
                      </a:cubicBezTo>
                      <a:cubicBezTo>
                        <a:pt x="50" y="659"/>
                        <a:pt x="34" y="703"/>
                        <a:pt x="29" y="721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7" name="Freeform 47"/>
                <p:cNvSpPr>
                  <a:spLocks/>
                </p:cNvSpPr>
                <p:nvPr/>
              </p:nvSpPr>
              <p:spPr bwMode="auto">
                <a:xfrm>
                  <a:off x="11165" y="2787"/>
                  <a:ext cx="738" cy="1165"/>
                </a:xfrm>
                <a:custGeom>
                  <a:avLst/>
                  <a:gdLst/>
                  <a:ahLst/>
                  <a:cxnLst>
                    <a:cxn ang="0">
                      <a:pos x="267" y="19"/>
                    </a:cxn>
                    <a:cxn ang="0">
                      <a:pos x="380" y="19"/>
                    </a:cxn>
                    <a:cxn ang="0">
                      <a:pos x="606" y="19"/>
                    </a:cxn>
                    <a:cxn ang="0">
                      <a:pos x="719" y="132"/>
                    </a:cxn>
                    <a:cxn ang="0">
                      <a:pos x="719" y="245"/>
                    </a:cxn>
                    <a:cxn ang="0">
                      <a:pos x="719" y="358"/>
                    </a:cxn>
                    <a:cxn ang="0">
                      <a:pos x="719" y="584"/>
                    </a:cxn>
                    <a:cxn ang="0">
                      <a:pos x="719" y="810"/>
                    </a:cxn>
                    <a:cxn ang="0">
                      <a:pos x="697" y="1025"/>
                    </a:cxn>
                    <a:cxn ang="0">
                      <a:pos x="487" y="1145"/>
                    </a:cxn>
                    <a:cxn ang="0">
                      <a:pos x="269" y="1145"/>
                    </a:cxn>
                    <a:cxn ang="0">
                      <a:pos x="41" y="1036"/>
                    </a:cxn>
                    <a:cxn ang="0">
                      <a:pos x="22" y="807"/>
                    </a:cxn>
                    <a:cxn ang="0">
                      <a:pos x="41" y="584"/>
                    </a:cxn>
                    <a:cxn ang="0">
                      <a:pos x="41" y="358"/>
                    </a:cxn>
                    <a:cxn ang="0">
                      <a:pos x="41" y="245"/>
                    </a:cxn>
                    <a:cxn ang="0">
                      <a:pos x="41" y="132"/>
                    </a:cxn>
                    <a:cxn ang="0">
                      <a:pos x="154" y="19"/>
                    </a:cxn>
                    <a:cxn ang="0">
                      <a:pos x="267" y="19"/>
                    </a:cxn>
                  </a:cxnLst>
                  <a:rect l="0" t="0" r="r" b="b"/>
                  <a:pathLst>
                    <a:path w="738" h="1165">
                      <a:moveTo>
                        <a:pt x="267" y="19"/>
                      </a:moveTo>
                      <a:cubicBezTo>
                        <a:pt x="305" y="19"/>
                        <a:pt x="324" y="19"/>
                        <a:pt x="380" y="19"/>
                      </a:cubicBezTo>
                      <a:cubicBezTo>
                        <a:pt x="436" y="19"/>
                        <a:pt x="549" y="0"/>
                        <a:pt x="606" y="19"/>
                      </a:cubicBezTo>
                      <a:cubicBezTo>
                        <a:pt x="663" y="38"/>
                        <a:pt x="700" y="94"/>
                        <a:pt x="719" y="132"/>
                      </a:cubicBezTo>
                      <a:cubicBezTo>
                        <a:pt x="738" y="170"/>
                        <a:pt x="719" y="207"/>
                        <a:pt x="719" y="245"/>
                      </a:cubicBezTo>
                      <a:cubicBezTo>
                        <a:pt x="719" y="283"/>
                        <a:pt x="719" y="302"/>
                        <a:pt x="719" y="358"/>
                      </a:cubicBezTo>
                      <a:cubicBezTo>
                        <a:pt x="719" y="414"/>
                        <a:pt x="719" y="509"/>
                        <a:pt x="719" y="584"/>
                      </a:cubicBezTo>
                      <a:cubicBezTo>
                        <a:pt x="719" y="659"/>
                        <a:pt x="723" y="737"/>
                        <a:pt x="719" y="810"/>
                      </a:cubicBezTo>
                      <a:cubicBezTo>
                        <a:pt x="715" y="883"/>
                        <a:pt x="736" y="969"/>
                        <a:pt x="697" y="1025"/>
                      </a:cubicBezTo>
                      <a:cubicBezTo>
                        <a:pt x="658" y="1081"/>
                        <a:pt x="558" y="1125"/>
                        <a:pt x="487" y="1145"/>
                      </a:cubicBezTo>
                      <a:cubicBezTo>
                        <a:pt x="416" y="1165"/>
                        <a:pt x="343" y="1163"/>
                        <a:pt x="269" y="1145"/>
                      </a:cubicBezTo>
                      <a:cubicBezTo>
                        <a:pt x="195" y="1127"/>
                        <a:pt x="82" y="1092"/>
                        <a:pt x="41" y="1036"/>
                      </a:cubicBezTo>
                      <a:cubicBezTo>
                        <a:pt x="0" y="980"/>
                        <a:pt x="22" y="882"/>
                        <a:pt x="22" y="807"/>
                      </a:cubicBezTo>
                      <a:cubicBezTo>
                        <a:pt x="22" y="732"/>
                        <a:pt x="38" y="659"/>
                        <a:pt x="41" y="584"/>
                      </a:cubicBezTo>
                      <a:cubicBezTo>
                        <a:pt x="44" y="509"/>
                        <a:pt x="41" y="414"/>
                        <a:pt x="41" y="358"/>
                      </a:cubicBezTo>
                      <a:cubicBezTo>
                        <a:pt x="41" y="302"/>
                        <a:pt x="41" y="283"/>
                        <a:pt x="41" y="245"/>
                      </a:cubicBezTo>
                      <a:cubicBezTo>
                        <a:pt x="41" y="207"/>
                        <a:pt x="22" y="170"/>
                        <a:pt x="41" y="132"/>
                      </a:cubicBezTo>
                      <a:cubicBezTo>
                        <a:pt x="60" y="94"/>
                        <a:pt x="116" y="38"/>
                        <a:pt x="154" y="19"/>
                      </a:cubicBezTo>
                      <a:cubicBezTo>
                        <a:pt x="192" y="0"/>
                        <a:pt x="229" y="19"/>
                        <a:pt x="267" y="1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8" name="Freeform 48"/>
                <p:cNvSpPr>
                  <a:spLocks/>
                </p:cNvSpPr>
                <p:nvPr/>
              </p:nvSpPr>
              <p:spPr bwMode="auto">
                <a:xfrm>
                  <a:off x="11319" y="2742"/>
                  <a:ext cx="621" cy="635"/>
                </a:xfrm>
                <a:custGeom>
                  <a:avLst/>
                  <a:gdLst/>
                  <a:ahLst/>
                  <a:cxnLst>
                    <a:cxn ang="0">
                      <a:pos x="0" y="64"/>
                    </a:cxn>
                    <a:cxn ang="0">
                      <a:pos x="115" y="27"/>
                    </a:cxn>
                    <a:cxn ang="0">
                      <a:pos x="243" y="12"/>
                    </a:cxn>
                    <a:cxn ang="0">
                      <a:pos x="370" y="12"/>
                    </a:cxn>
                    <a:cxn ang="0">
                      <a:pos x="550" y="87"/>
                    </a:cxn>
                    <a:cxn ang="0">
                      <a:pos x="610" y="200"/>
                    </a:cxn>
                    <a:cxn ang="0">
                      <a:pos x="618" y="402"/>
                    </a:cxn>
                    <a:cxn ang="0">
                      <a:pos x="618" y="530"/>
                    </a:cxn>
                    <a:cxn ang="0">
                      <a:pos x="603" y="635"/>
                    </a:cxn>
                  </a:cxnLst>
                  <a:rect l="0" t="0" r="r" b="b"/>
                  <a:pathLst>
                    <a:path w="621" h="635">
                      <a:moveTo>
                        <a:pt x="0" y="64"/>
                      </a:moveTo>
                      <a:cubicBezTo>
                        <a:pt x="19" y="58"/>
                        <a:pt x="75" y="36"/>
                        <a:pt x="115" y="27"/>
                      </a:cubicBezTo>
                      <a:cubicBezTo>
                        <a:pt x="155" y="18"/>
                        <a:pt x="201" y="14"/>
                        <a:pt x="243" y="12"/>
                      </a:cubicBezTo>
                      <a:cubicBezTo>
                        <a:pt x="285" y="10"/>
                        <a:pt x="319" y="0"/>
                        <a:pt x="370" y="12"/>
                      </a:cubicBezTo>
                      <a:cubicBezTo>
                        <a:pt x="421" y="24"/>
                        <a:pt x="510" y="56"/>
                        <a:pt x="550" y="87"/>
                      </a:cubicBezTo>
                      <a:cubicBezTo>
                        <a:pt x="590" y="118"/>
                        <a:pt x="599" y="148"/>
                        <a:pt x="610" y="200"/>
                      </a:cubicBezTo>
                      <a:cubicBezTo>
                        <a:pt x="621" y="252"/>
                        <a:pt x="617" y="347"/>
                        <a:pt x="618" y="402"/>
                      </a:cubicBezTo>
                      <a:cubicBezTo>
                        <a:pt x="619" y="457"/>
                        <a:pt x="620" y="491"/>
                        <a:pt x="618" y="530"/>
                      </a:cubicBezTo>
                      <a:cubicBezTo>
                        <a:pt x="616" y="569"/>
                        <a:pt x="606" y="613"/>
                        <a:pt x="603" y="635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69" name="Freeform 49"/>
                <p:cNvSpPr>
                  <a:spLocks/>
                </p:cNvSpPr>
                <p:nvPr/>
              </p:nvSpPr>
              <p:spPr bwMode="auto">
                <a:xfrm>
                  <a:off x="11376" y="3061"/>
                  <a:ext cx="337" cy="642"/>
                </a:xfrm>
                <a:custGeom>
                  <a:avLst/>
                  <a:gdLst/>
                  <a:ahLst/>
                  <a:cxnLst>
                    <a:cxn ang="0">
                      <a:pos x="46" y="29"/>
                    </a:cxn>
                    <a:cxn ang="0">
                      <a:pos x="288" y="40"/>
                    </a:cxn>
                    <a:cxn ang="0">
                      <a:pos x="313" y="158"/>
                    </a:cxn>
                    <a:cxn ang="0">
                      <a:pos x="321" y="368"/>
                    </a:cxn>
                    <a:cxn ang="0">
                      <a:pos x="291" y="601"/>
                    </a:cxn>
                    <a:cxn ang="0">
                      <a:pos x="46" y="612"/>
                    </a:cxn>
                    <a:cxn ang="0">
                      <a:pos x="13" y="443"/>
                    </a:cxn>
                    <a:cxn ang="0">
                      <a:pos x="28" y="226"/>
                    </a:cxn>
                    <a:cxn ang="0">
                      <a:pos x="46" y="29"/>
                    </a:cxn>
                  </a:cxnLst>
                  <a:rect l="0" t="0" r="r" b="b"/>
                  <a:pathLst>
                    <a:path w="337" h="642">
                      <a:moveTo>
                        <a:pt x="46" y="29"/>
                      </a:moveTo>
                      <a:cubicBezTo>
                        <a:pt x="86" y="0"/>
                        <a:pt x="244" y="19"/>
                        <a:pt x="288" y="40"/>
                      </a:cubicBezTo>
                      <a:cubicBezTo>
                        <a:pt x="332" y="61"/>
                        <a:pt x="308" y="103"/>
                        <a:pt x="313" y="158"/>
                      </a:cubicBezTo>
                      <a:cubicBezTo>
                        <a:pt x="318" y="213"/>
                        <a:pt x="325" y="294"/>
                        <a:pt x="321" y="368"/>
                      </a:cubicBezTo>
                      <a:cubicBezTo>
                        <a:pt x="317" y="442"/>
                        <a:pt x="337" y="560"/>
                        <a:pt x="291" y="601"/>
                      </a:cubicBezTo>
                      <a:cubicBezTo>
                        <a:pt x="245" y="642"/>
                        <a:pt x="92" y="638"/>
                        <a:pt x="46" y="612"/>
                      </a:cubicBezTo>
                      <a:cubicBezTo>
                        <a:pt x="0" y="586"/>
                        <a:pt x="16" y="507"/>
                        <a:pt x="13" y="443"/>
                      </a:cubicBezTo>
                      <a:cubicBezTo>
                        <a:pt x="10" y="379"/>
                        <a:pt x="23" y="295"/>
                        <a:pt x="28" y="226"/>
                      </a:cubicBezTo>
                      <a:cubicBezTo>
                        <a:pt x="33" y="157"/>
                        <a:pt x="42" y="70"/>
                        <a:pt x="46" y="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70" name="Freeform 50"/>
                <p:cNvSpPr>
                  <a:spLocks/>
                </p:cNvSpPr>
                <p:nvPr/>
              </p:nvSpPr>
              <p:spPr bwMode="auto">
                <a:xfrm>
                  <a:off x="10628" y="2723"/>
                  <a:ext cx="563" cy="444"/>
                </a:xfrm>
                <a:custGeom>
                  <a:avLst/>
                  <a:gdLst/>
                  <a:ahLst/>
                  <a:cxnLst>
                    <a:cxn ang="0">
                      <a:pos x="563" y="224"/>
                    </a:cxn>
                    <a:cxn ang="0">
                      <a:pos x="499" y="144"/>
                    </a:cxn>
                    <a:cxn ang="0">
                      <a:pos x="409" y="31"/>
                    </a:cxn>
                    <a:cxn ang="0">
                      <a:pos x="184" y="16"/>
                    </a:cxn>
                    <a:cxn ang="0">
                      <a:pos x="35" y="125"/>
                    </a:cxn>
                    <a:cxn ang="0">
                      <a:pos x="2" y="279"/>
                    </a:cxn>
                    <a:cxn ang="0">
                      <a:pos x="46" y="444"/>
                    </a:cxn>
                  </a:cxnLst>
                  <a:rect l="0" t="0" r="r" b="b"/>
                  <a:pathLst>
                    <a:path w="563" h="444">
                      <a:moveTo>
                        <a:pt x="563" y="224"/>
                      </a:moveTo>
                      <a:cubicBezTo>
                        <a:pt x="552" y="211"/>
                        <a:pt x="525" y="176"/>
                        <a:pt x="499" y="144"/>
                      </a:cubicBezTo>
                      <a:cubicBezTo>
                        <a:pt x="473" y="112"/>
                        <a:pt x="462" y="52"/>
                        <a:pt x="409" y="31"/>
                      </a:cubicBezTo>
                      <a:cubicBezTo>
                        <a:pt x="356" y="10"/>
                        <a:pt x="246" y="0"/>
                        <a:pt x="184" y="16"/>
                      </a:cubicBezTo>
                      <a:cubicBezTo>
                        <a:pt x="122" y="32"/>
                        <a:pt x="65" y="81"/>
                        <a:pt x="35" y="125"/>
                      </a:cubicBezTo>
                      <a:cubicBezTo>
                        <a:pt x="5" y="169"/>
                        <a:pt x="0" y="226"/>
                        <a:pt x="2" y="279"/>
                      </a:cubicBezTo>
                      <a:cubicBezTo>
                        <a:pt x="4" y="332"/>
                        <a:pt x="39" y="411"/>
                        <a:pt x="46" y="444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71" name="Freeform 51"/>
                <p:cNvSpPr>
                  <a:spLocks/>
                </p:cNvSpPr>
                <p:nvPr/>
              </p:nvSpPr>
              <p:spPr bwMode="auto">
                <a:xfrm>
                  <a:off x="11103" y="3717"/>
                  <a:ext cx="55" cy="4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5" y="44"/>
                    </a:cxn>
                  </a:cxnLst>
                  <a:rect l="0" t="0" r="r" b="b"/>
                  <a:pathLst>
                    <a:path w="55" h="44">
                      <a:moveTo>
                        <a:pt x="0" y="0"/>
                      </a:moveTo>
                      <a:cubicBezTo>
                        <a:pt x="21" y="15"/>
                        <a:pt x="42" y="31"/>
                        <a:pt x="55" y="44"/>
                      </a:cubicBez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72" name="Line 52"/>
                <p:cNvSpPr>
                  <a:spLocks noChangeShapeType="1"/>
                </p:cNvSpPr>
                <p:nvPr/>
              </p:nvSpPr>
              <p:spPr bwMode="auto">
                <a:xfrm>
                  <a:off x="11554" y="3585"/>
                  <a:ext cx="0" cy="693"/>
                </a:xfrm>
                <a:prstGeom prst="line">
                  <a:avLst/>
                </a:prstGeom>
                <a:noFill/>
                <a:ln w="57150">
                  <a:solidFill>
                    <a:srgbClr val="FF0066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173" name="Freeform 53"/>
                <p:cNvSpPr>
                  <a:spLocks/>
                </p:cNvSpPr>
                <p:nvPr/>
              </p:nvSpPr>
              <p:spPr bwMode="auto">
                <a:xfrm rot="1593903">
                  <a:off x="11142" y="1643"/>
                  <a:ext cx="600" cy="40"/>
                </a:xfrm>
                <a:custGeom>
                  <a:avLst/>
                  <a:gdLst/>
                  <a:ahLst/>
                  <a:cxnLst>
                    <a:cxn ang="0">
                      <a:pos x="0" y="39"/>
                    </a:cxn>
                    <a:cxn ang="0">
                      <a:pos x="300" y="0"/>
                    </a:cxn>
                    <a:cxn ang="0">
                      <a:pos x="600" y="40"/>
                    </a:cxn>
                  </a:cxnLst>
                  <a:rect l="0" t="0" r="r" b="b"/>
                  <a:pathLst>
                    <a:path w="600" h="40">
                      <a:moveTo>
                        <a:pt x="0" y="39"/>
                      </a:moveTo>
                      <a:lnTo>
                        <a:pt x="300" y="0"/>
                      </a:lnTo>
                      <a:lnTo>
                        <a:pt x="600" y="40"/>
                      </a:lnTo>
                    </a:path>
                  </a:pathLst>
                </a:custGeom>
                <a:noFill/>
                <a:ln w="57150" cmpd="sng">
                  <a:solidFill>
                    <a:srgbClr val="000000"/>
                  </a:solidFill>
                  <a:round/>
                  <a:headEnd type="none" w="med" len="med"/>
                  <a:tailEnd type="triangle" w="med" len="med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133174" name="Text Box 54"/>
            <p:cNvSpPr txBox="1">
              <a:spLocks noChangeArrowheads="1"/>
            </p:cNvSpPr>
            <p:nvPr/>
          </p:nvSpPr>
          <p:spPr bwMode="auto">
            <a:xfrm>
              <a:off x="984" y="591"/>
              <a:ext cx="3936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Ношение даже пустого ранца вызывает рефлекторное сокращение грудных мышц, приводящее к нарушению осанки в сагиттальной плоскости – «сутулости».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305960"/>
            <a:ext cx="3522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НАГЛЯДНЫЙ МАТЕРИАЛ: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0176" y="1096071"/>
            <a:ext cx="78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РИС.1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33600" y="381000"/>
            <a:ext cx="5334000" cy="6096000"/>
            <a:chOff x="1584" y="240"/>
            <a:chExt cx="2784" cy="3600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584" y="1248"/>
              <a:ext cx="2648" cy="2592"/>
              <a:chOff x="2147" y="1134"/>
              <a:chExt cx="4099" cy="4221"/>
            </a:xfrm>
          </p:grpSpPr>
          <p:sp>
            <p:nvSpPr>
              <p:cNvPr id="134148" name="Rectangle 4" descr="Горизонтальный кирпич"/>
              <p:cNvSpPr>
                <a:spLocks noChangeArrowheads="1"/>
              </p:cNvSpPr>
              <p:nvPr/>
            </p:nvSpPr>
            <p:spPr bwMode="auto">
              <a:xfrm>
                <a:off x="2147" y="5199"/>
                <a:ext cx="4099" cy="156"/>
              </a:xfrm>
              <a:prstGeom prst="rect">
                <a:avLst/>
              </a:prstGeom>
              <a:pattFill prst="horzBrick">
                <a:fgClr>
                  <a:srgbClr val="FFFFFF"/>
                </a:fgClr>
                <a:bgClr>
                  <a:srgbClr val="C0C0C0"/>
                </a:bgClr>
              </a:patt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2304" y="1154"/>
                <a:ext cx="1742" cy="4035"/>
                <a:chOff x="2304" y="1154"/>
                <a:chExt cx="1742" cy="4035"/>
              </a:xfrm>
            </p:grpSpPr>
            <p:sp>
              <p:nvSpPr>
                <p:cNvPr id="134150" name="Freeform 6"/>
                <p:cNvSpPr>
                  <a:spLocks/>
                </p:cNvSpPr>
                <p:nvPr/>
              </p:nvSpPr>
              <p:spPr bwMode="auto">
                <a:xfrm>
                  <a:off x="3393" y="3851"/>
                  <a:ext cx="122" cy="1130"/>
                </a:xfrm>
                <a:custGeom>
                  <a:avLst/>
                  <a:gdLst/>
                  <a:ahLst/>
                  <a:cxnLst>
                    <a:cxn ang="0">
                      <a:pos x="164" y="0"/>
                    </a:cxn>
                    <a:cxn ang="0">
                      <a:pos x="94" y="100"/>
                    </a:cxn>
                    <a:cxn ang="0">
                      <a:pos x="25" y="345"/>
                    </a:cxn>
                    <a:cxn ang="0">
                      <a:pos x="6" y="455"/>
                    </a:cxn>
                    <a:cxn ang="0">
                      <a:pos x="1" y="582"/>
                    </a:cxn>
                    <a:cxn ang="0">
                      <a:pos x="10" y="730"/>
                    </a:cxn>
                    <a:cxn ang="0">
                      <a:pos x="25" y="844"/>
                    </a:cxn>
                    <a:cxn ang="0">
                      <a:pos x="50" y="971"/>
                    </a:cxn>
                    <a:cxn ang="0">
                      <a:pos x="77" y="1110"/>
                    </a:cxn>
                    <a:cxn ang="0">
                      <a:pos x="80" y="1190"/>
                    </a:cxn>
                    <a:cxn ang="0">
                      <a:pos x="64" y="1251"/>
                    </a:cxn>
                  </a:cxnLst>
                  <a:rect l="0" t="0" r="r" b="b"/>
                  <a:pathLst>
                    <a:path w="164" h="1251">
                      <a:moveTo>
                        <a:pt x="164" y="0"/>
                      </a:moveTo>
                      <a:cubicBezTo>
                        <a:pt x="152" y="17"/>
                        <a:pt x="117" y="42"/>
                        <a:pt x="94" y="100"/>
                      </a:cubicBezTo>
                      <a:cubicBezTo>
                        <a:pt x="71" y="158"/>
                        <a:pt x="40" y="286"/>
                        <a:pt x="25" y="345"/>
                      </a:cubicBezTo>
                      <a:cubicBezTo>
                        <a:pt x="10" y="404"/>
                        <a:pt x="9" y="415"/>
                        <a:pt x="6" y="455"/>
                      </a:cubicBezTo>
                      <a:cubicBezTo>
                        <a:pt x="2" y="494"/>
                        <a:pt x="0" y="536"/>
                        <a:pt x="1" y="582"/>
                      </a:cubicBezTo>
                      <a:cubicBezTo>
                        <a:pt x="1" y="628"/>
                        <a:pt x="7" y="687"/>
                        <a:pt x="10" y="730"/>
                      </a:cubicBezTo>
                      <a:cubicBezTo>
                        <a:pt x="14" y="774"/>
                        <a:pt x="19" y="804"/>
                        <a:pt x="25" y="844"/>
                      </a:cubicBezTo>
                      <a:cubicBezTo>
                        <a:pt x="32" y="884"/>
                        <a:pt x="41" y="927"/>
                        <a:pt x="50" y="971"/>
                      </a:cubicBezTo>
                      <a:cubicBezTo>
                        <a:pt x="58" y="1015"/>
                        <a:pt x="72" y="1074"/>
                        <a:pt x="77" y="1110"/>
                      </a:cubicBezTo>
                      <a:cubicBezTo>
                        <a:pt x="82" y="1147"/>
                        <a:pt x="82" y="1167"/>
                        <a:pt x="80" y="1190"/>
                      </a:cubicBezTo>
                      <a:cubicBezTo>
                        <a:pt x="78" y="1213"/>
                        <a:pt x="67" y="1238"/>
                        <a:pt x="64" y="1251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1" name="Freeform 7"/>
                <p:cNvSpPr>
                  <a:spLocks/>
                </p:cNvSpPr>
                <p:nvPr/>
              </p:nvSpPr>
              <p:spPr bwMode="auto">
                <a:xfrm>
                  <a:off x="3415" y="3770"/>
                  <a:ext cx="631" cy="1414"/>
                </a:xfrm>
                <a:custGeom>
                  <a:avLst/>
                  <a:gdLst/>
                  <a:ahLst/>
                  <a:cxnLst>
                    <a:cxn ang="0">
                      <a:pos x="553" y="0"/>
                    </a:cxn>
                    <a:cxn ang="0">
                      <a:pos x="557" y="74"/>
                    </a:cxn>
                    <a:cxn ang="0">
                      <a:pos x="548" y="166"/>
                    </a:cxn>
                    <a:cxn ang="0">
                      <a:pos x="513" y="241"/>
                    </a:cxn>
                    <a:cxn ang="0">
                      <a:pos x="478" y="320"/>
                    </a:cxn>
                    <a:cxn ang="0">
                      <a:pos x="447" y="420"/>
                    </a:cxn>
                    <a:cxn ang="0">
                      <a:pos x="422" y="548"/>
                    </a:cxn>
                    <a:cxn ang="0">
                      <a:pos x="380" y="757"/>
                    </a:cxn>
                    <a:cxn ang="0">
                      <a:pos x="345" y="972"/>
                    </a:cxn>
                    <a:cxn ang="0">
                      <a:pos x="325" y="1086"/>
                    </a:cxn>
                    <a:cxn ang="0">
                      <a:pos x="321" y="1195"/>
                    </a:cxn>
                    <a:cxn ang="0">
                      <a:pos x="335" y="1266"/>
                    </a:cxn>
                    <a:cxn ang="0">
                      <a:pos x="380" y="1300"/>
                    </a:cxn>
                    <a:cxn ang="0">
                      <a:pos x="450" y="1341"/>
                    </a:cxn>
                    <a:cxn ang="0">
                      <a:pos x="517" y="1372"/>
                    </a:cxn>
                    <a:cxn ang="0">
                      <a:pos x="605" y="1431"/>
                    </a:cxn>
                    <a:cxn ang="0">
                      <a:pos x="676" y="1467"/>
                    </a:cxn>
                    <a:cxn ang="0">
                      <a:pos x="756" y="1481"/>
                    </a:cxn>
                    <a:cxn ang="0">
                      <a:pos x="831" y="1467"/>
                    </a:cxn>
                    <a:cxn ang="0">
                      <a:pos x="840" y="1526"/>
                    </a:cxn>
                    <a:cxn ang="0">
                      <a:pos x="778" y="1557"/>
                    </a:cxn>
                    <a:cxn ang="0">
                      <a:pos x="685" y="1548"/>
                    </a:cxn>
                    <a:cxn ang="0">
                      <a:pos x="579" y="1562"/>
                    </a:cxn>
                    <a:cxn ang="0">
                      <a:pos x="463" y="1548"/>
                    </a:cxn>
                    <a:cxn ang="0">
                      <a:pos x="353" y="1535"/>
                    </a:cxn>
                    <a:cxn ang="0">
                      <a:pos x="286" y="1541"/>
                    </a:cxn>
                    <a:cxn ang="0">
                      <a:pos x="207" y="1557"/>
                    </a:cxn>
                    <a:cxn ang="0">
                      <a:pos x="145" y="1566"/>
                    </a:cxn>
                    <a:cxn ang="0">
                      <a:pos x="70" y="1557"/>
                    </a:cxn>
                    <a:cxn ang="0">
                      <a:pos x="35" y="1535"/>
                    </a:cxn>
                    <a:cxn ang="0">
                      <a:pos x="4" y="1476"/>
                    </a:cxn>
                    <a:cxn ang="0">
                      <a:pos x="9" y="1398"/>
                    </a:cxn>
                    <a:cxn ang="0">
                      <a:pos x="31" y="1331"/>
                    </a:cxn>
                    <a:cxn ang="0">
                      <a:pos x="43" y="1273"/>
                    </a:cxn>
                  </a:cxnLst>
                  <a:rect l="0" t="0" r="r" b="b"/>
                  <a:pathLst>
                    <a:path w="849" h="1566">
                      <a:moveTo>
                        <a:pt x="553" y="0"/>
                      </a:moveTo>
                      <a:cubicBezTo>
                        <a:pt x="554" y="12"/>
                        <a:pt x="558" y="47"/>
                        <a:pt x="557" y="74"/>
                      </a:cubicBezTo>
                      <a:cubicBezTo>
                        <a:pt x="557" y="102"/>
                        <a:pt x="555" y="139"/>
                        <a:pt x="548" y="166"/>
                      </a:cubicBezTo>
                      <a:cubicBezTo>
                        <a:pt x="540" y="194"/>
                        <a:pt x="524" y="216"/>
                        <a:pt x="513" y="241"/>
                      </a:cubicBezTo>
                      <a:cubicBezTo>
                        <a:pt x="501" y="266"/>
                        <a:pt x="489" y="290"/>
                        <a:pt x="478" y="320"/>
                      </a:cubicBezTo>
                      <a:cubicBezTo>
                        <a:pt x="468" y="350"/>
                        <a:pt x="456" y="382"/>
                        <a:pt x="447" y="420"/>
                      </a:cubicBezTo>
                      <a:cubicBezTo>
                        <a:pt x="438" y="458"/>
                        <a:pt x="433" y="492"/>
                        <a:pt x="422" y="548"/>
                      </a:cubicBezTo>
                      <a:cubicBezTo>
                        <a:pt x="411" y="605"/>
                        <a:pt x="393" y="687"/>
                        <a:pt x="380" y="757"/>
                      </a:cubicBezTo>
                      <a:cubicBezTo>
                        <a:pt x="367" y="828"/>
                        <a:pt x="354" y="917"/>
                        <a:pt x="345" y="972"/>
                      </a:cubicBezTo>
                      <a:cubicBezTo>
                        <a:pt x="336" y="1026"/>
                        <a:pt x="329" y="1049"/>
                        <a:pt x="325" y="1086"/>
                      </a:cubicBezTo>
                      <a:cubicBezTo>
                        <a:pt x="321" y="1123"/>
                        <a:pt x="319" y="1165"/>
                        <a:pt x="321" y="1195"/>
                      </a:cubicBezTo>
                      <a:cubicBezTo>
                        <a:pt x="322" y="1225"/>
                        <a:pt x="325" y="1249"/>
                        <a:pt x="335" y="1266"/>
                      </a:cubicBezTo>
                      <a:cubicBezTo>
                        <a:pt x="345" y="1284"/>
                        <a:pt x="361" y="1287"/>
                        <a:pt x="380" y="1300"/>
                      </a:cubicBezTo>
                      <a:cubicBezTo>
                        <a:pt x="399" y="1312"/>
                        <a:pt x="427" y="1329"/>
                        <a:pt x="450" y="1341"/>
                      </a:cubicBezTo>
                      <a:cubicBezTo>
                        <a:pt x="474" y="1353"/>
                        <a:pt x="491" y="1357"/>
                        <a:pt x="517" y="1372"/>
                      </a:cubicBezTo>
                      <a:cubicBezTo>
                        <a:pt x="543" y="1388"/>
                        <a:pt x="579" y="1415"/>
                        <a:pt x="605" y="1431"/>
                      </a:cubicBezTo>
                      <a:cubicBezTo>
                        <a:pt x="632" y="1446"/>
                        <a:pt x="651" y="1458"/>
                        <a:pt x="676" y="1467"/>
                      </a:cubicBezTo>
                      <a:cubicBezTo>
                        <a:pt x="701" y="1475"/>
                        <a:pt x="730" y="1481"/>
                        <a:pt x="756" y="1481"/>
                      </a:cubicBezTo>
                      <a:cubicBezTo>
                        <a:pt x="782" y="1481"/>
                        <a:pt x="817" y="1460"/>
                        <a:pt x="831" y="1467"/>
                      </a:cubicBezTo>
                      <a:cubicBezTo>
                        <a:pt x="845" y="1474"/>
                        <a:pt x="849" y="1511"/>
                        <a:pt x="840" y="1526"/>
                      </a:cubicBezTo>
                      <a:cubicBezTo>
                        <a:pt x="831" y="1541"/>
                        <a:pt x="804" y="1553"/>
                        <a:pt x="778" y="1557"/>
                      </a:cubicBezTo>
                      <a:cubicBezTo>
                        <a:pt x="752" y="1561"/>
                        <a:pt x="718" y="1547"/>
                        <a:pt x="685" y="1548"/>
                      </a:cubicBezTo>
                      <a:cubicBezTo>
                        <a:pt x="652" y="1549"/>
                        <a:pt x="615" y="1562"/>
                        <a:pt x="579" y="1562"/>
                      </a:cubicBezTo>
                      <a:cubicBezTo>
                        <a:pt x="542" y="1562"/>
                        <a:pt x="501" y="1552"/>
                        <a:pt x="463" y="1548"/>
                      </a:cubicBezTo>
                      <a:cubicBezTo>
                        <a:pt x="426" y="1544"/>
                        <a:pt x="383" y="1536"/>
                        <a:pt x="353" y="1535"/>
                      </a:cubicBezTo>
                      <a:cubicBezTo>
                        <a:pt x="324" y="1534"/>
                        <a:pt x="310" y="1537"/>
                        <a:pt x="286" y="1541"/>
                      </a:cubicBezTo>
                      <a:cubicBezTo>
                        <a:pt x="262" y="1544"/>
                        <a:pt x="230" y="1553"/>
                        <a:pt x="207" y="1557"/>
                      </a:cubicBezTo>
                      <a:cubicBezTo>
                        <a:pt x="183" y="1561"/>
                        <a:pt x="168" y="1566"/>
                        <a:pt x="145" y="1566"/>
                      </a:cubicBezTo>
                      <a:cubicBezTo>
                        <a:pt x="122" y="1566"/>
                        <a:pt x="88" y="1562"/>
                        <a:pt x="70" y="1557"/>
                      </a:cubicBezTo>
                      <a:cubicBezTo>
                        <a:pt x="51" y="1552"/>
                        <a:pt x="47" y="1549"/>
                        <a:pt x="35" y="1535"/>
                      </a:cubicBezTo>
                      <a:cubicBezTo>
                        <a:pt x="24" y="1522"/>
                        <a:pt x="9" y="1500"/>
                        <a:pt x="4" y="1476"/>
                      </a:cubicBezTo>
                      <a:cubicBezTo>
                        <a:pt x="0" y="1454"/>
                        <a:pt x="4" y="1422"/>
                        <a:pt x="9" y="1398"/>
                      </a:cubicBezTo>
                      <a:cubicBezTo>
                        <a:pt x="13" y="1373"/>
                        <a:pt x="25" y="1351"/>
                        <a:pt x="31" y="1331"/>
                      </a:cubicBezTo>
                      <a:cubicBezTo>
                        <a:pt x="37" y="1311"/>
                        <a:pt x="41" y="1285"/>
                        <a:pt x="43" y="1273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2" name="Freeform 8"/>
                <p:cNvSpPr>
                  <a:spLocks/>
                </p:cNvSpPr>
                <p:nvPr/>
              </p:nvSpPr>
              <p:spPr bwMode="auto">
                <a:xfrm flipH="1">
                  <a:off x="3531" y="4869"/>
                  <a:ext cx="54" cy="103"/>
                </a:xfrm>
                <a:custGeom>
                  <a:avLst/>
                  <a:gdLst/>
                  <a:ahLst/>
                  <a:cxnLst>
                    <a:cxn ang="0">
                      <a:pos x="365" y="0"/>
                    </a:cxn>
                    <a:cxn ang="0">
                      <a:pos x="360" y="350"/>
                    </a:cxn>
                    <a:cxn ang="0">
                      <a:pos x="200" y="540"/>
                    </a:cxn>
                    <a:cxn ang="0">
                      <a:pos x="0" y="530"/>
                    </a:cxn>
                  </a:cxnLst>
                  <a:rect l="0" t="0" r="r" b="b"/>
                  <a:pathLst>
                    <a:path w="387" h="570">
                      <a:moveTo>
                        <a:pt x="365" y="0"/>
                      </a:moveTo>
                      <a:cubicBezTo>
                        <a:pt x="364" y="60"/>
                        <a:pt x="387" y="260"/>
                        <a:pt x="360" y="350"/>
                      </a:cubicBezTo>
                      <a:cubicBezTo>
                        <a:pt x="333" y="440"/>
                        <a:pt x="260" y="510"/>
                        <a:pt x="200" y="540"/>
                      </a:cubicBezTo>
                      <a:cubicBezTo>
                        <a:pt x="140" y="570"/>
                        <a:pt x="42" y="532"/>
                        <a:pt x="0" y="53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3" name="Freeform 9"/>
                <p:cNvSpPr>
                  <a:spLocks/>
                </p:cNvSpPr>
                <p:nvPr/>
              </p:nvSpPr>
              <p:spPr bwMode="auto">
                <a:xfrm>
                  <a:off x="2912" y="2881"/>
                  <a:ext cx="84" cy="682"/>
                </a:xfrm>
                <a:custGeom>
                  <a:avLst/>
                  <a:gdLst/>
                  <a:ahLst/>
                  <a:cxnLst>
                    <a:cxn ang="0">
                      <a:pos x="77" y="0"/>
                    </a:cxn>
                    <a:cxn ang="0">
                      <a:pos x="77" y="149"/>
                    </a:cxn>
                    <a:cxn ang="0">
                      <a:pos x="96" y="398"/>
                    </a:cxn>
                    <a:cxn ang="0">
                      <a:pos x="96" y="598"/>
                    </a:cxn>
                    <a:cxn ang="0">
                      <a:pos x="0" y="754"/>
                    </a:cxn>
                  </a:cxnLst>
                  <a:rect l="0" t="0" r="r" b="b"/>
                  <a:pathLst>
                    <a:path w="112" h="754">
                      <a:moveTo>
                        <a:pt x="77" y="0"/>
                      </a:moveTo>
                      <a:cubicBezTo>
                        <a:pt x="75" y="41"/>
                        <a:pt x="74" y="83"/>
                        <a:pt x="77" y="149"/>
                      </a:cubicBezTo>
                      <a:cubicBezTo>
                        <a:pt x="80" y="216"/>
                        <a:pt x="93" y="324"/>
                        <a:pt x="96" y="398"/>
                      </a:cubicBezTo>
                      <a:cubicBezTo>
                        <a:pt x="99" y="473"/>
                        <a:pt x="112" y="539"/>
                        <a:pt x="96" y="598"/>
                      </a:cubicBezTo>
                      <a:cubicBezTo>
                        <a:pt x="80" y="657"/>
                        <a:pt x="20" y="722"/>
                        <a:pt x="0" y="754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4" name="Freeform 10"/>
                <p:cNvSpPr>
                  <a:spLocks/>
                </p:cNvSpPr>
                <p:nvPr/>
              </p:nvSpPr>
              <p:spPr bwMode="auto">
                <a:xfrm>
                  <a:off x="2392" y="2053"/>
                  <a:ext cx="94" cy="852"/>
                </a:xfrm>
                <a:custGeom>
                  <a:avLst/>
                  <a:gdLst/>
                  <a:ahLst/>
                  <a:cxnLst>
                    <a:cxn ang="0">
                      <a:pos x="215" y="0"/>
                    </a:cxn>
                    <a:cxn ang="0">
                      <a:pos x="95" y="200"/>
                    </a:cxn>
                    <a:cxn ang="0">
                      <a:pos x="15" y="510"/>
                    </a:cxn>
                    <a:cxn ang="0">
                      <a:pos x="5" y="860"/>
                    </a:cxn>
                    <a:cxn ang="0">
                      <a:pos x="35" y="1160"/>
                    </a:cxn>
                    <a:cxn ang="0">
                      <a:pos x="140" y="1570"/>
                    </a:cxn>
                  </a:cxnLst>
                  <a:rect l="0" t="0" r="r" b="b"/>
                  <a:pathLst>
                    <a:path w="215" h="1570">
                      <a:moveTo>
                        <a:pt x="215" y="0"/>
                      </a:moveTo>
                      <a:cubicBezTo>
                        <a:pt x="195" y="33"/>
                        <a:pt x="128" y="115"/>
                        <a:pt x="95" y="200"/>
                      </a:cubicBezTo>
                      <a:cubicBezTo>
                        <a:pt x="62" y="285"/>
                        <a:pt x="30" y="400"/>
                        <a:pt x="15" y="510"/>
                      </a:cubicBezTo>
                      <a:cubicBezTo>
                        <a:pt x="0" y="620"/>
                        <a:pt x="2" y="752"/>
                        <a:pt x="5" y="860"/>
                      </a:cubicBezTo>
                      <a:cubicBezTo>
                        <a:pt x="8" y="968"/>
                        <a:pt x="13" y="1042"/>
                        <a:pt x="35" y="1160"/>
                      </a:cubicBezTo>
                      <a:cubicBezTo>
                        <a:pt x="57" y="1278"/>
                        <a:pt x="118" y="1485"/>
                        <a:pt x="140" y="157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5" name="Freeform 11"/>
                <p:cNvSpPr>
                  <a:spLocks/>
                </p:cNvSpPr>
                <p:nvPr/>
              </p:nvSpPr>
              <p:spPr bwMode="auto">
                <a:xfrm>
                  <a:off x="2807" y="2124"/>
                  <a:ext cx="182" cy="77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00" y="210"/>
                    </a:cxn>
                    <a:cxn ang="0">
                      <a:pos x="350" y="420"/>
                    </a:cxn>
                    <a:cxn ang="0">
                      <a:pos x="410" y="810"/>
                    </a:cxn>
                    <a:cxn ang="0">
                      <a:pos x="380" y="1200"/>
                    </a:cxn>
                    <a:cxn ang="0">
                      <a:pos x="360" y="1420"/>
                    </a:cxn>
                  </a:cxnLst>
                  <a:rect l="0" t="0" r="r" b="b"/>
                  <a:pathLst>
                    <a:path w="415" h="1420">
                      <a:moveTo>
                        <a:pt x="0" y="0"/>
                      </a:moveTo>
                      <a:cubicBezTo>
                        <a:pt x="32" y="35"/>
                        <a:pt x="142" y="140"/>
                        <a:pt x="200" y="210"/>
                      </a:cubicBezTo>
                      <a:cubicBezTo>
                        <a:pt x="258" y="280"/>
                        <a:pt x="315" y="320"/>
                        <a:pt x="350" y="420"/>
                      </a:cubicBezTo>
                      <a:cubicBezTo>
                        <a:pt x="385" y="520"/>
                        <a:pt x="405" y="680"/>
                        <a:pt x="410" y="810"/>
                      </a:cubicBezTo>
                      <a:cubicBezTo>
                        <a:pt x="415" y="940"/>
                        <a:pt x="388" y="1098"/>
                        <a:pt x="380" y="1200"/>
                      </a:cubicBezTo>
                      <a:cubicBezTo>
                        <a:pt x="372" y="1302"/>
                        <a:pt x="364" y="1374"/>
                        <a:pt x="360" y="142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6" name="Freeform 12"/>
                <p:cNvSpPr>
                  <a:spLocks/>
                </p:cNvSpPr>
                <p:nvPr/>
              </p:nvSpPr>
              <p:spPr bwMode="auto">
                <a:xfrm>
                  <a:off x="2402" y="3299"/>
                  <a:ext cx="205" cy="660"/>
                </a:xfrm>
                <a:custGeom>
                  <a:avLst/>
                  <a:gdLst/>
                  <a:ahLst/>
                  <a:cxnLst>
                    <a:cxn ang="0">
                      <a:pos x="131" y="0"/>
                    </a:cxn>
                    <a:cxn ang="0">
                      <a:pos x="109" y="126"/>
                    </a:cxn>
                    <a:cxn ang="0">
                      <a:pos x="69" y="226"/>
                    </a:cxn>
                    <a:cxn ang="0">
                      <a:pos x="16" y="343"/>
                    </a:cxn>
                    <a:cxn ang="0">
                      <a:pos x="1" y="447"/>
                    </a:cxn>
                    <a:cxn ang="0">
                      <a:pos x="21" y="523"/>
                    </a:cxn>
                    <a:cxn ang="0">
                      <a:pos x="66" y="642"/>
                    </a:cxn>
                    <a:cxn ang="0">
                      <a:pos x="136" y="712"/>
                    </a:cxn>
                    <a:cxn ang="0">
                      <a:pos x="276" y="732"/>
                    </a:cxn>
                  </a:cxnLst>
                  <a:rect l="0" t="0" r="r" b="b"/>
                  <a:pathLst>
                    <a:path w="276" h="732">
                      <a:moveTo>
                        <a:pt x="131" y="0"/>
                      </a:moveTo>
                      <a:cubicBezTo>
                        <a:pt x="127" y="21"/>
                        <a:pt x="119" y="89"/>
                        <a:pt x="109" y="126"/>
                      </a:cubicBezTo>
                      <a:cubicBezTo>
                        <a:pt x="99" y="164"/>
                        <a:pt x="84" y="189"/>
                        <a:pt x="69" y="226"/>
                      </a:cubicBezTo>
                      <a:cubicBezTo>
                        <a:pt x="54" y="262"/>
                        <a:pt x="27" y="306"/>
                        <a:pt x="16" y="343"/>
                      </a:cubicBezTo>
                      <a:cubicBezTo>
                        <a:pt x="5" y="380"/>
                        <a:pt x="0" y="417"/>
                        <a:pt x="1" y="447"/>
                      </a:cubicBezTo>
                      <a:cubicBezTo>
                        <a:pt x="2" y="477"/>
                        <a:pt x="10" y="491"/>
                        <a:pt x="21" y="523"/>
                      </a:cubicBezTo>
                      <a:cubicBezTo>
                        <a:pt x="32" y="555"/>
                        <a:pt x="47" y="611"/>
                        <a:pt x="66" y="642"/>
                      </a:cubicBezTo>
                      <a:cubicBezTo>
                        <a:pt x="85" y="673"/>
                        <a:pt x="101" y="697"/>
                        <a:pt x="136" y="712"/>
                      </a:cubicBezTo>
                      <a:cubicBezTo>
                        <a:pt x="171" y="727"/>
                        <a:pt x="247" y="728"/>
                        <a:pt x="276" y="732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7" name="Freeform 13"/>
                <p:cNvSpPr>
                  <a:spLocks/>
                </p:cNvSpPr>
                <p:nvPr/>
              </p:nvSpPr>
              <p:spPr bwMode="auto">
                <a:xfrm>
                  <a:off x="2466" y="2156"/>
                  <a:ext cx="267" cy="1411"/>
                </a:xfrm>
                <a:custGeom>
                  <a:avLst/>
                  <a:gdLst/>
                  <a:ahLst/>
                  <a:cxnLst>
                    <a:cxn ang="0">
                      <a:pos x="0" y="141"/>
                    </a:cxn>
                    <a:cxn ang="0">
                      <a:pos x="113" y="44"/>
                    </a:cxn>
                    <a:cxn ang="0">
                      <a:pos x="248" y="6"/>
                    </a:cxn>
                    <a:cxn ang="0">
                      <a:pos x="398" y="6"/>
                    </a:cxn>
                    <a:cxn ang="0">
                      <a:pos x="510" y="44"/>
                    </a:cxn>
                    <a:cxn ang="0">
                      <a:pos x="578" y="156"/>
                    </a:cxn>
                    <a:cxn ang="0">
                      <a:pos x="563" y="306"/>
                    </a:cxn>
                    <a:cxn ang="0">
                      <a:pos x="540" y="396"/>
                    </a:cxn>
                    <a:cxn ang="0">
                      <a:pos x="555" y="494"/>
                    </a:cxn>
                    <a:cxn ang="0">
                      <a:pos x="593" y="689"/>
                    </a:cxn>
                    <a:cxn ang="0">
                      <a:pos x="578" y="936"/>
                    </a:cxn>
                    <a:cxn ang="0">
                      <a:pos x="555" y="1056"/>
                    </a:cxn>
                    <a:cxn ang="0">
                      <a:pos x="525" y="1236"/>
                    </a:cxn>
                    <a:cxn ang="0">
                      <a:pos x="482" y="1461"/>
                    </a:cxn>
                    <a:cxn ang="0">
                      <a:pos x="542" y="1686"/>
                    </a:cxn>
                    <a:cxn ang="0">
                      <a:pos x="572" y="1836"/>
                    </a:cxn>
                    <a:cxn ang="0">
                      <a:pos x="555" y="1988"/>
                    </a:cxn>
                    <a:cxn ang="0">
                      <a:pos x="563" y="2168"/>
                    </a:cxn>
                    <a:cxn ang="0">
                      <a:pos x="570" y="2333"/>
                    </a:cxn>
                    <a:cxn ang="0">
                      <a:pos x="609" y="2601"/>
                    </a:cxn>
                  </a:cxnLst>
                  <a:rect l="0" t="0" r="r" b="b"/>
                  <a:pathLst>
                    <a:path w="609" h="2601">
                      <a:moveTo>
                        <a:pt x="0" y="141"/>
                      </a:moveTo>
                      <a:cubicBezTo>
                        <a:pt x="17" y="125"/>
                        <a:pt x="72" y="67"/>
                        <a:pt x="113" y="44"/>
                      </a:cubicBezTo>
                      <a:cubicBezTo>
                        <a:pt x="154" y="21"/>
                        <a:pt x="201" y="12"/>
                        <a:pt x="248" y="6"/>
                      </a:cubicBezTo>
                      <a:cubicBezTo>
                        <a:pt x="295" y="0"/>
                        <a:pt x="354" y="0"/>
                        <a:pt x="398" y="6"/>
                      </a:cubicBezTo>
                      <a:cubicBezTo>
                        <a:pt x="442" y="12"/>
                        <a:pt x="480" y="19"/>
                        <a:pt x="510" y="44"/>
                      </a:cubicBezTo>
                      <a:cubicBezTo>
                        <a:pt x="540" y="69"/>
                        <a:pt x="569" y="112"/>
                        <a:pt x="578" y="156"/>
                      </a:cubicBezTo>
                      <a:cubicBezTo>
                        <a:pt x="587" y="200"/>
                        <a:pt x="569" y="266"/>
                        <a:pt x="563" y="306"/>
                      </a:cubicBezTo>
                      <a:cubicBezTo>
                        <a:pt x="557" y="346"/>
                        <a:pt x="541" y="365"/>
                        <a:pt x="540" y="396"/>
                      </a:cubicBezTo>
                      <a:cubicBezTo>
                        <a:pt x="539" y="427"/>
                        <a:pt x="546" y="445"/>
                        <a:pt x="555" y="494"/>
                      </a:cubicBezTo>
                      <a:cubicBezTo>
                        <a:pt x="564" y="543"/>
                        <a:pt x="589" y="615"/>
                        <a:pt x="593" y="689"/>
                      </a:cubicBezTo>
                      <a:cubicBezTo>
                        <a:pt x="597" y="763"/>
                        <a:pt x="584" y="875"/>
                        <a:pt x="578" y="936"/>
                      </a:cubicBezTo>
                      <a:cubicBezTo>
                        <a:pt x="572" y="997"/>
                        <a:pt x="564" y="1006"/>
                        <a:pt x="555" y="1056"/>
                      </a:cubicBezTo>
                      <a:cubicBezTo>
                        <a:pt x="546" y="1106"/>
                        <a:pt x="537" y="1169"/>
                        <a:pt x="525" y="1236"/>
                      </a:cubicBezTo>
                      <a:cubicBezTo>
                        <a:pt x="513" y="1303"/>
                        <a:pt x="479" y="1386"/>
                        <a:pt x="482" y="1461"/>
                      </a:cubicBezTo>
                      <a:cubicBezTo>
                        <a:pt x="485" y="1536"/>
                        <a:pt x="527" y="1624"/>
                        <a:pt x="542" y="1686"/>
                      </a:cubicBezTo>
                      <a:cubicBezTo>
                        <a:pt x="557" y="1748"/>
                        <a:pt x="570" y="1786"/>
                        <a:pt x="572" y="1836"/>
                      </a:cubicBezTo>
                      <a:cubicBezTo>
                        <a:pt x="574" y="1886"/>
                        <a:pt x="557" y="1933"/>
                        <a:pt x="555" y="1988"/>
                      </a:cubicBezTo>
                      <a:cubicBezTo>
                        <a:pt x="553" y="2043"/>
                        <a:pt x="561" y="2111"/>
                        <a:pt x="563" y="2168"/>
                      </a:cubicBezTo>
                      <a:cubicBezTo>
                        <a:pt x="565" y="2225"/>
                        <a:pt x="562" y="2261"/>
                        <a:pt x="570" y="2333"/>
                      </a:cubicBezTo>
                      <a:cubicBezTo>
                        <a:pt x="578" y="2405"/>
                        <a:pt x="601" y="2545"/>
                        <a:pt x="609" y="2601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8" name="Freeform 14"/>
                <p:cNvSpPr>
                  <a:spLocks/>
                </p:cNvSpPr>
                <p:nvPr/>
              </p:nvSpPr>
              <p:spPr bwMode="auto">
                <a:xfrm>
                  <a:off x="2404" y="2238"/>
                  <a:ext cx="164" cy="1337"/>
                </a:xfrm>
                <a:custGeom>
                  <a:avLst/>
                  <a:gdLst/>
                  <a:ahLst/>
                  <a:cxnLst>
                    <a:cxn ang="0">
                      <a:pos x="135" y="0"/>
                    </a:cxn>
                    <a:cxn ang="0">
                      <a:pos x="82" y="128"/>
                    </a:cxn>
                    <a:cxn ang="0">
                      <a:pos x="15" y="308"/>
                    </a:cxn>
                    <a:cxn ang="0">
                      <a:pos x="0" y="495"/>
                    </a:cxn>
                    <a:cxn ang="0">
                      <a:pos x="15" y="645"/>
                    </a:cxn>
                    <a:cxn ang="0">
                      <a:pos x="46" y="893"/>
                    </a:cxn>
                    <a:cxn ang="0">
                      <a:pos x="91" y="1050"/>
                    </a:cxn>
                    <a:cxn ang="0">
                      <a:pos x="114" y="1178"/>
                    </a:cxn>
                    <a:cxn ang="0">
                      <a:pos x="121" y="1298"/>
                    </a:cxn>
                    <a:cxn ang="0">
                      <a:pos x="114" y="1350"/>
                    </a:cxn>
                    <a:cxn ang="0">
                      <a:pos x="159" y="1418"/>
                    </a:cxn>
                    <a:cxn ang="0">
                      <a:pos x="166" y="1478"/>
                    </a:cxn>
                    <a:cxn ang="0">
                      <a:pos x="174" y="1590"/>
                    </a:cxn>
                    <a:cxn ang="0">
                      <a:pos x="181" y="1733"/>
                    </a:cxn>
                    <a:cxn ang="0">
                      <a:pos x="202" y="1875"/>
                    </a:cxn>
                    <a:cxn ang="0">
                      <a:pos x="238" y="2025"/>
                    </a:cxn>
                    <a:cxn ang="0">
                      <a:pos x="300" y="2190"/>
                    </a:cxn>
                    <a:cxn ang="0">
                      <a:pos x="375" y="2468"/>
                    </a:cxn>
                  </a:cxnLst>
                  <a:rect l="0" t="0" r="r" b="b"/>
                  <a:pathLst>
                    <a:path w="375" h="2468">
                      <a:moveTo>
                        <a:pt x="135" y="0"/>
                      </a:moveTo>
                      <a:cubicBezTo>
                        <a:pt x="126" y="21"/>
                        <a:pt x="102" y="77"/>
                        <a:pt x="82" y="128"/>
                      </a:cubicBezTo>
                      <a:cubicBezTo>
                        <a:pt x="62" y="179"/>
                        <a:pt x="29" y="247"/>
                        <a:pt x="15" y="308"/>
                      </a:cubicBezTo>
                      <a:cubicBezTo>
                        <a:pt x="1" y="369"/>
                        <a:pt x="0" y="439"/>
                        <a:pt x="0" y="495"/>
                      </a:cubicBezTo>
                      <a:cubicBezTo>
                        <a:pt x="0" y="551"/>
                        <a:pt x="7" y="579"/>
                        <a:pt x="15" y="645"/>
                      </a:cubicBezTo>
                      <a:cubicBezTo>
                        <a:pt x="23" y="711"/>
                        <a:pt x="33" y="826"/>
                        <a:pt x="46" y="893"/>
                      </a:cubicBezTo>
                      <a:cubicBezTo>
                        <a:pt x="59" y="960"/>
                        <a:pt x="80" y="1003"/>
                        <a:pt x="91" y="1050"/>
                      </a:cubicBezTo>
                      <a:cubicBezTo>
                        <a:pt x="102" y="1097"/>
                        <a:pt x="109" y="1137"/>
                        <a:pt x="114" y="1178"/>
                      </a:cubicBezTo>
                      <a:cubicBezTo>
                        <a:pt x="119" y="1219"/>
                        <a:pt x="121" y="1269"/>
                        <a:pt x="121" y="1298"/>
                      </a:cubicBezTo>
                      <a:cubicBezTo>
                        <a:pt x="121" y="1327"/>
                        <a:pt x="108" y="1330"/>
                        <a:pt x="114" y="1350"/>
                      </a:cubicBezTo>
                      <a:cubicBezTo>
                        <a:pt x="120" y="1370"/>
                        <a:pt x="150" y="1397"/>
                        <a:pt x="159" y="1418"/>
                      </a:cubicBezTo>
                      <a:cubicBezTo>
                        <a:pt x="168" y="1439"/>
                        <a:pt x="164" y="1449"/>
                        <a:pt x="166" y="1478"/>
                      </a:cubicBezTo>
                      <a:cubicBezTo>
                        <a:pt x="168" y="1507"/>
                        <a:pt x="172" y="1548"/>
                        <a:pt x="174" y="1590"/>
                      </a:cubicBezTo>
                      <a:cubicBezTo>
                        <a:pt x="176" y="1632"/>
                        <a:pt x="176" y="1686"/>
                        <a:pt x="181" y="1733"/>
                      </a:cubicBezTo>
                      <a:cubicBezTo>
                        <a:pt x="186" y="1780"/>
                        <a:pt x="193" y="1826"/>
                        <a:pt x="202" y="1875"/>
                      </a:cubicBezTo>
                      <a:cubicBezTo>
                        <a:pt x="211" y="1924"/>
                        <a:pt x="222" y="1973"/>
                        <a:pt x="238" y="2025"/>
                      </a:cubicBezTo>
                      <a:cubicBezTo>
                        <a:pt x="254" y="2077"/>
                        <a:pt x="277" y="2116"/>
                        <a:pt x="300" y="2190"/>
                      </a:cubicBezTo>
                      <a:cubicBezTo>
                        <a:pt x="323" y="2264"/>
                        <a:pt x="360" y="2410"/>
                        <a:pt x="375" y="246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59" name="Freeform 15"/>
                <p:cNvSpPr>
                  <a:spLocks/>
                </p:cNvSpPr>
                <p:nvPr/>
              </p:nvSpPr>
              <p:spPr bwMode="auto">
                <a:xfrm>
                  <a:off x="2569" y="3574"/>
                  <a:ext cx="96" cy="47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48"/>
                    </a:cxn>
                    <a:cxn ang="0">
                      <a:pos x="18" y="105"/>
                    </a:cxn>
                    <a:cxn ang="0">
                      <a:pos x="24" y="153"/>
                    </a:cxn>
                    <a:cxn ang="0">
                      <a:pos x="15" y="198"/>
                    </a:cxn>
                    <a:cxn ang="0">
                      <a:pos x="9" y="225"/>
                    </a:cxn>
                    <a:cxn ang="0">
                      <a:pos x="20" y="253"/>
                    </a:cxn>
                    <a:cxn ang="0">
                      <a:pos x="31" y="290"/>
                    </a:cxn>
                    <a:cxn ang="0">
                      <a:pos x="21" y="333"/>
                    </a:cxn>
                    <a:cxn ang="0">
                      <a:pos x="18" y="381"/>
                    </a:cxn>
                    <a:cxn ang="0">
                      <a:pos x="23" y="447"/>
                    </a:cxn>
                    <a:cxn ang="0">
                      <a:pos x="40" y="546"/>
                    </a:cxn>
                    <a:cxn ang="0">
                      <a:pos x="57" y="624"/>
                    </a:cxn>
                    <a:cxn ang="0">
                      <a:pos x="82" y="701"/>
                    </a:cxn>
                    <a:cxn ang="0">
                      <a:pos x="110" y="762"/>
                    </a:cxn>
                    <a:cxn ang="0">
                      <a:pos x="142" y="830"/>
                    </a:cxn>
                    <a:cxn ang="0">
                      <a:pos x="165" y="864"/>
                    </a:cxn>
                    <a:cxn ang="0">
                      <a:pos x="190" y="872"/>
                    </a:cxn>
                    <a:cxn ang="0">
                      <a:pos x="213" y="865"/>
                    </a:cxn>
                    <a:cxn ang="0">
                      <a:pos x="218" y="843"/>
                    </a:cxn>
                  </a:cxnLst>
                  <a:rect l="0" t="0" r="r" b="b"/>
                  <a:pathLst>
                    <a:path w="218" h="872">
                      <a:moveTo>
                        <a:pt x="0" y="0"/>
                      </a:moveTo>
                      <a:cubicBezTo>
                        <a:pt x="1" y="8"/>
                        <a:pt x="3" y="31"/>
                        <a:pt x="6" y="48"/>
                      </a:cubicBezTo>
                      <a:cubicBezTo>
                        <a:pt x="9" y="65"/>
                        <a:pt x="15" y="88"/>
                        <a:pt x="18" y="105"/>
                      </a:cubicBezTo>
                      <a:cubicBezTo>
                        <a:pt x="21" y="122"/>
                        <a:pt x="24" y="138"/>
                        <a:pt x="24" y="153"/>
                      </a:cubicBezTo>
                      <a:cubicBezTo>
                        <a:pt x="24" y="168"/>
                        <a:pt x="17" y="186"/>
                        <a:pt x="15" y="198"/>
                      </a:cubicBezTo>
                      <a:cubicBezTo>
                        <a:pt x="13" y="210"/>
                        <a:pt x="8" y="216"/>
                        <a:pt x="9" y="225"/>
                      </a:cubicBezTo>
                      <a:cubicBezTo>
                        <a:pt x="10" y="234"/>
                        <a:pt x="16" y="242"/>
                        <a:pt x="20" y="253"/>
                      </a:cubicBezTo>
                      <a:cubicBezTo>
                        <a:pt x="24" y="264"/>
                        <a:pt x="31" y="277"/>
                        <a:pt x="31" y="290"/>
                      </a:cubicBezTo>
                      <a:cubicBezTo>
                        <a:pt x="31" y="303"/>
                        <a:pt x="23" y="318"/>
                        <a:pt x="21" y="333"/>
                      </a:cubicBezTo>
                      <a:cubicBezTo>
                        <a:pt x="19" y="348"/>
                        <a:pt x="18" y="362"/>
                        <a:pt x="18" y="381"/>
                      </a:cubicBezTo>
                      <a:cubicBezTo>
                        <a:pt x="18" y="400"/>
                        <a:pt x="19" y="420"/>
                        <a:pt x="23" y="447"/>
                      </a:cubicBezTo>
                      <a:cubicBezTo>
                        <a:pt x="27" y="474"/>
                        <a:pt x="34" y="516"/>
                        <a:pt x="40" y="546"/>
                      </a:cubicBezTo>
                      <a:cubicBezTo>
                        <a:pt x="45" y="576"/>
                        <a:pt x="49" y="598"/>
                        <a:pt x="57" y="624"/>
                      </a:cubicBezTo>
                      <a:cubicBezTo>
                        <a:pt x="64" y="650"/>
                        <a:pt x="73" y="678"/>
                        <a:pt x="82" y="701"/>
                      </a:cubicBezTo>
                      <a:cubicBezTo>
                        <a:pt x="91" y="724"/>
                        <a:pt x="100" y="741"/>
                        <a:pt x="110" y="762"/>
                      </a:cubicBezTo>
                      <a:cubicBezTo>
                        <a:pt x="120" y="784"/>
                        <a:pt x="132" y="813"/>
                        <a:pt x="142" y="830"/>
                      </a:cubicBezTo>
                      <a:cubicBezTo>
                        <a:pt x="151" y="847"/>
                        <a:pt x="157" y="857"/>
                        <a:pt x="165" y="864"/>
                      </a:cubicBezTo>
                      <a:cubicBezTo>
                        <a:pt x="173" y="871"/>
                        <a:pt x="182" y="872"/>
                        <a:pt x="190" y="872"/>
                      </a:cubicBezTo>
                      <a:cubicBezTo>
                        <a:pt x="198" y="872"/>
                        <a:pt x="208" y="870"/>
                        <a:pt x="213" y="865"/>
                      </a:cubicBezTo>
                      <a:cubicBezTo>
                        <a:pt x="217" y="860"/>
                        <a:pt x="217" y="848"/>
                        <a:pt x="218" y="843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0" name="Freeform 16"/>
                <p:cNvSpPr>
                  <a:spLocks/>
                </p:cNvSpPr>
                <p:nvPr/>
              </p:nvSpPr>
              <p:spPr bwMode="auto">
                <a:xfrm>
                  <a:off x="2735" y="3568"/>
                  <a:ext cx="125" cy="4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5" y="75"/>
                    </a:cxn>
                    <a:cxn ang="0">
                      <a:pos x="21" y="144"/>
                    </a:cxn>
                    <a:cxn ang="0">
                      <a:pos x="27" y="207"/>
                    </a:cxn>
                    <a:cxn ang="0">
                      <a:pos x="48" y="270"/>
                    </a:cxn>
                    <a:cxn ang="0">
                      <a:pos x="102" y="297"/>
                    </a:cxn>
                    <a:cxn ang="0">
                      <a:pos x="149" y="329"/>
                    </a:cxn>
                    <a:cxn ang="0">
                      <a:pos x="192" y="382"/>
                    </a:cxn>
                    <a:cxn ang="0">
                      <a:pos x="217" y="455"/>
                    </a:cxn>
                    <a:cxn ang="0">
                      <a:pos x="243" y="528"/>
                    </a:cxn>
                    <a:cxn ang="0">
                      <a:pos x="260" y="612"/>
                    </a:cxn>
                    <a:cxn ang="0">
                      <a:pos x="260" y="681"/>
                    </a:cxn>
                    <a:cxn ang="0">
                      <a:pos x="268" y="711"/>
                    </a:cxn>
                    <a:cxn ang="0">
                      <a:pos x="285" y="749"/>
                    </a:cxn>
                    <a:cxn ang="0">
                      <a:pos x="268" y="767"/>
                    </a:cxn>
                    <a:cxn ang="0">
                      <a:pos x="219" y="756"/>
                    </a:cxn>
                    <a:cxn ang="0">
                      <a:pos x="189" y="741"/>
                    </a:cxn>
                    <a:cxn ang="0">
                      <a:pos x="162" y="699"/>
                    </a:cxn>
                    <a:cxn ang="0">
                      <a:pos x="153" y="664"/>
                    </a:cxn>
                    <a:cxn ang="0">
                      <a:pos x="151" y="620"/>
                    </a:cxn>
                    <a:cxn ang="0">
                      <a:pos x="136" y="599"/>
                    </a:cxn>
                    <a:cxn ang="0">
                      <a:pos x="113" y="568"/>
                    </a:cxn>
                  </a:cxnLst>
                  <a:rect l="0" t="0" r="r" b="b"/>
                  <a:pathLst>
                    <a:path w="285" h="768">
                      <a:moveTo>
                        <a:pt x="0" y="0"/>
                      </a:moveTo>
                      <a:cubicBezTo>
                        <a:pt x="2" y="12"/>
                        <a:pt x="12" y="51"/>
                        <a:pt x="15" y="75"/>
                      </a:cubicBezTo>
                      <a:cubicBezTo>
                        <a:pt x="18" y="99"/>
                        <a:pt x="19" y="122"/>
                        <a:pt x="21" y="144"/>
                      </a:cubicBezTo>
                      <a:cubicBezTo>
                        <a:pt x="23" y="166"/>
                        <a:pt x="23" y="186"/>
                        <a:pt x="27" y="207"/>
                      </a:cubicBezTo>
                      <a:cubicBezTo>
                        <a:pt x="31" y="228"/>
                        <a:pt x="36" y="255"/>
                        <a:pt x="48" y="270"/>
                      </a:cubicBezTo>
                      <a:cubicBezTo>
                        <a:pt x="60" y="285"/>
                        <a:pt x="85" y="287"/>
                        <a:pt x="102" y="297"/>
                      </a:cubicBezTo>
                      <a:cubicBezTo>
                        <a:pt x="119" y="307"/>
                        <a:pt x="134" y="315"/>
                        <a:pt x="149" y="329"/>
                      </a:cubicBezTo>
                      <a:cubicBezTo>
                        <a:pt x="164" y="343"/>
                        <a:pt x="180" y="361"/>
                        <a:pt x="192" y="382"/>
                      </a:cubicBezTo>
                      <a:cubicBezTo>
                        <a:pt x="203" y="402"/>
                        <a:pt x="209" y="430"/>
                        <a:pt x="217" y="455"/>
                      </a:cubicBezTo>
                      <a:cubicBezTo>
                        <a:pt x="226" y="479"/>
                        <a:pt x="235" y="502"/>
                        <a:pt x="243" y="528"/>
                      </a:cubicBezTo>
                      <a:cubicBezTo>
                        <a:pt x="250" y="554"/>
                        <a:pt x="257" y="586"/>
                        <a:pt x="260" y="612"/>
                      </a:cubicBezTo>
                      <a:cubicBezTo>
                        <a:pt x="262" y="637"/>
                        <a:pt x="258" y="665"/>
                        <a:pt x="260" y="681"/>
                      </a:cubicBezTo>
                      <a:cubicBezTo>
                        <a:pt x="261" y="698"/>
                        <a:pt x="264" y="700"/>
                        <a:pt x="268" y="711"/>
                      </a:cubicBezTo>
                      <a:cubicBezTo>
                        <a:pt x="272" y="722"/>
                        <a:pt x="285" y="740"/>
                        <a:pt x="285" y="749"/>
                      </a:cubicBezTo>
                      <a:cubicBezTo>
                        <a:pt x="285" y="759"/>
                        <a:pt x="279" y="766"/>
                        <a:pt x="268" y="767"/>
                      </a:cubicBezTo>
                      <a:cubicBezTo>
                        <a:pt x="257" y="768"/>
                        <a:pt x="232" y="761"/>
                        <a:pt x="219" y="756"/>
                      </a:cubicBezTo>
                      <a:cubicBezTo>
                        <a:pt x="206" y="752"/>
                        <a:pt x="199" y="750"/>
                        <a:pt x="189" y="741"/>
                      </a:cubicBezTo>
                      <a:cubicBezTo>
                        <a:pt x="180" y="731"/>
                        <a:pt x="168" y="712"/>
                        <a:pt x="162" y="699"/>
                      </a:cubicBezTo>
                      <a:cubicBezTo>
                        <a:pt x="156" y="686"/>
                        <a:pt x="155" y="677"/>
                        <a:pt x="153" y="664"/>
                      </a:cubicBezTo>
                      <a:cubicBezTo>
                        <a:pt x="151" y="651"/>
                        <a:pt x="154" y="631"/>
                        <a:pt x="151" y="620"/>
                      </a:cubicBezTo>
                      <a:cubicBezTo>
                        <a:pt x="148" y="610"/>
                        <a:pt x="143" y="608"/>
                        <a:pt x="136" y="599"/>
                      </a:cubicBezTo>
                      <a:cubicBezTo>
                        <a:pt x="130" y="591"/>
                        <a:pt x="118" y="575"/>
                        <a:pt x="113" y="56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1" name="Freeform 17"/>
                <p:cNvSpPr>
                  <a:spLocks/>
                </p:cNvSpPr>
                <p:nvPr/>
              </p:nvSpPr>
              <p:spPr bwMode="auto">
                <a:xfrm flipH="1">
                  <a:off x="2858" y="1270"/>
                  <a:ext cx="92" cy="354"/>
                </a:xfrm>
                <a:custGeom>
                  <a:avLst/>
                  <a:gdLst/>
                  <a:ahLst/>
                  <a:cxnLst>
                    <a:cxn ang="0">
                      <a:pos x="1418" y="0"/>
                    </a:cxn>
                    <a:cxn ang="0">
                      <a:pos x="1072" y="595"/>
                    </a:cxn>
                    <a:cxn ang="0">
                      <a:pos x="924" y="942"/>
                    </a:cxn>
                    <a:cxn ang="0">
                      <a:pos x="726" y="1338"/>
                    </a:cxn>
                    <a:cxn ang="0">
                      <a:pos x="643" y="1668"/>
                    </a:cxn>
                    <a:cxn ang="0">
                      <a:pos x="817" y="1990"/>
                    </a:cxn>
                    <a:cxn ang="0">
                      <a:pos x="557" y="2510"/>
                    </a:cxn>
                    <a:cxn ang="0">
                      <a:pos x="317" y="2950"/>
                    </a:cxn>
                    <a:cxn ang="0">
                      <a:pos x="17" y="3450"/>
                    </a:cxn>
                    <a:cxn ang="0">
                      <a:pos x="217" y="3690"/>
                    </a:cxn>
                    <a:cxn ang="0">
                      <a:pos x="577" y="3810"/>
                    </a:cxn>
                  </a:cxnLst>
                  <a:rect l="0" t="0" r="r" b="b"/>
                  <a:pathLst>
                    <a:path w="1418" h="3810">
                      <a:moveTo>
                        <a:pt x="1418" y="0"/>
                      </a:moveTo>
                      <a:cubicBezTo>
                        <a:pt x="1360" y="99"/>
                        <a:pt x="1154" y="438"/>
                        <a:pt x="1072" y="595"/>
                      </a:cubicBezTo>
                      <a:cubicBezTo>
                        <a:pt x="989" y="752"/>
                        <a:pt x="981" y="818"/>
                        <a:pt x="924" y="942"/>
                      </a:cubicBezTo>
                      <a:cubicBezTo>
                        <a:pt x="866" y="1066"/>
                        <a:pt x="773" y="1217"/>
                        <a:pt x="726" y="1338"/>
                      </a:cubicBezTo>
                      <a:cubicBezTo>
                        <a:pt x="679" y="1460"/>
                        <a:pt x="628" y="1559"/>
                        <a:pt x="643" y="1668"/>
                      </a:cubicBezTo>
                      <a:cubicBezTo>
                        <a:pt x="658" y="1777"/>
                        <a:pt x="831" y="1850"/>
                        <a:pt x="817" y="1990"/>
                      </a:cubicBezTo>
                      <a:cubicBezTo>
                        <a:pt x="803" y="2130"/>
                        <a:pt x="640" y="2350"/>
                        <a:pt x="557" y="2510"/>
                      </a:cubicBezTo>
                      <a:cubicBezTo>
                        <a:pt x="474" y="2670"/>
                        <a:pt x="407" y="2793"/>
                        <a:pt x="317" y="2950"/>
                      </a:cubicBezTo>
                      <a:cubicBezTo>
                        <a:pt x="227" y="3107"/>
                        <a:pt x="34" y="3327"/>
                        <a:pt x="17" y="3450"/>
                      </a:cubicBezTo>
                      <a:cubicBezTo>
                        <a:pt x="0" y="3573"/>
                        <a:pt x="124" y="3630"/>
                        <a:pt x="217" y="3690"/>
                      </a:cubicBezTo>
                      <a:cubicBezTo>
                        <a:pt x="310" y="3750"/>
                        <a:pt x="502" y="3785"/>
                        <a:pt x="577" y="381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2" name="Freeform 18"/>
                <p:cNvSpPr>
                  <a:spLocks/>
                </p:cNvSpPr>
                <p:nvPr/>
              </p:nvSpPr>
              <p:spPr bwMode="auto">
                <a:xfrm>
                  <a:off x="2724" y="1621"/>
                  <a:ext cx="196" cy="511"/>
                </a:xfrm>
                <a:custGeom>
                  <a:avLst/>
                  <a:gdLst/>
                  <a:ahLst/>
                  <a:cxnLst>
                    <a:cxn ang="0">
                      <a:pos x="432" y="0"/>
                    </a:cxn>
                    <a:cxn ang="0">
                      <a:pos x="426" y="34"/>
                    </a:cxn>
                    <a:cxn ang="0">
                      <a:pos x="432" y="68"/>
                    </a:cxn>
                    <a:cxn ang="0">
                      <a:pos x="446" y="99"/>
                    </a:cxn>
                    <a:cxn ang="0">
                      <a:pos x="441" y="135"/>
                    </a:cxn>
                    <a:cxn ang="0">
                      <a:pos x="417" y="155"/>
                    </a:cxn>
                    <a:cxn ang="0">
                      <a:pos x="356" y="152"/>
                    </a:cxn>
                    <a:cxn ang="0">
                      <a:pos x="329" y="152"/>
                    </a:cxn>
                    <a:cxn ang="0">
                      <a:pos x="402" y="158"/>
                    </a:cxn>
                    <a:cxn ang="0">
                      <a:pos x="429" y="178"/>
                    </a:cxn>
                    <a:cxn ang="0">
                      <a:pos x="429" y="212"/>
                    </a:cxn>
                    <a:cxn ang="0">
                      <a:pos x="411" y="236"/>
                    </a:cxn>
                    <a:cxn ang="0">
                      <a:pos x="384" y="260"/>
                    </a:cxn>
                    <a:cxn ang="0">
                      <a:pos x="375" y="302"/>
                    </a:cxn>
                    <a:cxn ang="0">
                      <a:pos x="390" y="350"/>
                    </a:cxn>
                    <a:cxn ang="0">
                      <a:pos x="405" y="384"/>
                    </a:cxn>
                    <a:cxn ang="0">
                      <a:pos x="395" y="440"/>
                    </a:cxn>
                    <a:cxn ang="0">
                      <a:pos x="344" y="483"/>
                    </a:cxn>
                    <a:cxn ang="0">
                      <a:pos x="220" y="500"/>
                    </a:cxn>
                    <a:cxn ang="0">
                      <a:pos x="125" y="517"/>
                    </a:cxn>
                    <a:cxn ang="0">
                      <a:pos x="51" y="559"/>
                    </a:cxn>
                    <a:cxn ang="0">
                      <a:pos x="23" y="726"/>
                    </a:cxn>
                    <a:cxn ang="0">
                      <a:pos x="188" y="943"/>
                    </a:cxn>
                  </a:cxnLst>
                  <a:rect l="0" t="0" r="r" b="b"/>
                  <a:pathLst>
                    <a:path w="448" h="943">
                      <a:moveTo>
                        <a:pt x="432" y="0"/>
                      </a:moveTo>
                      <a:cubicBezTo>
                        <a:pt x="431" y="6"/>
                        <a:pt x="426" y="23"/>
                        <a:pt x="426" y="34"/>
                      </a:cubicBezTo>
                      <a:cubicBezTo>
                        <a:pt x="426" y="46"/>
                        <a:pt x="428" y="58"/>
                        <a:pt x="432" y="68"/>
                      </a:cubicBezTo>
                      <a:cubicBezTo>
                        <a:pt x="435" y="79"/>
                        <a:pt x="445" y="88"/>
                        <a:pt x="446" y="99"/>
                      </a:cubicBezTo>
                      <a:cubicBezTo>
                        <a:pt x="448" y="110"/>
                        <a:pt x="446" y="126"/>
                        <a:pt x="441" y="135"/>
                      </a:cubicBezTo>
                      <a:cubicBezTo>
                        <a:pt x="436" y="144"/>
                        <a:pt x="431" y="152"/>
                        <a:pt x="417" y="155"/>
                      </a:cubicBezTo>
                      <a:cubicBezTo>
                        <a:pt x="403" y="158"/>
                        <a:pt x="371" y="152"/>
                        <a:pt x="356" y="152"/>
                      </a:cubicBezTo>
                      <a:cubicBezTo>
                        <a:pt x="341" y="152"/>
                        <a:pt x="322" y="151"/>
                        <a:pt x="329" y="152"/>
                      </a:cubicBezTo>
                      <a:cubicBezTo>
                        <a:pt x="337" y="153"/>
                        <a:pt x="386" y="153"/>
                        <a:pt x="402" y="158"/>
                      </a:cubicBezTo>
                      <a:cubicBezTo>
                        <a:pt x="419" y="162"/>
                        <a:pt x="424" y="169"/>
                        <a:pt x="429" y="178"/>
                      </a:cubicBezTo>
                      <a:cubicBezTo>
                        <a:pt x="433" y="187"/>
                        <a:pt x="432" y="202"/>
                        <a:pt x="429" y="212"/>
                      </a:cubicBezTo>
                      <a:cubicBezTo>
                        <a:pt x="426" y="222"/>
                        <a:pt x="418" y="228"/>
                        <a:pt x="411" y="236"/>
                      </a:cubicBezTo>
                      <a:cubicBezTo>
                        <a:pt x="404" y="244"/>
                        <a:pt x="390" y="249"/>
                        <a:pt x="384" y="260"/>
                      </a:cubicBezTo>
                      <a:cubicBezTo>
                        <a:pt x="378" y="271"/>
                        <a:pt x="375" y="287"/>
                        <a:pt x="375" y="302"/>
                      </a:cubicBezTo>
                      <a:cubicBezTo>
                        <a:pt x="376" y="317"/>
                        <a:pt x="385" y="336"/>
                        <a:pt x="390" y="350"/>
                      </a:cubicBezTo>
                      <a:cubicBezTo>
                        <a:pt x="395" y="363"/>
                        <a:pt x="404" y="369"/>
                        <a:pt x="405" y="384"/>
                      </a:cubicBezTo>
                      <a:cubicBezTo>
                        <a:pt x="406" y="399"/>
                        <a:pt x="405" y="424"/>
                        <a:pt x="395" y="440"/>
                      </a:cubicBezTo>
                      <a:cubicBezTo>
                        <a:pt x="385" y="457"/>
                        <a:pt x="373" y="473"/>
                        <a:pt x="344" y="483"/>
                      </a:cubicBezTo>
                      <a:cubicBezTo>
                        <a:pt x="315" y="493"/>
                        <a:pt x="256" y="494"/>
                        <a:pt x="220" y="500"/>
                      </a:cubicBezTo>
                      <a:cubicBezTo>
                        <a:pt x="183" y="505"/>
                        <a:pt x="153" y="507"/>
                        <a:pt x="125" y="517"/>
                      </a:cubicBezTo>
                      <a:cubicBezTo>
                        <a:pt x="97" y="527"/>
                        <a:pt x="68" y="524"/>
                        <a:pt x="51" y="559"/>
                      </a:cubicBezTo>
                      <a:cubicBezTo>
                        <a:pt x="34" y="594"/>
                        <a:pt x="0" y="662"/>
                        <a:pt x="23" y="726"/>
                      </a:cubicBezTo>
                      <a:cubicBezTo>
                        <a:pt x="46" y="790"/>
                        <a:pt x="154" y="898"/>
                        <a:pt x="188" y="943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3" name="Freeform 19"/>
                <p:cNvSpPr>
                  <a:spLocks/>
                </p:cNvSpPr>
                <p:nvPr/>
              </p:nvSpPr>
              <p:spPr bwMode="auto">
                <a:xfrm flipH="1">
                  <a:off x="2497" y="1154"/>
                  <a:ext cx="399" cy="121"/>
                </a:xfrm>
                <a:custGeom>
                  <a:avLst/>
                  <a:gdLst/>
                  <a:ahLst/>
                  <a:cxnLst>
                    <a:cxn ang="0">
                      <a:pos x="559" y="1214"/>
                    </a:cxn>
                    <a:cxn ang="0">
                      <a:pos x="103" y="1214"/>
                    </a:cxn>
                    <a:cxn ang="0">
                      <a:pos x="160" y="644"/>
                    </a:cxn>
                    <a:cxn ang="0">
                      <a:pos x="1060" y="371"/>
                    </a:cxn>
                    <a:cxn ang="0">
                      <a:pos x="3124" y="17"/>
                    </a:cxn>
                    <a:cxn ang="0">
                      <a:pos x="4885" y="266"/>
                    </a:cxn>
                    <a:cxn ang="0">
                      <a:pos x="6145" y="791"/>
                    </a:cxn>
                  </a:cxnLst>
                  <a:rect l="0" t="0" r="r" b="b"/>
                  <a:pathLst>
                    <a:path w="6145" h="1309">
                      <a:moveTo>
                        <a:pt x="559" y="1214"/>
                      </a:moveTo>
                      <a:cubicBezTo>
                        <a:pt x="364" y="1261"/>
                        <a:pt x="169" y="1309"/>
                        <a:pt x="103" y="1214"/>
                      </a:cubicBezTo>
                      <a:cubicBezTo>
                        <a:pt x="37" y="1119"/>
                        <a:pt x="0" y="785"/>
                        <a:pt x="160" y="644"/>
                      </a:cubicBezTo>
                      <a:cubicBezTo>
                        <a:pt x="320" y="503"/>
                        <a:pt x="566" y="475"/>
                        <a:pt x="1060" y="371"/>
                      </a:cubicBezTo>
                      <a:cubicBezTo>
                        <a:pt x="1554" y="267"/>
                        <a:pt x="2487" y="34"/>
                        <a:pt x="3124" y="17"/>
                      </a:cubicBezTo>
                      <a:cubicBezTo>
                        <a:pt x="3761" y="0"/>
                        <a:pt x="4382" y="137"/>
                        <a:pt x="4885" y="266"/>
                      </a:cubicBezTo>
                      <a:cubicBezTo>
                        <a:pt x="5388" y="395"/>
                        <a:pt x="5882" y="682"/>
                        <a:pt x="6145" y="791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4" name="Freeform 20"/>
                <p:cNvSpPr>
                  <a:spLocks/>
                </p:cNvSpPr>
                <p:nvPr/>
              </p:nvSpPr>
              <p:spPr bwMode="auto">
                <a:xfrm>
                  <a:off x="2375" y="1225"/>
                  <a:ext cx="130" cy="82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182" y="62"/>
                    </a:cxn>
                    <a:cxn ang="0">
                      <a:pos x="66" y="205"/>
                    </a:cxn>
                    <a:cxn ang="0">
                      <a:pos x="12" y="389"/>
                    </a:cxn>
                    <a:cxn ang="0">
                      <a:pos x="3" y="604"/>
                    </a:cxn>
                    <a:cxn ang="0">
                      <a:pos x="31" y="729"/>
                    </a:cxn>
                    <a:cxn ang="0">
                      <a:pos x="75" y="852"/>
                    </a:cxn>
                    <a:cxn ang="0">
                      <a:pos x="173" y="1016"/>
                    </a:cxn>
                    <a:cxn ang="0">
                      <a:pos x="270" y="1108"/>
                    </a:cxn>
                    <a:cxn ang="0">
                      <a:pos x="270" y="1313"/>
                    </a:cxn>
                    <a:cxn ang="0">
                      <a:pos x="254" y="1523"/>
                    </a:cxn>
                  </a:cxnLst>
                  <a:rect l="0" t="0" r="r" b="b"/>
                  <a:pathLst>
                    <a:path w="297" h="1523">
                      <a:moveTo>
                        <a:pt x="297" y="0"/>
                      </a:moveTo>
                      <a:cubicBezTo>
                        <a:pt x="279" y="10"/>
                        <a:pt x="220" y="27"/>
                        <a:pt x="182" y="62"/>
                      </a:cubicBezTo>
                      <a:cubicBezTo>
                        <a:pt x="143" y="96"/>
                        <a:pt x="95" y="150"/>
                        <a:pt x="66" y="205"/>
                      </a:cubicBezTo>
                      <a:cubicBezTo>
                        <a:pt x="38" y="260"/>
                        <a:pt x="22" y="323"/>
                        <a:pt x="12" y="389"/>
                      </a:cubicBezTo>
                      <a:cubicBezTo>
                        <a:pt x="1" y="456"/>
                        <a:pt x="0" y="547"/>
                        <a:pt x="3" y="604"/>
                      </a:cubicBezTo>
                      <a:cubicBezTo>
                        <a:pt x="6" y="660"/>
                        <a:pt x="19" y="687"/>
                        <a:pt x="31" y="729"/>
                      </a:cubicBezTo>
                      <a:cubicBezTo>
                        <a:pt x="43" y="770"/>
                        <a:pt x="51" y="804"/>
                        <a:pt x="75" y="852"/>
                      </a:cubicBezTo>
                      <a:cubicBezTo>
                        <a:pt x="99" y="900"/>
                        <a:pt x="140" y="973"/>
                        <a:pt x="173" y="1016"/>
                      </a:cubicBezTo>
                      <a:cubicBezTo>
                        <a:pt x="205" y="1059"/>
                        <a:pt x="254" y="1059"/>
                        <a:pt x="270" y="1108"/>
                      </a:cubicBezTo>
                      <a:cubicBezTo>
                        <a:pt x="287" y="1158"/>
                        <a:pt x="273" y="1244"/>
                        <a:pt x="270" y="1313"/>
                      </a:cubicBezTo>
                      <a:cubicBezTo>
                        <a:pt x="267" y="1382"/>
                        <a:pt x="257" y="1479"/>
                        <a:pt x="254" y="1523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5" name="Freeform 21"/>
                <p:cNvSpPr>
                  <a:spLocks/>
                </p:cNvSpPr>
                <p:nvPr/>
              </p:nvSpPr>
              <p:spPr bwMode="auto">
                <a:xfrm flipH="1">
                  <a:off x="2561" y="1467"/>
                  <a:ext cx="141" cy="356"/>
                </a:xfrm>
                <a:custGeom>
                  <a:avLst/>
                  <a:gdLst/>
                  <a:ahLst/>
                  <a:cxnLst>
                    <a:cxn ang="0">
                      <a:pos x="940" y="941"/>
                    </a:cxn>
                    <a:cxn ang="0">
                      <a:pos x="942" y="238"/>
                    </a:cxn>
                    <a:cxn ang="0">
                      <a:pos x="1398" y="10"/>
                    </a:cxn>
                    <a:cxn ang="0">
                      <a:pos x="1854" y="181"/>
                    </a:cxn>
                    <a:cxn ang="0">
                      <a:pos x="2145" y="676"/>
                    </a:cxn>
                    <a:cxn ang="0">
                      <a:pos x="2085" y="1276"/>
                    </a:cxn>
                    <a:cxn ang="0">
                      <a:pos x="1740" y="1921"/>
                    </a:cxn>
                    <a:cxn ang="0">
                      <a:pos x="1485" y="2161"/>
                    </a:cxn>
                    <a:cxn ang="0">
                      <a:pos x="1080" y="2176"/>
                    </a:cxn>
                    <a:cxn ang="0">
                      <a:pos x="942" y="1777"/>
                    </a:cxn>
                    <a:cxn ang="0">
                      <a:pos x="942" y="2119"/>
                    </a:cxn>
                    <a:cxn ang="0">
                      <a:pos x="780" y="2881"/>
                    </a:cxn>
                    <a:cxn ang="0">
                      <a:pos x="460" y="3441"/>
                    </a:cxn>
                    <a:cxn ang="0">
                      <a:pos x="0" y="3841"/>
                    </a:cxn>
                  </a:cxnLst>
                  <a:rect l="0" t="0" r="r" b="b"/>
                  <a:pathLst>
                    <a:path w="2184" h="3841">
                      <a:moveTo>
                        <a:pt x="940" y="941"/>
                      </a:moveTo>
                      <a:cubicBezTo>
                        <a:pt x="940" y="827"/>
                        <a:pt x="866" y="393"/>
                        <a:pt x="942" y="238"/>
                      </a:cubicBezTo>
                      <a:cubicBezTo>
                        <a:pt x="1018" y="83"/>
                        <a:pt x="1246" y="20"/>
                        <a:pt x="1398" y="10"/>
                      </a:cubicBezTo>
                      <a:cubicBezTo>
                        <a:pt x="1550" y="0"/>
                        <a:pt x="1730" y="70"/>
                        <a:pt x="1854" y="181"/>
                      </a:cubicBezTo>
                      <a:cubicBezTo>
                        <a:pt x="1978" y="292"/>
                        <a:pt x="2106" y="493"/>
                        <a:pt x="2145" y="676"/>
                      </a:cubicBezTo>
                      <a:cubicBezTo>
                        <a:pt x="2184" y="859"/>
                        <a:pt x="2152" y="1069"/>
                        <a:pt x="2085" y="1276"/>
                      </a:cubicBezTo>
                      <a:cubicBezTo>
                        <a:pt x="2018" y="1483"/>
                        <a:pt x="1840" y="1774"/>
                        <a:pt x="1740" y="1921"/>
                      </a:cubicBezTo>
                      <a:cubicBezTo>
                        <a:pt x="1640" y="2068"/>
                        <a:pt x="1595" y="2118"/>
                        <a:pt x="1485" y="2161"/>
                      </a:cubicBezTo>
                      <a:cubicBezTo>
                        <a:pt x="1375" y="2204"/>
                        <a:pt x="1170" y="2240"/>
                        <a:pt x="1080" y="2176"/>
                      </a:cubicBezTo>
                      <a:cubicBezTo>
                        <a:pt x="990" y="2112"/>
                        <a:pt x="965" y="1787"/>
                        <a:pt x="942" y="1777"/>
                      </a:cubicBezTo>
                      <a:cubicBezTo>
                        <a:pt x="919" y="1767"/>
                        <a:pt x="969" y="1935"/>
                        <a:pt x="942" y="2119"/>
                      </a:cubicBezTo>
                      <a:cubicBezTo>
                        <a:pt x="915" y="2303"/>
                        <a:pt x="860" y="2661"/>
                        <a:pt x="780" y="2881"/>
                      </a:cubicBezTo>
                      <a:cubicBezTo>
                        <a:pt x="700" y="3101"/>
                        <a:pt x="590" y="3281"/>
                        <a:pt x="460" y="3441"/>
                      </a:cubicBezTo>
                      <a:cubicBezTo>
                        <a:pt x="330" y="3601"/>
                        <a:pt x="96" y="3758"/>
                        <a:pt x="0" y="3841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6" name="Freeform 22"/>
                <p:cNvSpPr>
                  <a:spLocks/>
                </p:cNvSpPr>
                <p:nvPr/>
              </p:nvSpPr>
              <p:spPr bwMode="auto">
                <a:xfrm flipH="1">
                  <a:off x="2745" y="1424"/>
                  <a:ext cx="107" cy="75"/>
                </a:xfrm>
                <a:custGeom>
                  <a:avLst/>
                  <a:gdLst/>
                  <a:ahLst/>
                  <a:cxnLst>
                    <a:cxn ang="0">
                      <a:pos x="0" y="115"/>
                    </a:cxn>
                    <a:cxn ang="0">
                      <a:pos x="827" y="38"/>
                    </a:cxn>
                    <a:cxn ang="0">
                      <a:pos x="1368" y="343"/>
                    </a:cxn>
                    <a:cxn ang="0">
                      <a:pos x="1596" y="799"/>
                    </a:cxn>
                    <a:cxn ang="0">
                      <a:pos x="987" y="298"/>
                    </a:cxn>
                    <a:cxn ang="0">
                      <a:pos x="207" y="258"/>
                    </a:cxn>
                    <a:cxn ang="0">
                      <a:pos x="7" y="118"/>
                    </a:cxn>
                  </a:cxnLst>
                  <a:rect l="0" t="0" r="r" b="b"/>
                  <a:pathLst>
                    <a:path w="1659" h="806">
                      <a:moveTo>
                        <a:pt x="0" y="115"/>
                      </a:moveTo>
                      <a:cubicBezTo>
                        <a:pt x="138" y="102"/>
                        <a:pt x="599" y="0"/>
                        <a:pt x="827" y="38"/>
                      </a:cubicBezTo>
                      <a:cubicBezTo>
                        <a:pt x="1055" y="76"/>
                        <a:pt x="1240" y="216"/>
                        <a:pt x="1368" y="343"/>
                      </a:cubicBezTo>
                      <a:cubicBezTo>
                        <a:pt x="1496" y="470"/>
                        <a:pt x="1659" y="806"/>
                        <a:pt x="1596" y="799"/>
                      </a:cubicBezTo>
                      <a:cubicBezTo>
                        <a:pt x="1533" y="792"/>
                        <a:pt x="1218" y="388"/>
                        <a:pt x="987" y="298"/>
                      </a:cubicBezTo>
                      <a:cubicBezTo>
                        <a:pt x="756" y="208"/>
                        <a:pt x="370" y="288"/>
                        <a:pt x="207" y="258"/>
                      </a:cubicBezTo>
                      <a:cubicBezTo>
                        <a:pt x="44" y="228"/>
                        <a:pt x="49" y="147"/>
                        <a:pt x="7" y="11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7" name="Freeform 23"/>
                <p:cNvSpPr>
                  <a:spLocks/>
                </p:cNvSpPr>
                <p:nvPr/>
              </p:nvSpPr>
              <p:spPr bwMode="auto">
                <a:xfrm flipH="1">
                  <a:off x="2787" y="1459"/>
                  <a:ext cx="59" cy="42"/>
                </a:xfrm>
                <a:custGeom>
                  <a:avLst/>
                  <a:gdLst/>
                  <a:ahLst/>
                  <a:cxnLst>
                    <a:cxn ang="0">
                      <a:pos x="6" y="99"/>
                    </a:cxn>
                    <a:cxn ang="0">
                      <a:pos x="139" y="0"/>
                    </a:cxn>
                    <a:cxn ang="0">
                      <a:pos x="348" y="99"/>
                    </a:cxn>
                    <a:cxn ang="0">
                      <a:pos x="576" y="327"/>
                    </a:cxn>
                    <a:cxn ang="0">
                      <a:pos x="804" y="384"/>
                    </a:cxn>
                    <a:cxn ang="0">
                      <a:pos x="918" y="441"/>
                    </a:cxn>
                    <a:cxn ang="0">
                      <a:pos x="779" y="440"/>
                    </a:cxn>
                    <a:cxn ang="0">
                      <a:pos x="599" y="380"/>
                    </a:cxn>
                    <a:cxn ang="0">
                      <a:pos x="419" y="240"/>
                    </a:cxn>
                    <a:cxn ang="0">
                      <a:pos x="348" y="213"/>
                    </a:cxn>
                    <a:cxn ang="0">
                      <a:pos x="177" y="156"/>
                    </a:cxn>
                    <a:cxn ang="0">
                      <a:pos x="6" y="99"/>
                    </a:cxn>
                  </a:cxnLst>
                  <a:rect l="0" t="0" r="r" b="b"/>
                  <a:pathLst>
                    <a:path w="922" h="450">
                      <a:moveTo>
                        <a:pt x="6" y="99"/>
                      </a:moveTo>
                      <a:cubicBezTo>
                        <a:pt x="0" y="73"/>
                        <a:pt x="82" y="0"/>
                        <a:pt x="139" y="0"/>
                      </a:cubicBezTo>
                      <a:cubicBezTo>
                        <a:pt x="196" y="0"/>
                        <a:pt x="275" y="44"/>
                        <a:pt x="348" y="99"/>
                      </a:cubicBezTo>
                      <a:cubicBezTo>
                        <a:pt x="421" y="154"/>
                        <a:pt x="500" y="280"/>
                        <a:pt x="576" y="327"/>
                      </a:cubicBezTo>
                      <a:cubicBezTo>
                        <a:pt x="652" y="374"/>
                        <a:pt x="747" y="365"/>
                        <a:pt x="804" y="384"/>
                      </a:cubicBezTo>
                      <a:cubicBezTo>
                        <a:pt x="861" y="403"/>
                        <a:pt x="922" y="432"/>
                        <a:pt x="918" y="441"/>
                      </a:cubicBezTo>
                      <a:cubicBezTo>
                        <a:pt x="914" y="450"/>
                        <a:pt x="832" y="450"/>
                        <a:pt x="779" y="440"/>
                      </a:cubicBezTo>
                      <a:cubicBezTo>
                        <a:pt x="726" y="430"/>
                        <a:pt x="659" y="413"/>
                        <a:pt x="599" y="380"/>
                      </a:cubicBezTo>
                      <a:cubicBezTo>
                        <a:pt x="539" y="347"/>
                        <a:pt x="461" y="268"/>
                        <a:pt x="419" y="240"/>
                      </a:cubicBezTo>
                      <a:cubicBezTo>
                        <a:pt x="377" y="212"/>
                        <a:pt x="388" y="227"/>
                        <a:pt x="348" y="213"/>
                      </a:cubicBezTo>
                      <a:cubicBezTo>
                        <a:pt x="308" y="199"/>
                        <a:pt x="224" y="165"/>
                        <a:pt x="177" y="156"/>
                      </a:cubicBezTo>
                      <a:cubicBezTo>
                        <a:pt x="130" y="147"/>
                        <a:pt x="6" y="108"/>
                        <a:pt x="6" y="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8" name="Freeform 24"/>
                <p:cNvSpPr>
                  <a:spLocks/>
                </p:cNvSpPr>
                <p:nvPr/>
              </p:nvSpPr>
              <p:spPr bwMode="auto">
                <a:xfrm flipH="1">
                  <a:off x="2813" y="1473"/>
                  <a:ext cx="21" cy="29"/>
                </a:xfrm>
                <a:custGeom>
                  <a:avLst/>
                  <a:gdLst/>
                  <a:ahLst/>
                  <a:cxnLst>
                    <a:cxn ang="0">
                      <a:pos x="32" y="0"/>
                    </a:cxn>
                    <a:cxn ang="0">
                      <a:pos x="5" y="162"/>
                    </a:cxn>
                    <a:cxn ang="0">
                      <a:pos x="62" y="276"/>
                    </a:cxn>
                    <a:cxn ang="0">
                      <a:pos x="233" y="276"/>
                    </a:cxn>
                    <a:cxn ang="0">
                      <a:pos x="347" y="210"/>
                    </a:cxn>
                  </a:cxnLst>
                  <a:rect l="0" t="0" r="r" b="b"/>
                  <a:pathLst>
                    <a:path w="347" h="295">
                      <a:moveTo>
                        <a:pt x="32" y="0"/>
                      </a:moveTo>
                      <a:cubicBezTo>
                        <a:pt x="25" y="27"/>
                        <a:pt x="0" y="116"/>
                        <a:pt x="5" y="162"/>
                      </a:cubicBezTo>
                      <a:cubicBezTo>
                        <a:pt x="10" y="208"/>
                        <a:pt x="24" y="257"/>
                        <a:pt x="62" y="276"/>
                      </a:cubicBezTo>
                      <a:cubicBezTo>
                        <a:pt x="100" y="295"/>
                        <a:pt x="186" y="287"/>
                        <a:pt x="233" y="276"/>
                      </a:cubicBezTo>
                      <a:cubicBezTo>
                        <a:pt x="280" y="265"/>
                        <a:pt x="323" y="224"/>
                        <a:pt x="347" y="21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69" name="Freeform 25"/>
                <p:cNvSpPr>
                  <a:spLocks/>
                </p:cNvSpPr>
                <p:nvPr/>
              </p:nvSpPr>
              <p:spPr bwMode="auto">
                <a:xfrm flipH="1">
                  <a:off x="2536" y="1263"/>
                  <a:ext cx="321" cy="314"/>
                </a:xfrm>
                <a:custGeom>
                  <a:avLst/>
                  <a:gdLst/>
                  <a:ahLst/>
                  <a:cxnLst>
                    <a:cxn ang="0">
                      <a:pos x="0" y="38"/>
                    </a:cxn>
                    <a:cxn ang="0">
                      <a:pos x="456" y="38"/>
                    </a:cxn>
                    <a:cxn ang="0">
                      <a:pos x="1026" y="266"/>
                    </a:cxn>
                    <a:cxn ang="0">
                      <a:pos x="1653" y="380"/>
                    </a:cxn>
                    <a:cxn ang="0">
                      <a:pos x="2223" y="266"/>
                    </a:cxn>
                    <a:cxn ang="0">
                      <a:pos x="2964" y="551"/>
                    </a:cxn>
                    <a:cxn ang="0">
                      <a:pos x="3420" y="836"/>
                    </a:cxn>
                    <a:cxn ang="0">
                      <a:pos x="4104" y="950"/>
                    </a:cxn>
                    <a:cxn ang="0">
                      <a:pos x="4389" y="950"/>
                    </a:cxn>
                    <a:cxn ang="0">
                      <a:pos x="4902" y="779"/>
                    </a:cxn>
                    <a:cxn ang="0">
                      <a:pos x="4554" y="935"/>
                    </a:cxn>
                    <a:cxn ang="0">
                      <a:pos x="4104" y="1040"/>
                    </a:cxn>
                    <a:cxn ang="0">
                      <a:pos x="3549" y="1085"/>
                    </a:cxn>
                    <a:cxn ang="0">
                      <a:pos x="3144" y="1205"/>
                    </a:cxn>
                    <a:cxn ang="0">
                      <a:pos x="2919" y="1550"/>
                    </a:cxn>
                    <a:cxn ang="0">
                      <a:pos x="2784" y="2150"/>
                    </a:cxn>
                    <a:cxn ang="0">
                      <a:pos x="2754" y="2795"/>
                    </a:cxn>
                    <a:cxn ang="0">
                      <a:pos x="2904" y="3305"/>
                    </a:cxn>
                    <a:cxn ang="0">
                      <a:pos x="3324" y="3245"/>
                    </a:cxn>
                  </a:cxnLst>
                  <a:rect l="0" t="0" r="r" b="b"/>
                  <a:pathLst>
                    <a:path w="4929" h="3380">
                      <a:moveTo>
                        <a:pt x="0" y="38"/>
                      </a:moveTo>
                      <a:cubicBezTo>
                        <a:pt x="142" y="19"/>
                        <a:pt x="285" y="0"/>
                        <a:pt x="456" y="38"/>
                      </a:cubicBezTo>
                      <a:cubicBezTo>
                        <a:pt x="627" y="76"/>
                        <a:pt x="827" y="209"/>
                        <a:pt x="1026" y="266"/>
                      </a:cubicBezTo>
                      <a:cubicBezTo>
                        <a:pt x="1225" y="323"/>
                        <a:pt x="1454" y="380"/>
                        <a:pt x="1653" y="380"/>
                      </a:cubicBezTo>
                      <a:cubicBezTo>
                        <a:pt x="1852" y="380"/>
                        <a:pt x="2005" y="238"/>
                        <a:pt x="2223" y="266"/>
                      </a:cubicBezTo>
                      <a:cubicBezTo>
                        <a:pt x="2441" y="294"/>
                        <a:pt x="2765" y="456"/>
                        <a:pt x="2964" y="551"/>
                      </a:cubicBezTo>
                      <a:cubicBezTo>
                        <a:pt x="3163" y="646"/>
                        <a:pt x="3230" y="769"/>
                        <a:pt x="3420" y="836"/>
                      </a:cubicBezTo>
                      <a:cubicBezTo>
                        <a:pt x="3610" y="903"/>
                        <a:pt x="3943" y="931"/>
                        <a:pt x="4104" y="950"/>
                      </a:cubicBezTo>
                      <a:cubicBezTo>
                        <a:pt x="4265" y="969"/>
                        <a:pt x="4256" y="979"/>
                        <a:pt x="4389" y="950"/>
                      </a:cubicBezTo>
                      <a:cubicBezTo>
                        <a:pt x="4522" y="921"/>
                        <a:pt x="4875" y="781"/>
                        <a:pt x="4902" y="779"/>
                      </a:cubicBezTo>
                      <a:cubicBezTo>
                        <a:pt x="4929" y="777"/>
                        <a:pt x="4687" y="891"/>
                        <a:pt x="4554" y="935"/>
                      </a:cubicBezTo>
                      <a:cubicBezTo>
                        <a:pt x="4421" y="979"/>
                        <a:pt x="4271" y="1015"/>
                        <a:pt x="4104" y="1040"/>
                      </a:cubicBezTo>
                      <a:cubicBezTo>
                        <a:pt x="3937" y="1065"/>
                        <a:pt x="3709" y="1057"/>
                        <a:pt x="3549" y="1085"/>
                      </a:cubicBezTo>
                      <a:cubicBezTo>
                        <a:pt x="3389" y="1113"/>
                        <a:pt x="3249" y="1127"/>
                        <a:pt x="3144" y="1205"/>
                      </a:cubicBezTo>
                      <a:cubicBezTo>
                        <a:pt x="3039" y="1283"/>
                        <a:pt x="2979" y="1393"/>
                        <a:pt x="2919" y="1550"/>
                      </a:cubicBezTo>
                      <a:cubicBezTo>
                        <a:pt x="2859" y="1707"/>
                        <a:pt x="2811" y="1943"/>
                        <a:pt x="2784" y="2150"/>
                      </a:cubicBezTo>
                      <a:cubicBezTo>
                        <a:pt x="2757" y="2357"/>
                        <a:pt x="2734" y="2603"/>
                        <a:pt x="2754" y="2795"/>
                      </a:cubicBezTo>
                      <a:cubicBezTo>
                        <a:pt x="2774" y="2987"/>
                        <a:pt x="2809" y="3230"/>
                        <a:pt x="2904" y="3305"/>
                      </a:cubicBezTo>
                      <a:cubicBezTo>
                        <a:pt x="2999" y="3380"/>
                        <a:pt x="3237" y="3257"/>
                        <a:pt x="3324" y="3245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70" name="Freeform 26"/>
                <p:cNvSpPr>
                  <a:spLocks/>
                </p:cNvSpPr>
                <p:nvPr/>
              </p:nvSpPr>
              <p:spPr bwMode="auto">
                <a:xfrm flipH="1">
                  <a:off x="2453" y="1650"/>
                  <a:ext cx="132" cy="14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480"/>
                    </a:cxn>
                    <a:cxn ang="0">
                      <a:pos x="300" y="960"/>
                    </a:cxn>
                    <a:cxn ang="0">
                      <a:pos x="500" y="1160"/>
                    </a:cxn>
                    <a:cxn ang="0">
                      <a:pos x="760" y="1340"/>
                    </a:cxn>
                    <a:cxn ang="0">
                      <a:pos x="980" y="1480"/>
                    </a:cxn>
                    <a:cxn ang="0">
                      <a:pos x="1220" y="1540"/>
                    </a:cxn>
                    <a:cxn ang="0">
                      <a:pos x="1560" y="1580"/>
                    </a:cxn>
                    <a:cxn ang="0">
                      <a:pos x="2040" y="1460"/>
                    </a:cxn>
                  </a:cxnLst>
                  <a:rect l="0" t="0" r="r" b="b"/>
                  <a:pathLst>
                    <a:path w="2040" h="1593">
                      <a:moveTo>
                        <a:pt x="0" y="0"/>
                      </a:moveTo>
                      <a:cubicBezTo>
                        <a:pt x="20" y="80"/>
                        <a:pt x="70" y="320"/>
                        <a:pt x="120" y="480"/>
                      </a:cubicBezTo>
                      <a:cubicBezTo>
                        <a:pt x="170" y="640"/>
                        <a:pt x="237" y="847"/>
                        <a:pt x="300" y="960"/>
                      </a:cubicBezTo>
                      <a:cubicBezTo>
                        <a:pt x="363" y="1073"/>
                        <a:pt x="423" y="1097"/>
                        <a:pt x="500" y="1160"/>
                      </a:cubicBezTo>
                      <a:cubicBezTo>
                        <a:pt x="577" y="1223"/>
                        <a:pt x="680" y="1287"/>
                        <a:pt x="760" y="1340"/>
                      </a:cubicBezTo>
                      <a:cubicBezTo>
                        <a:pt x="840" y="1393"/>
                        <a:pt x="903" y="1447"/>
                        <a:pt x="980" y="1480"/>
                      </a:cubicBezTo>
                      <a:cubicBezTo>
                        <a:pt x="1057" y="1513"/>
                        <a:pt x="1123" y="1523"/>
                        <a:pt x="1220" y="1540"/>
                      </a:cubicBezTo>
                      <a:cubicBezTo>
                        <a:pt x="1317" y="1557"/>
                        <a:pt x="1423" y="1593"/>
                        <a:pt x="1560" y="1580"/>
                      </a:cubicBezTo>
                      <a:cubicBezTo>
                        <a:pt x="1697" y="1567"/>
                        <a:pt x="1940" y="1485"/>
                        <a:pt x="2040" y="146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71" name="Freeform 27"/>
                <p:cNvSpPr>
                  <a:spLocks/>
                </p:cNvSpPr>
                <p:nvPr/>
              </p:nvSpPr>
              <p:spPr bwMode="auto">
                <a:xfrm flipH="1">
                  <a:off x="2881" y="1594"/>
                  <a:ext cx="47" cy="37"/>
                </a:xfrm>
                <a:custGeom>
                  <a:avLst/>
                  <a:gdLst/>
                  <a:ahLst/>
                  <a:cxnLst>
                    <a:cxn ang="0">
                      <a:pos x="684" y="0"/>
                    </a:cxn>
                    <a:cxn ang="0">
                      <a:pos x="684" y="342"/>
                    </a:cxn>
                    <a:cxn ang="0">
                      <a:pos x="513" y="342"/>
                    </a:cxn>
                    <a:cxn ang="0">
                      <a:pos x="285" y="228"/>
                    </a:cxn>
                    <a:cxn ang="0">
                      <a:pos x="114" y="171"/>
                    </a:cxn>
                    <a:cxn ang="0">
                      <a:pos x="0" y="228"/>
                    </a:cxn>
                  </a:cxnLst>
                  <a:rect l="0" t="0" r="r" b="b"/>
                  <a:pathLst>
                    <a:path w="713" h="399">
                      <a:moveTo>
                        <a:pt x="684" y="0"/>
                      </a:moveTo>
                      <a:cubicBezTo>
                        <a:pt x="698" y="142"/>
                        <a:pt x="713" y="285"/>
                        <a:pt x="684" y="342"/>
                      </a:cubicBezTo>
                      <a:cubicBezTo>
                        <a:pt x="655" y="399"/>
                        <a:pt x="579" y="361"/>
                        <a:pt x="513" y="342"/>
                      </a:cubicBezTo>
                      <a:cubicBezTo>
                        <a:pt x="447" y="323"/>
                        <a:pt x="351" y="256"/>
                        <a:pt x="285" y="228"/>
                      </a:cubicBezTo>
                      <a:cubicBezTo>
                        <a:pt x="219" y="200"/>
                        <a:pt x="161" y="171"/>
                        <a:pt x="114" y="171"/>
                      </a:cubicBezTo>
                      <a:cubicBezTo>
                        <a:pt x="67" y="171"/>
                        <a:pt x="33" y="199"/>
                        <a:pt x="0" y="22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72" name="Freeform 28"/>
                <p:cNvSpPr>
                  <a:spLocks/>
                </p:cNvSpPr>
                <p:nvPr/>
              </p:nvSpPr>
              <p:spPr bwMode="auto">
                <a:xfrm flipH="1">
                  <a:off x="2569" y="1480"/>
                  <a:ext cx="66" cy="147"/>
                </a:xfrm>
                <a:custGeom>
                  <a:avLst/>
                  <a:gdLst/>
                  <a:ahLst/>
                  <a:cxnLst>
                    <a:cxn ang="0">
                      <a:pos x="807" y="1588"/>
                    </a:cxn>
                    <a:cxn ang="0">
                      <a:pos x="864" y="1474"/>
                    </a:cxn>
                    <a:cxn ang="0">
                      <a:pos x="978" y="1132"/>
                    </a:cxn>
                    <a:cxn ang="0">
                      <a:pos x="1023" y="844"/>
                    </a:cxn>
                    <a:cxn ang="0">
                      <a:pos x="993" y="634"/>
                    </a:cxn>
                    <a:cxn ang="0">
                      <a:pos x="918" y="394"/>
                    </a:cxn>
                    <a:cxn ang="0">
                      <a:pos x="618" y="79"/>
                    </a:cxn>
                    <a:cxn ang="0">
                      <a:pos x="348" y="4"/>
                    </a:cxn>
                    <a:cxn ang="0">
                      <a:pos x="66" y="106"/>
                    </a:cxn>
                    <a:cxn ang="0">
                      <a:pos x="9" y="391"/>
                    </a:cxn>
                    <a:cxn ang="0">
                      <a:pos x="123" y="619"/>
                    </a:cxn>
                    <a:cxn ang="0">
                      <a:pos x="351" y="619"/>
                    </a:cxn>
                    <a:cxn ang="0">
                      <a:pos x="579" y="790"/>
                    </a:cxn>
                    <a:cxn ang="0">
                      <a:pos x="633" y="1069"/>
                    </a:cxn>
                    <a:cxn ang="0">
                      <a:pos x="579" y="1303"/>
                    </a:cxn>
                    <a:cxn ang="0">
                      <a:pos x="408" y="1474"/>
                    </a:cxn>
                  </a:cxnLst>
                  <a:rect l="0" t="0" r="r" b="b"/>
                  <a:pathLst>
                    <a:path w="1025" h="1588">
                      <a:moveTo>
                        <a:pt x="807" y="1588"/>
                      </a:moveTo>
                      <a:cubicBezTo>
                        <a:pt x="821" y="1569"/>
                        <a:pt x="835" y="1550"/>
                        <a:pt x="864" y="1474"/>
                      </a:cubicBezTo>
                      <a:cubicBezTo>
                        <a:pt x="893" y="1398"/>
                        <a:pt x="952" y="1237"/>
                        <a:pt x="978" y="1132"/>
                      </a:cubicBezTo>
                      <a:cubicBezTo>
                        <a:pt x="1004" y="1027"/>
                        <a:pt x="1021" y="927"/>
                        <a:pt x="1023" y="844"/>
                      </a:cubicBezTo>
                      <a:cubicBezTo>
                        <a:pt x="1025" y="761"/>
                        <a:pt x="1011" y="709"/>
                        <a:pt x="993" y="634"/>
                      </a:cubicBezTo>
                      <a:cubicBezTo>
                        <a:pt x="975" y="559"/>
                        <a:pt x="980" y="486"/>
                        <a:pt x="918" y="394"/>
                      </a:cubicBezTo>
                      <a:cubicBezTo>
                        <a:pt x="856" y="302"/>
                        <a:pt x="713" y="144"/>
                        <a:pt x="618" y="79"/>
                      </a:cubicBezTo>
                      <a:cubicBezTo>
                        <a:pt x="523" y="14"/>
                        <a:pt x="440" y="0"/>
                        <a:pt x="348" y="4"/>
                      </a:cubicBezTo>
                      <a:cubicBezTo>
                        <a:pt x="256" y="8"/>
                        <a:pt x="123" y="42"/>
                        <a:pt x="66" y="106"/>
                      </a:cubicBezTo>
                      <a:cubicBezTo>
                        <a:pt x="9" y="170"/>
                        <a:pt x="0" y="306"/>
                        <a:pt x="9" y="391"/>
                      </a:cubicBezTo>
                      <a:cubicBezTo>
                        <a:pt x="18" y="476"/>
                        <a:pt x="66" y="581"/>
                        <a:pt x="123" y="619"/>
                      </a:cubicBezTo>
                      <a:cubicBezTo>
                        <a:pt x="180" y="657"/>
                        <a:pt x="275" y="590"/>
                        <a:pt x="351" y="619"/>
                      </a:cubicBezTo>
                      <a:cubicBezTo>
                        <a:pt x="427" y="648"/>
                        <a:pt x="532" y="715"/>
                        <a:pt x="579" y="790"/>
                      </a:cubicBezTo>
                      <a:cubicBezTo>
                        <a:pt x="626" y="865"/>
                        <a:pt x="633" y="984"/>
                        <a:pt x="633" y="1069"/>
                      </a:cubicBezTo>
                      <a:cubicBezTo>
                        <a:pt x="633" y="1154"/>
                        <a:pt x="617" y="1236"/>
                        <a:pt x="579" y="1303"/>
                      </a:cubicBezTo>
                      <a:cubicBezTo>
                        <a:pt x="541" y="1370"/>
                        <a:pt x="446" y="1446"/>
                        <a:pt x="408" y="1474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73" name="Freeform 29"/>
                <p:cNvSpPr>
                  <a:spLocks/>
                </p:cNvSpPr>
                <p:nvPr/>
              </p:nvSpPr>
              <p:spPr bwMode="auto">
                <a:xfrm flipH="1">
                  <a:off x="2607" y="1558"/>
                  <a:ext cx="24" cy="6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62" y="57"/>
                    </a:cxn>
                    <a:cxn ang="0">
                      <a:pos x="222" y="297"/>
                    </a:cxn>
                    <a:cxn ang="0">
                      <a:pos x="114" y="570"/>
                    </a:cxn>
                    <a:cxn ang="0">
                      <a:pos x="228" y="684"/>
                    </a:cxn>
                    <a:cxn ang="0">
                      <a:pos x="372" y="612"/>
                    </a:cxn>
                  </a:cxnLst>
                  <a:rect l="0" t="0" r="r" b="b"/>
                  <a:pathLst>
                    <a:path w="372" h="691">
                      <a:moveTo>
                        <a:pt x="0" y="0"/>
                      </a:moveTo>
                      <a:cubicBezTo>
                        <a:pt x="27" y="9"/>
                        <a:pt x="125" y="8"/>
                        <a:pt x="162" y="57"/>
                      </a:cubicBezTo>
                      <a:cubicBezTo>
                        <a:pt x="199" y="106"/>
                        <a:pt x="230" y="212"/>
                        <a:pt x="222" y="297"/>
                      </a:cubicBezTo>
                      <a:cubicBezTo>
                        <a:pt x="214" y="382"/>
                        <a:pt x="113" y="506"/>
                        <a:pt x="114" y="570"/>
                      </a:cubicBezTo>
                      <a:cubicBezTo>
                        <a:pt x="115" y="634"/>
                        <a:pt x="185" y="677"/>
                        <a:pt x="228" y="684"/>
                      </a:cubicBezTo>
                      <a:cubicBezTo>
                        <a:pt x="271" y="691"/>
                        <a:pt x="342" y="627"/>
                        <a:pt x="372" y="612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74" name="Freeform 30"/>
                <p:cNvSpPr>
                  <a:spLocks/>
                </p:cNvSpPr>
                <p:nvPr/>
              </p:nvSpPr>
              <p:spPr bwMode="auto">
                <a:xfrm>
                  <a:off x="2807" y="3522"/>
                  <a:ext cx="1014" cy="259"/>
                </a:xfrm>
                <a:custGeom>
                  <a:avLst/>
                  <a:gdLst/>
                  <a:ahLst/>
                  <a:cxnLst>
                    <a:cxn ang="0">
                      <a:pos x="0" y="72"/>
                    </a:cxn>
                    <a:cxn ang="0">
                      <a:pos x="195" y="27"/>
                    </a:cxn>
                    <a:cxn ang="0">
                      <a:pos x="338" y="12"/>
                    </a:cxn>
                    <a:cxn ang="0">
                      <a:pos x="608" y="4"/>
                    </a:cxn>
                    <a:cxn ang="0">
                      <a:pos x="840" y="34"/>
                    </a:cxn>
                    <a:cxn ang="0">
                      <a:pos x="1035" y="79"/>
                    </a:cxn>
                    <a:cxn ang="0">
                      <a:pos x="1200" y="124"/>
                    </a:cxn>
                    <a:cxn ang="0">
                      <a:pos x="1305" y="177"/>
                    </a:cxn>
                    <a:cxn ang="0">
                      <a:pos x="1362" y="286"/>
                    </a:cxn>
                  </a:cxnLst>
                  <a:rect l="0" t="0" r="r" b="b"/>
                  <a:pathLst>
                    <a:path w="1362" h="286">
                      <a:moveTo>
                        <a:pt x="0" y="72"/>
                      </a:moveTo>
                      <a:cubicBezTo>
                        <a:pt x="32" y="65"/>
                        <a:pt x="139" y="37"/>
                        <a:pt x="195" y="27"/>
                      </a:cubicBezTo>
                      <a:cubicBezTo>
                        <a:pt x="251" y="17"/>
                        <a:pt x="269" y="16"/>
                        <a:pt x="338" y="12"/>
                      </a:cubicBezTo>
                      <a:cubicBezTo>
                        <a:pt x="407" y="8"/>
                        <a:pt x="524" y="0"/>
                        <a:pt x="608" y="4"/>
                      </a:cubicBezTo>
                      <a:cubicBezTo>
                        <a:pt x="692" y="8"/>
                        <a:pt x="769" y="22"/>
                        <a:pt x="840" y="34"/>
                      </a:cubicBezTo>
                      <a:cubicBezTo>
                        <a:pt x="911" y="46"/>
                        <a:pt x="975" y="64"/>
                        <a:pt x="1035" y="79"/>
                      </a:cubicBezTo>
                      <a:cubicBezTo>
                        <a:pt x="1095" y="94"/>
                        <a:pt x="1155" y="108"/>
                        <a:pt x="1200" y="124"/>
                      </a:cubicBezTo>
                      <a:cubicBezTo>
                        <a:pt x="1245" y="140"/>
                        <a:pt x="1278" y="150"/>
                        <a:pt x="1305" y="177"/>
                      </a:cubicBezTo>
                      <a:cubicBezTo>
                        <a:pt x="1332" y="204"/>
                        <a:pt x="1350" y="263"/>
                        <a:pt x="1362" y="286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75" name="Freeform 31"/>
                <p:cNvSpPr>
                  <a:spLocks/>
                </p:cNvSpPr>
                <p:nvPr/>
              </p:nvSpPr>
              <p:spPr bwMode="auto">
                <a:xfrm>
                  <a:off x="2868" y="3872"/>
                  <a:ext cx="627" cy="90"/>
                </a:xfrm>
                <a:custGeom>
                  <a:avLst/>
                  <a:gdLst/>
                  <a:ahLst/>
                  <a:cxnLst>
                    <a:cxn ang="0">
                      <a:pos x="0" y="87"/>
                    </a:cxn>
                    <a:cxn ang="0">
                      <a:pos x="80" y="97"/>
                    </a:cxn>
                    <a:cxn ang="0">
                      <a:pos x="250" y="97"/>
                    </a:cxn>
                    <a:cxn ang="0">
                      <a:pos x="440" y="97"/>
                    </a:cxn>
                    <a:cxn ang="0">
                      <a:pos x="670" y="77"/>
                    </a:cxn>
                    <a:cxn ang="0">
                      <a:pos x="843" y="0"/>
                    </a:cxn>
                  </a:cxnLst>
                  <a:rect l="0" t="0" r="r" b="b"/>
                  <a:pathLst>
                    <a:path w="843" h="100">
                      <a:moveTo>
                        <a:pt x="0" y="87"/>
                      </a:moveTo>
                      <a:cubicBezTo>
                        <a:pt x="13" y="89"/>
                        <a:pt x="38" y="95"/>
                        <a:pt x="80" y="97"/>
                      </a:cubicBezTo>
                      <a:cubicBezTo>
                        <a:pt x="122" y="99"/>
                        <a:pt x="190" y="97"/>
                        <a:pt x="250" y="97"/>
                      </a:cubicBezTo>
                      <a:cubicBezTo>
                        <a:pt x="310" y="97"/>
                        <a:pt x="370" y="100"/>
                        <a:pt x="440" y="97"/>
                      </a:cubicBezTo>
                      <a:cubicBezTo>
                        <a:pt x="510" y="94"/>
                        <a:pt x="603" y="93"/>
                        <a:pt x="670" y="77"/>
                      </a:cubicBezTo>
                      <a:cubicBezTo>
                        <a:pt x="737" y="61"/>
                        <a:pt x="807" y="16"/>
                        <a:pt x="843" y="0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5" name="Group 32"/>
                <p:cNvGrpSpPr>
                  <a:grpSpLocks/>
                </p:cNvGrpSpPr>
                <p:nvPr/>
              </p:nvGrpSpPr>
              <p:grpSpPr bwMode="auto">
                <a:xfrm>
                  <a:off x="2638" y="3857"/>
                  <a:ext cx="215" cy="229"/>
                  <a:chOff x="2471" y="4327"/>
                  <a:chExt cx="290" cy="253"/>
                </a:xfrm>
              </p:grpSpPr>
              <p:sp>
                <p:nvSpPr>
                  <p:cNvPr id="134177" name="Freeform 33"/>
                  <p:cNvSpPr>
                    <a:spLocks/>
                  </p:cNvSpPr>
                  <p:nvPr/>
                </p:nvSpPr>
                <p:spPr bwMode="auto">
                  <a:xfrm>
                    <a:off x="2471" y="4404"/>
                    <a:ext cx="95" cy="15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40" y="240"/>
                      </a:cxn>
                      <a:cxn ang="0">
                        <a:pos x="140" y="520"/>
                      </a:cxn>
                      <a:cxn ang="0">
                        <a:pos x="220" y="860"/>
                      </a:cxn>
                      <a:cxn ang="0">
                        <a:pos x="300" y="1240"/>
                      </a:cxn>
                      <a:cxn ang="0">
                        <a:pos x="450" y="1740"/>
                      </a:cxn>
                      <a:cxn ang="0">
                        <a:pos x="600" y="2210"/>
                      </a:cxn>
                      <a:cxn ang="0">
                        <a:pos x="720" y="2590"/>
                      </a:cxn>
                      <a:cxn ang="0">
                        <a:pos x="880" y="2920"/>
                      </a:cxn>
                      <a:cxn ang="0">
                        <a:pos x="1150" y="2950"/>
                      </a:cxn>
                      <a:cxn ang="0">
                        <a:pos x="1440" y="2840"/>
                      </a:cxn>
                      <a:cxn ang="0">
                        <a:pos x="1520" y="2580"/>
                      </a:cxn>
                    </a:cxnLst>
                    <a:rect l="0" t="0" r="r" b="b"/>
                    <a:pathLst>
                      <a:path w="1520" h="2980">
                        <a:moveTo>
                          <a:pt x="0" y="0"/>
                        </a:moveTo>
                        <a:cubicBezTo>
                          <a:pt x="7" y="40"/>
                          <a:pt x="17" y="153"/>
                          <a:pt x="40" y="240"/>
                        </a:cubicBezTo>
                        <a:cubicBezTo>
                          <a:pt x="63" y="327"/>
                          <a:pt x="110" y="417"/>
                          <a:pt x="140" y="520"/>
                        </a:cubicBezTo>
                        <a:cubicBezTo>
                          <a:pt x="170" y="623"/>
                          <a:pt x="193" y="740"/>
                          <a:pt x="220" y="860"/>
                        </a:cubicBezTo>
                        <a:cubicBezTo>
                          <a:pt x="247" y="980"/>
                          <a:pt x="262" y="1093"/>
                          <a:pt x="300" y="1240"/>
                        </a:cubicBezTo>
                        <a:cubicBezTo>
                          <a:pt x="338" y="1387"/>
                          <a:pt x="400" y="1578"/>
                          <a:pt x="450" y="1740"/>
                        </a:cubicBezTo>
                        <a:cubicBezTo>
                          <a:pt x="500" y="1902"/>
                          <a:pt x="555" y="2068"/>
                          <a:pt x="600" y="2210"/>
                        </a:cubicBezTo>
                        <a:cubicBezTo>
                          <a:pt x="645" y="2352"/>
                          <a:pt x="673" y="2472"/>
                          <a:pt x="720" y="2590"/>
                        </a:cubicBezTo>
                        <a:cubicBezTo>
                          <a:pt x="767" y="2708"/>
                          <a:pt x="808" y="2860"/>
                          <a:pt x="880" y="2920"/>
                        </a:cubicBezTo>
                        <a:cubicBezTo>
                          <a:pt x="952" y="2980"/>
                          <a:pt x="1057" y="2963"/>
                          <a:pt x="1150" y="2950"/>
                        </a:cubicBezTo>
                        <a:cubicBezTo>
                          <a:pt x="1243" y="2937"/>
                          <a:pt x="1378" y="2902"/>
                          <a:pt x="1440" y="2840"/>
                        </a:cubicBezTo>
                        <a:cubicBezTo>
                          <a:pt x="1502" y="2778"/>
                          <a:pt x="1503" y="2634"/>
                          <a:pt x="1520" y="2580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78" name="Freeform 34"/>
                  <p:cNvSpPr>
                    <a:spLocks/>
                  </p:cNvSpPr>
                  <p:nvPr/>
                </p:nvSpPr>
                <p:spPr bwMode="auto">
                  <a:xfrm>
                    <a:off x="2628" y="4327"/>
                    <a:ext cx="52" cy="231"/>
                  </a:xfrm>
                  <a:custGeom>
                    <a:avLst/>
                    <a:gdLst/>
                    <a:ahLst/>
                    <a:cxnLst>
                      <a:cxn ang="0">
                        <a:pos x="700" y="0"/>
                      </a:cxn>
                      <a:cxn ang="0">
                        <a:pos x="560" y="700"/>
                      </a:cxn>
                      <a:cxn ang="0">
                        <a:pos x="680" y="1380"/>
                      </a:cxn>
                      <a:cxn ang="0">
                        <a:pos x="680" y="1960"/>
                      </a:cxn>
                      <a:cxn ang="0">
                        <a:pos x="780" y="2800"/>
                      </a:cxn>
                      <a:cxn ang="0">
                        <a:pos x="820" y="3580"/>
                      </a:cxn>
                      <a:cxn ang="0">
                        <a:pos x="810" y="4180"/>
                      </a:cxn>
                      <a:cxn ang="0">
                        <a:pos x="660" y="4390"/>
                      </a:cxn>
                      <a:cxn ang="0">
                        <a:pos x="460" y="4420"/>
                      </a:cxn>
                      <a:cxn ang="0">
                        <a:pos x="270" y="4390"/>
                      </a:cxn>
                      <a:cxn ang="0">
                        <a:pos x="100" y="4280"/>
                      </a:cxn>
                      <a:cxn ang="0">
                        <a:pos x="0" y="4000"/>
                      </a:cxn>
                    </a:cxnLst>
                    <a:rect l="0" t="0" r="r" b="b"/>
                    <a:pathLst>
                      <a:path w="837" h="4430">
                        <a:moveTo>
                          <a:pt x="700" y="0"/>
                        </a:moveTo>
                        <a:cubicBezTo>
                          <a:pt x="677" y="117"/>
                          <a:pt x="563" y="470"/>
                          <a:pt x="560" y="700"/>
                        </a:cubicBezTo>
                        <a:cubicBezTo>
                          <a:pt x="557" y="930"/>
                          <a:pt x="660" y="1170"/>
                          <a:pt x="680" y="1380"/>
                        </a:cubicBezTo>
                        <a:cubicBezTo>
                          <a:pt x="700" y="1590"/>
                          <a:pt x="663" y="1723"/>
                          <a:pt x="680" y="1960"/>
                        </a:cubicBezTo>
                        <a:cubicBezTo>
                          <a:pt x="697" y="2197"/>
                          <a:pt x="757" y="2530"/>
                          <a:pt x="780" y="2800"/>
                        </a:cubicBezTo>
                        <a:cubicBezTo>
                          <a:pt x="803" y="3070"/>
                          <a:pt x="815" y="3350"/>
                          <a:pt x="820" y="3580"/>
                        </a:cubicBezTo>
                        <a:cubicBezTo>
                          <a:pt x="825" y="3810"/>
                          <a:pt x="837" y="4045"/>
                          <a:pt x="810" y="4180"/>
                        </a:cubicBezTo>
                        <a:cubicBezTo>
                          <a:pt x="783" y="4315"/>
                          <a:pt x="718" y="4350"/>
                          <a:pt x="660" y="4390"/>
                        </a:cubicBezTo>
                        <a:cubicBezTo>
                          <a:pt x="602" y="4430"/>
                          <a:pt x="525" y="4420"/>
                          <a:pt x="460" y="4420"/>
                        </a:cubicBezTo>
                        <a:cubicBezTo>
                          <a:pt x="395" y="4420"/>
                          <a:pt x="330" y="4413"/>
                          <a:pt x="270" y="4390"/>
                        </a:cubicBezTo>
                        <a:cubicBezTo>
                          <a:pt x="210" y="4367"/>
                          <a:pt x="145" y="4345"/>
                          <a:pt x="100" y="4280"/>
                        </a:cubicBezTo>
                        <a:cubicBezTo>
                          <a:pt x="55" y="4215"/>
                          <a:pt x="21" y="4058"/>
                          <a:pt x="0" y="4000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79" name="Freeform 35"/>
                  <p:cNvSpPr>
                    <a:spLocks/>
                  </p:cNvSpPr>
                  <p:nvPr/>
                </p:nvSpPr>
                <p:spPr bwMode="auto">
                  <a:xfrm>
                    <a:off x="2535" y="4399"/>
                    <a:ext cx="95" cy="181"/>
                  </a:xfrm>
                  <a:custGeom>
                    <a:avLst/>
                    <a:gdLst/>
                    <a:ahLst/>
                    <a:cxnLst>
                      <a:cxn ang="0">
                        <a:pos x="0" y="100"/>
                      </a:cxn>
                      <a:cxn ang="0">
                        <a:pos x="120" y="760"/>
                      </a:cxn>
                      <a:cxn ang="0">
                        <a:pos x="260" y="1430"/>
                      </a:cxn>
                      <a:cxn ang="0">
                        <a:pos x="420" y="2070"/>
                      </a:cxn>
                      <a:cxn ang="0">
                        <a:pos x="480" y="2410"/>
                      </a:cxn>
                      <a:cxn ang="0">
                        <a:pos x="550" y="2710"/>
                      </a:cxn>
                      <a:cxn ang="0">
                        <a:pos x="780" y="3340"/>
                      </a:cxn>
                      <a:cxn ang="0">
                        <a:pos x="1260" y="3360"/>
                      </a:cxn>
                      <a:cxn ang="0">
                        <a:pos x="1480" y="3100"/>
                      </a:cxn>
                      <a:cxn ang="0">
                        <a:pos x="1390" y="2470"/>
                      </a:cxn>
                      <a:cxn ang="0">
                        <a:pos x="1310" y="1870"/>
                      </a:cxn>
                      <a:cxn ang="0">
                        <a:pos x="1220" y="1220"/>
                      </a:cxn>
                      <a:cxn ang="0">
                        <a:pos x="1100" y="520"/>
                      </a:cxn>
                      <a:cxn ang="0">
                        <a:pos x="980" y="0"/>
                      </a:cxn>
                    </a:cxnLst>
                    <a:rect l="0" t="0" r="r" b="b"/>
                    <a:pathLst>
                      <a:path w="1502" h="3448">
                        <a:moveTo>
                          <a:pt x="0" y="100"/>
                        </a:moveTo>
                        <a:cubicBezTo>
                          <a:pt x="20" y="210"/>
                          <a:pt x="77" y="538"/>
                          <a:pt x="120" y="760"/>
                        </a:cubicBezTo>
                        <a:cubicBezTo>
                          <a:pt x="163" y="982"/>
                          <a:pt x="210" y="1212"/>
                          <a:pt x="260" y="1430"/>
                        </a:cubicBezTo>
                        <a:cubicBezTo>
                          <a:pt x="310" y="1648"/>
                          <a:pt x="383" y="1907"/>
                          <a:pt x="420" y="2070"/>
                        </a:cubicBezTo>
                        <a:cubicBezTo>
                          <a:pt x="457" y="2233"/>
                          <a:pt x="458" y="2303"/>
                          <a:pt x="480" y="2410"/>
                        </a:cubicBezTo>
                        <a:cubicBezTo>
                          <a:pt x="502" y="2517"/>
                          <a:pt x="500" y="2555"/>
                          <a:pt x="550" y="2710"/>
                        </a:cubicBezTo>
                        <a:cubicBezTo>
                          <a:pt x="600" y="2865"/>
                          <a:pt x="662" y="3232"/>
                          <a:pt x="780" y="3340"/>
                        </a:cubicBezTo>
                        <a:cubicBezTo>
                          <a:pt x="898" y="3448"/>
                          <a:pt x="1143" y="3400"/>
                          <a:pt x="1260" y="3360"/>
                        </a:cubicBezTo>
                        <a:cubicBezTo>
                          <a:pt x="1377" y="3320"/>
                          <a:pt x="1458" y="3248"/>
                          <a:pt x="1480" y="3100"/>
                        </a:cubicBezTo>
                        <a:cubicBezTo>
                          <a:pt x="1502" y="2952"/>
                          <a:pt x="1418" y="2675"/>
                          <a:pt x="1390" y="2470"/>
                        </a:cubicBezTo>
                        <a:cubicBezTo>
                          <a:pt x="1362" y="2265"/>
                          <a:pt x="1338" y="2078"/>
                          <a:pt x="1310" y="1870"/>
                        </a:cubicBezTo>
                        <a:cubicBezTo>
                          <a:pt x="1282" y="1662"/>
                          <a:pt x="1255" y="1445"/>
                          <a:pt x="1220" y="1220"/>
                        </a:cubicBezTo>
                        <a:cubicBezTo>
                          <a:pt x="1185" y="995"/>
                          <a:pt x="1140" y="723"/>
                          <a:pt x="1100" y="520"/>
                        </a:cubicBezTo>
                        <a:cubicBezTo>
                          <a:pt x="1060" y="317"/>
                          <a:pt x="1005" y="108"/>
                          <a:pt x="980" y="0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80" name="Freeform 36"/>
                  <p:cNvSpPr>
                    <a:spLocks/>
                  </p:cNvSpPr>
                  <p:nvPr/>
                </p:nvSpPr>
                <p:spPr bwMode="auto">
                  <a:xfrm>
                    <a:off x="2744" y="4433"/>
                    <a:ext cx="17" cy="28"/>
                  </a:xfrm>
                  <a:custGeom>
                    <a:avLst/>
                    <a:gdLst/>
                    <a:ahLst/>
                    <a:cxnLst>
                      <a:cxn ang="0">
                        <a:pos x="193" y="0"/>
                      </a:cxn>
                      <a:cxn ang="0">
                        <a:pos x="133" y="20"/>
                      </a:cxn>
                      <a:cxn ang="0">
                        <a:pos x="33" y="90"/>
                      </a:cxn>
                      <a:cxn ang="0">
                        <a:pos x="3" y="210"/>
                      </a:cxn>
                      <a:cxn ang="0">
                        <a:pos x="53" y="380"/>
                      </a:cxn>
                      <a:cxn ang="0">
                        <a:pos x="283" y="530"/>
                      </a:cxn>
                    </a:cxnLst>
                    <a:rect l="0" t="0" r="r" b="b"/>
                    <a:pathLst>
                      <a:path w="283" h="530">
                        <a:moveTo>
                          <a:pt x="193" y="0"/>
                        </a:moveTo>
                        <a:cubicBezTo>
                          <a:pt x="183" y="3"/>
                          <a:pt x="160" y="5"/>
                          <a:pt x="133" y="20"/>
                        </a:cubicBezTo>
                        <a:cubicBezTo>
                          <a:pt x="106" y="35"/>
                          <a:pt x="55" y="58"/>
                          <a:pt x="33" y="90"/>
                        </a:cubicBezTo>
                        <a:cubicBezTo>
                          <a:pt x="11" y="122"/>
                          <a:pt x="0" y="162"/>
                          <a:pt x="3" y="210"/>
                        </a:cubicBezTo>
                        <a:cubicBezTo>
                          <a:pt x="6" y="258"/>
                          <a:pt x="6" y="327"/>
                          <a:pt x="53" y="380"/>
                        </a:cubicBezTo>
                        <a:cubicBezTo>
                          <a:pt x="100" y="433"/>
                          <a:pt x="235" y="499"/>
                          <a:pt x="283" y="530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81" name="Freeform 37"/>
                  <p:cNvSpPr>
                    <a:spLocks/>
                  </p:cNvSpPr>
                  <p:nvPr/>
                </p:nvSpPr>
                <p:spPr bwMode="auto">
                  <a:xfrm>
                    <a:off x="2475" y="4516"/>
                    <a:ext cx="26" cy="19"/>
                  </a:xfrm>
                  <a:custGeom>
                    <a:avLst/>
                    <a:gdLst/>
                    <a:ahLst/>
                    <a:cxnLst>
                      <a:cxn ang="0">
                        <a:pos x="360" y="5"/>
                      </a:cxn>
                      <a:cxn ang="0">
                        <a:pos x="246" y="5"/>
                      </a:cxn>
                      <a:cxn ang="0">
                        <a:pos x="136" y="18"/>
                      </a:cxn>
                      <a:cxn ang="0">
                        <a:pos x="18" y="62"/>
                      </a:cxn>
                      <a:cxn ang="0">
                        <a:pos x="26" y="168"/>
                      </a:cxn>
                      <a:cxn ang="0">
                        <a:pos x="75" y="290"/>
                      </a:cxn>
                      <a:cxn ang="0">
                        <a:pos x="189" y="347"/>
                      </a:cxn>
                      <a:cxn ang="0">
                        <a:pos x="303" y="347"/>
                      </a:cxn>
                      <a:cxn ang="0">
                        <a:pos x="376" y="298"/>
                      </a:cxn>
                      <a:cxn ang="0">
                        <a:pos x="417" y="233"/>
                      </a:cxn>
                    </a:cxnLst>
                    <a:rect l="0" t="0" r="r" b="b"/>
                    <a:pathLst>
                      <a:path w="417" h="356">
                        <a:moveTo>
                          <a:pt x="360" y="5"/>
                        </a:moveTo>
                        <a:cubicBezTo>
                          <a:pt x="322" y="0"/>
                          <a:pt x="283" y="3"/>
                          <a:pt x="246" y="5"/>
                        </a:cubicBezTo>
                        <a:cubicBezTo>
                          <a:pt x="209" y="7"/>
                          <a:pt x="174" y="9"/>
                          <a:pt x="136" y="18"/>
                        </a:cubicBezTo>
                        <a:cubicBezTo>
                          <a:pt x="98" y="27"/>
                          <a:pt x="36" y="37"/>
                          <a:pt x="18" y="62"/>
                        </a:cubicBezTo>
                        <a:cubicBezTo>
                          <a:pt x="0" y="87"/>
                          <a:pt x="17" y="130"/>
                          <a:pt x="26" y="168"/>
                        </a:cubicBezTo>
                        <a:cubicBezTo>
                          <a:pt x="35" y="206"/>
                          <a:pt x="48" y="260"/>
                          <a:pt x="75" y="290"/>
                        </a:cubicBezTo>
                        <a:cubicBezTo>
                          <a:pt x="102" y="320"/>
                          <a:pt x="151" y="338"/>
                          <a:pt x="189" y="347"/>
                        </a:cubicBezTo>
                        <a:cubicBezTo>
                          <a:pt x="227" y="356"/>
                          <a:pt x="272" y="355"/>
                          <a:pt x="303" y="347"/>
                        </a:cubicBezTo>
                        <a:cubicBezTo>
                          <a:pt x="334" y="339"/>
                          <a:pt x="357" y="317"/>
                          <a:pt x="376" y="298"/>
                        </a:cubicBezTo>
                        <a:cubicBezTo>
                          <a:pt x="395" y="279"/>
                          <a:pt x="408" y="247"/>
                          <a:pt x="417" y="233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82" name="Freeform 38"/>
                  <p:cNvSpPr>
                    <a:spLocks/>
                  </p:cNvSpPr>
                  <p:nvPr/>
                </p:nvSpPr>
                <p:spPr bwMode="auto">
                  <a:xfrm>
                    <a:off x="2523" y="4526"/>
                    <a:ext cx="34" cy="23"/>
                  </a:xfrm>
                  <a:custGeom>
                    <a:avLst/>
                    <a:gdLst/>
                    <a:ahLst/>
                    <a:cxnLst>
                      <a:cxn ang="0">
                        <a:pos x="483" y="345"/>
                      </a:cxn>
                      <a:cxn ang="0">
                        <a:pos x="543" y="205"/>
                      </a:cxn>
                      <a:cxn ang="0">
                        <a:pos x="513" y="55"/>
                      </a:cxn>
                      <a:cxn ang="0">
                        <a:pos x="413" y="5"/>
                      </a:cxn>
                      <a:cxn ang="0">
                        <a:pos x="293" y="25"/>
                      </a:cxn>
                      <a:cxn ang="0">
                        <a:pos x="153" y="45"/>
                      </a:cxn>
                      <a:cxn ang="0">
                        <a:pos x="53" y="55"/>
                      </a:cxn>
                      <a:cxn ang="0">
                        <a:pos x="3" y="135"/>
                      </a:cxn>
                      <a:cxn ang="0">
                        <a:pos x="33" y="265"/>
                      </a:cxn>
                      <a:cxn ang="0">
                        <a:pos x="113" y="375"/>
                      </a:cxn>
                      <a:cxn ang="0">
                        <a:pos x="224" y="420"/>
                      </a:cxn>
                      <a:cxn ang="0">
                        <a:pos x="338" y="420"/>
                      </a:cxn>
                      <a:cxn ang="0">
                        <a:pos x="413" y="395"/>
                      </a:cxn>
                      <a:cxn ang="0">
                        <a:pos x="483" y="345"/>
                      </a:cxn>
                    </a:cxnLst>
                    <a:rect l="0" t="0" r="r" b="b"/>
                    <a:pathLst>
                      <a:path w="548" h="427">
                        <a:moveTo>
                          <a:pt x="483" y="345"/>
                        </a:moveTo>
                        <a:cubicBezTo>
                          <a:pt x="495" y="322"/>
                          <a:pt x="538" y="253"/>
                          <a:pt x="543" y="205"/>
                        </a:cubicBezTo>
                        <a:cubicBezTo>
                          <a:pt x="548" y="157"/>
                          <a:pt x="535" y="88"/>
                          <a:pt x="513" y="55"/>
                        </a:cubicBezTo>
                        <a:cubicBezTo>
                          <a:pt x="491" y="22"/>
                          <a:pt x="450" y="10"/>
                          <a:pt x="413" y="5"/>
                        </a:cubicBezTo>
                        <a:cubicBezTo>
                          <a:pt x="376" y="0"/>
                          <a:pt x="336" y="18"/>
                          <a:pt x="293" y="25"/>
                        </a:cubicBezTo>
                        <a:cubicBezTo>
                          <a:pt x="250" y="32"/>
                          <a:pt x="193" y="40"/>
                          <a:pt x="153" y="45"/>
                        </a:cubicBezTo>
                        <a:cubicBezTo>
                          <a:pt x="113" y="50"/>
                          <a:pt x="78" y="40"/>
                          <a:pt x="53" y="55"/>
                        </a:cubicBezTo>
                        <a:cubicBezTo>
                          <a:pt x="28" y="70"/>
                          <a:pt x="6" y="100"/>
                          <a:pt x="3" y="135"/>
                        </a:cubicBezTo>
                        <a:cubicBezTo>
                          <a:pt x="0" y="170"/>
                          <a:pt x="15" y="225"/>
                          <a:pt x="33" y="265"/>
                        </a:cubicBezTo>
                        <a:cubicBezTo>
                          <a:pt x="51" y="305"/>
                          <a:pt x="81" y="349"/>
                          <a:pt x="113" y="375"/>
                        </a:cubicBezTo>
                        <a:cubicBezTo>
                          <a:pt x="145" y="401"/>
                          <a:pt x="187" y="413"/>
                          <a:pt x="224" y="420"/>
                        </a:cubicBezTo>
                        <a:cubicBezTo>
                          <a:pt x="261" y="427"/>
                          <a:pt x="307" y="424"/>
                          <a:pt x="338" y="420"/>
                        </a:cubicBezTo>
                        <a:cubicBezTo>
                          <a:pt x="369" y="416"/>
                          <a:pt x="389" y="407"/>
                          <a:pt x="413" y="395"/>
                        </a:cubicBezTo>
                        <a:cubicBezTo>
                          <a:pt x="437" y="383"/>
                          <a:pt x="469" y="355"/>
                          <a:pt x="483" y="345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83" name="Freeform 39"/>
                  <p:cNvSpPr>
                    <a:spLocks/>
                  </p:cNvSpPr>
                  <p:nvPr/>
                </p:nvSpPr>
                <p:spPr bwMode="auto">
                  <a:xfrm>
                    <a:off x="2585" y="4541"/>
                    <a:ext cx="35" cy="27"/>
                  </a:xfrm>
                  <a:custGeom>
                    <a:avLst/>
                    <a:gdLst/>
                    <a:ahLst/>
                    <a:cxnLst>
                      <a:cxn ang="0">
                        <a:pos x="505" y="43"/>
                      </a:cxn>
                      <a:cxn ang="0">
                        <a:pos x="395" y="23"/>
                      </a:cxn>
                      <a:cxn ang="0">
                        <a:pos x="285" y="3"/>
                      </a:cxn>
                      <a:cxn ang="0">
                        <a:pos x="135" y="43"/>
                      </a:cxn>
                      <a:cxn ang="0">
                        <a:pos x="15" y="123"/>
                      </a:cxn>
                      <a:cxn ang="0">
                        <a:pos x="42" y="264"/>
                      </a:cxn>
                      <a:cxn ang="0">
                        <a:pos x="91" y="386"/>
                      </a:cxn>
                      <a:cxn ang="0">
                        <a:pos x="215" y="513"/>
                      </a:cxn>
                      <a:cxn ang="0">
                        <a:pos x="435" y="483"/>
                      </a:cxn>
                      <a:cxn ang="0">
                        <a:pos x="545" y="343"/>
                      </a:cxn>
                      <a:cxn ang="0">
                        <a:pos x="545" y="93"/>
                      </a:cxn>
                    </a:cxnLst>
                    <a:rect l="0" t="0" r="r" b="b"/>
                    <a:pathLst>
                      <a:path w="563" h="529">
                        <a:moveTo>
                          <a:pt x="505" y="43"/>
                        </a:moveTo>
                        <a:cubicBezTo>
                          <a:pt x="487" y="40"/>
                          <a:pt x="432" y="30"/>
                          <a:pt x="395" y="23"/>
                        </a:cubicBezTo>
                        <a:cubicBezTo>
                          <a:pt x="358" y="16"/>
                          <a:pt x="328" y="0"/>
                          <a:pt x="285" y="3"/>
                        </a:cubicBezTo>
                        <a:cubicBezTo>
                          <a:pt x="242" y="6"/>
                          <a:pt x="180" y="23"/>
                          <a:pt x="135" y="43"/>
                        </a:cubicBezTo>
                        <a:cubicBezTo>
                          <a:pt x="90" y="63"/>
                          <a:pt x="30" y="86"/>
                          <a:pt x="15" y="123"/>
                        </a:cubicBezTo>
                        <a:cubicBezTo>
                          <a:pt x="0" y="160"/>
                          <a:pt x="29" y="220"/>
                          <a:pt x="42" y="264"/>
                        </a:cubicBezTo>
                        <a:cubicBezTo>
                          <a:pt x="55" y="308"/>
                          <a:pt x="62" y="345"/>
                          <a:pt x="91" y="386"/>
                        </a:cubicBezTo>
                        <a:cubicBezTo>
                          <a:pt x="120" y="427"/>
                          <a:pt x="158" y="497"/>
                          <a:pt x="215" y="513"/>
                        </a:cubicBezTo>
                        <a:cubicBezTo>
                          <a:pt x="272" y="529"/>
                          <a:pt x="380" y="511"/>
                          <a:pt x="435" y="483"/>
                        </a:cubicBezTo>
                        <a:cubicBezTo>
                          <a:pt x="490" y="455"/>
                          <a:pt x="527" y="408"/>
                          <a:pt x="545" y="343"/>
                        </a:cubicBezTo>
                        <a:cubicBezTo>
                          <a:pt x="563" y="278"/>
                          <a:pt x="545" y="145"/>
                          <a:pt x="545" y="93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34184" name="Freeform 40"/>
                  <p:cNvSpPr>
                    <a:spLocks/>
                  </p:cNvSpPr>
                  <p:nvPr/>
                </p:nvSpPr>
                <p:spPr bwMode="auto">
                  <a:xfrm>
                    <a:off x="2634" y="4528"/>
                    <a:ext cx="36" cy="21"/>
                  </a:xfrm>
                  <a:custGeom>
                    <a:avLst/>
                    <a:gdLst/>
                    <a:ahLst/>
                    <a:cxnLst>
                      <a:cxn ang="0">
                        <a:pos x="518" y="22"/>
                      </a:cxn>
                      <a:cxn ang="0">
                        <a:pos x="404" y="22"/>
                      </a:cxn>
                      <a:cxn ang="0">
                        <a:pos x="294" y="35"/>
                      </a:cxn>
                      <a:cxn ang="0">
                        <a:pos x="35" y="25"/>
                      </a:cxn>
                      <a:cxn ang="0">
                        <a:pos x="85" y="185"/>
                      </a:cxn>
                      <a:cxn ang="0">
                        <a:pos x="155" y="345"/>
                      </a:cxn>
                      <a:cxn ang="0">
                        <a:pos x="335" y="405"/>
                      </a:cxn>
                      <a:cxn ang="0">
                        <a:pos x="485" y="405"/>
                      </a:cxn>
                      <a:cxn ang="0">
                        <a:pos x="555" y="375"/>
                      </a:cxn>
                      <a:cxn ang="0">
                        <a:pos x="575" y="250"/>
                      </a:cxn>
                    </a:cxnLst>
                    <a:rect l="0" t="0" r="r" b="b"/>
                    <a:pathLst>
                      <a:path w="575" h="415">
                        <a:moveTo>
                          <a:pt x="518" y="22"/>
                        </a:moveTo>
                        <a:cubicBezTo>
                          <a:pt x="480" y="17"/>
                          <a:pt x="441" y="20"/>
                          <a:pt x="404" y="22"/>
                        </a:cubicBezTo>
                        <a:cubicBezTo>
                          <a:pt x="367" y="24"/>
                          <a:pt x="355" y="35"/>
                          <a:pt x="294" y="35"/>
                        </a:cubicBezTo>
                        <a:cubicBezTo>
                          <a:pt x="233" y="35"/>
                          <a:pt x="70" y="0"/>
                          <a:pt x="35" y="25"/>
                        </a:cubicBezTo>
                        <a:cubicBezTo>
                          <a:pt x="0" y="50"/>
                          <a:pt x="65" y="132"/>
                          <a:pt x="85" y="185"/>
                        </a:cubicBezTo>
                        <a:cubicBezTo>
                          <a:pt x="105" y="238"/>
                          <a:pt x="113" y="308"/>
                          <a:pt x="155" y="345"/>
                        </a:cubicBezTo>
                        <a:cubicBezTo>
                          <a:pt x="197" y="382"/>
                          <a:pt x="280" y="395"/>
                          <a:pt x="335" y="405"/>
                        </a:cubicBezTo>
                        <a:cubicBezTo>
                          <a:pt x="390" y="415"/>
                          <a:pt x="448" y="410"/>
                          <a:pt x="485" y="405"/>
                        </a:cubicBezTo>
                        <a:cubicBezTo>
                          <a:pt x="522" y="400"/>
                          <a:pt x="540" y="401"/>
                          <a:pt x="555" y="375"/>
                        </a:cubicBezTo>
                        <a:cubicBezTo>
                          <a:pt x="570" y="349"/>
                          <a:pt x="571" y="276"/>
                          <a:pt x="575" y="250"/>
                        </a:cubicBezTo>
                      </a:path>
                    </a:pathLst>
                  </a:custGeom>
                  <a:noFill/>
                  <a:ln w="28575" cmpd="sng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34185" name="Line 41"/>
                <p:cNvSpPr>
                  <a:spLocks noChangeShapeType="1"/>
                </p:cNvSpPr>
                <p:nvPr/>
              </p:nvSpPr>
              <p:spPr bwMode="auto">
                <a:xfrm>
                  <a:off x="2366" y="3970"/>
                  <a:ext cx="241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86" name="Line 42"/>
                <p:cNvSpPr>
                  <a:spLocks noChangeShapeType="1"/>
                </p:cNvSpPr>
                <p:nvPr/>
              </p:nvSpPr>
              <p:spPr bwMode="auto">
                <a:xfrm>
                  <a:off x="2861" y="3970"/>
                  <a:ext cx="197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87" name="Rectangle 43"/>
                <p:cNvSpPr>
                  <a:spLocks noChangeArrowheads="1"/>
                </p:cNvSpPr>
                <p:nvPr/>
              </p:nvSpPr>
              <p:spPr bwMode="auto">
                <a:xfrm>
                  <a:off x="2304" y="2697"/>
                  <a:ext cx="62" cy="2492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88" name="Rectangle 44"/>
                <p:cNvSpPr>
                  <a:spLocks noChangeArrowheads="1"/>
                </p:cNvSpPr>
                <p:nvPr/>
              </p:nvSpPr>
              <p:spPr bwMode="auto">
                <a:xfrm>
                  <a:off x="3004" y="3976"/>
                  <a:ext cx="63" cy="1208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89" name="Line 45"/>
                <p:cNvSpPr>
                  <a:spLocks noChangeShapeType="1"/>
                </p:cNvSpPr>
                <p:nvPr/>
              </p:nvSpPr>
              <p:spPr bwMode="auto">
                <a:xfrm>
                  <a:off x="2370" y="4095"/>
                  <a:ext cx="62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4190" name="Freeform 46"/>
              <p:cNvSpPr>
                <a:spLocks/>
              </p:cNvSpPr>
              <p:nvPr/>
            </p:nvSpPr>
            <p:spPr bwMode="auto">
              <a:xfrm>
                <a:off x="5287" y="1939"/>
                <a:ext cx="14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191" name="Freeform 47"/>
              <p:cNvSpPr>
                <a:spLocks/>
              </p:cNvSpPr>
              <p:nvPr/>
            </p:nvSpPr>
            <p:spPr bwMode="auto">
              <a:xfrm>
                <a:off x="5287" y="2026"/>
                <a:ext cx="14" cy="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192" name="Freeform 48"/>
              <p:cNvSpPr>
                <a:spLocks/>
              </p:cNvSpPr>
              <p:nvPr/>
            </p:nvSpPr>
            <p:spPr bwMode="auto">
              <a:xfrm>
                <a:off x="5287" y="2112"/>
                <a:ext cx="14" cy="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193" name="Freeform 49"/>
              <p:cNvSpPr>
                <a:spLocks/>
              </p:cNvSpPr>
              <p:nvPr/>
            </p:nvSpPr>
            <p:spPr bwMode="auto">
              <a:xfrm>
                <a:off x="5287" y="2200"/>
                <a:ext cx="14" cy="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194" name="Freeform 50"/>
              <p:cNvSpPr>
                <a:spLocks/>
              </p:cNvSpPr>
              <p:nvPr/>
            </p:nvSpPr>
            <p:spPr bwMode="auto">
              <a:xfrm>
                <a:off x="5287" y="2290"/>
                <a:ext cx="14" cy="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195" name="Freeform 51"/>
              <p:cNvSpPr>
                <a:spLocks/>
              </p:cNvSpPr>
              <p:nvPr/>
            </p:nvSpPr>
            <p:spPr bwMode="auto">
              <a:xfrm>
                <a:off x="5287" y="2385"/>
                <a:ext cx="14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196" name="Freeform 52"/>
              <p:cNvSpPr>
                <a:spLocks/>
              </p:cNvSpPr>
              <p:nvPr/>
            </p:nvSpPr>
            <p:spPr bwMode="auto">
              <a:xfrm>
                <a:off x="5287" y="2484"/>
                <a:ext cx="14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6" name="Group 53"/>
              <p:cNvGrpSpPr>
                <a:grpSpLocks/>
              </p:cNvGrpSpPr>
              <p:nvPr/>
            </p:nvGrpSpPr>
            <p:grpSpPr bwMode="auto">
              <a:xfrm rot="-473831">
                <a:off x="5348" y="2220"/>
                <a:ext cx="255" cy="398"/>
                <a:chOff x="3289" y="2011"/>
                <a:chExt cx="507" cy="523"/>
              </a:xfrm>
            </p:grpSpPr>
            <p:sp>
              <p:nvSpPr>
                <p:cNvPr id="134198" name="Freeform 54"/>
                <p:cNvSpPr>
                  <a:spLocks/>
                </p:cNvSpPr>
                <p:nvPr/>
              </p:nvSpPr>
              <p:spPr bwMode="auto">
                <a:xfrm flipH="1">
                  <a:off x="3289" y="2011"/>
                  <a:ext cx="449" cy="523"/>
                </a:xfrm>
                <a:custGeom>
                  <a:avLst/>
                  <a:gdLst/>
                  <a:ahLst/>
                  <a:cxnLst>
                    <a:cxn ang="0">
                      <a:pos x="520" y="103"/>
                    </a:cxn>
                    <a:cxn ang="0">
                      <a:pos x="728" y="93"/>
                    </a:cxn>
                    <a:cxn ang="0">
                      <a:pos x="1184" y="36"/>
                    </a:cxn>
                    <a:cxn ang="0">
                      <a:pos x="1469" y="36"/>
                    </a:cxn>
                    <a:cxn ang="0">
                      <a:pos x="1640" y="253"/>
                    </a:cxn>
                    <a:cxn ang="0">
                      <a:pos x="1583" y="606"/>
                    </a:cxn>
                    <a:cxn ang="0">
                      <a:pos x="1510" y="1063"/>
                    </a:cxn>
                    <a:cxn ang="0">
                      <a:pos x="1470" y="1423"/>
                    </a:cxn>
                    <a:cxn ang="0">
                      <a:pos x="1430" y="1813"/>
                    </a:cxn>
                    <a:cxn ang="0">
                      <a:pos x="1298" y="1860"/>
                    </a:cxn>
                    <a:cxn ang="0">
                      <a:pos x="1080" y="1703"/>
                    </a:cxn>
                    <a:cxn ang="0">
                      <a:pos x="870" y="1353"/>
                    </a:cxn>
                    <a:cxn ang="0">
                      <a:pos x="690" y="1013"/>
                    </a:cxn>
                    <a:cxn ang="0">
                      <a:pos x="550" y="733"/>
                    </a:cxn>
                    <a:cxn ang="0">
                      <a:pos x="329" y="663"/>
                    </a:cxn>
                    <a:cxn ang="0">
                      <a:pos x="200" y="583"/>
                    </a:cxn>
                    <a:cxn ang="0">
                      <a:pos x="70" y="533"/>
                    </a:cxn>
                    <a:cxn ang="0">
                      <a:pos x="44" y="321"/>
                    </a:cxn>
                    <a:cxn ang="0">
                      <a:pos x="0" y="213"/>
                    </a:cxn>
                  </a:cxnLst>
                  <a:rect l="0" t="0" r="r" b="b"/>
                  <a:pathLst>
                    <a:path w="1659" h="1886">
                      <a:moveTo>
                        <a:pt x="520" y="103"/>
                      </a:moveTo>
                      <a:cubicBezTo>
                        <a:pt x="555" y="103"/>
                        <a:pt x="617" y="104"/>
                        <a:pt x="728" y="93"/>
                      </a:cubicBezTo>
                      <a:cubicBezTo>
                        <a:pt x="839" y="82"/>
                        <a:pt x="1061" y="45"/>
                        <a:pt x="1184" y="36"/>
                      </a:cubicBezTo>
                      <a:cubicBezTo>
                        <a:pt x="1307" y="27"/>
                        <a:pt x="1393" y="0"/>
                        <a:pt x="1469" y="36"/>
                      </a:cubicBezTo>
                      <a:cubicBezTo>
                        <a:pt x="1545" y="72"/>
                        <a:pt x="1621" y="158"/>
                        <a:pt x="1640" y="253"/>
                      </a:cubicBezTo>
                      <a:cubicBezTo>
                        <a:pt x="1659" y="348"/>
                        <a:pt x="1605" y="471"/>
                        <a:pt x="1583" y="606"/>
                      </a:cubicBezTo>
                      <a:cubicBezTo>
                        <a:pt x="1561" y="741"/>
                        <a:pt x="1529" y="927"/>
                        <a:pt x="1510" y="1063"/>
                      </a:cubicBezTo>
                      <a:cubicBezTo>
                        <a:pt x="1491" y="1199"/>
                        <a:pt x="1483" y="1298"/>
                        <a:pt x="1470" y="1423"/>
                      </a:cubicBezTo>
                      <a:cubicBezTo>
                        <a:pt x="1457" y="1548"/>
                        <a:pt x="1459" y="1740"/>
                        <a:pt x="1430" y="1813"/>
                      </a:cubicBezTo>
                      <a:cubicBezTo>
                        <a:pt x="1401" y="1886"/>
                        <a:pt x="1356" y="1878"/>
                        <a:pt x="1298" y="1860"/>
                      </a:cubicBezTo>
                      <a:cubicBezTo>
                        <a:pt x="1240" y="1842"/>
                        <a:pt x="1151" y="1787"/>
                        <a:pt x="1080" y="1703"/>
                      </a:cubicBezTo>
                      <a:cubicBezTo>
                        <a:pt x="1009" y="1619"/>
                        <a:pt x="935" y="1468"/>
                        <a:pt x="870" y="1353"/>
                      </a:cubicBezTo>
                      <a:cubicBezTo>
                        <a:pt x="805" y="1238"/>
                        <a:pt x="743" y="1116"/>
                        <a:pt x="690" y="1013"/>
                      </a:cubicBezTo>
                      <a:cubicBezTo>
                        <a:pt x="637" y="910"/>
                        <a:pt x="610" y="791"/>
                        <a:pt x="550" y="733"/>
                      </a:cubicBezTo>
                      <a:cubicBezTo>
                        <a:pt x="490" y="675"/>
                        <a:pt x="387" y="688"/>
                        <a:pt x="329" y="663"/>
                      </a:cubicBezTo>
                      <a:cubicBezTo>
                        <a:pt x="271" y="638"/>
                        <a:pt x="243" y="605"/>
                        <a:pt x="200" y="583"/>
                      </a:cubicBezTo>
                      <a:cubicBezTo>
                        <a:pt x="157" y="561"/>
                        <a:pt x="96" y="577"/>
                        <a:pt x="70" y="533"/>
                      </a:cubicBezTo>
                      <a:cubicBezTo>
                        <a:pt x="44" y="489"/>
                        <a:pt x="56" y="374"/>
                        <a:pt x="44" y="321"/>
                      </a:cubicBezTo>
                      <a:cubicBezTo>
                        <a:pt x="32" y="268"/>
                        <a:pt x="9" y="235"/>
                        <a:pt x="0" y="213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199" name="Freeform 55"/>
                <p:cNvSpPr>
                  <a:spLocks/>
                </p:cNvSpPr>
                <p:nvPr/>
              </p:nvSpPr>
              <p:spPr bwMode="auto">
                <a:xfrm flipH="1">
                  <a:off x="3375" y="2018"/>
                  <a:ext cx="421" cy="224"/>
                </a:xfrm>
                <a:custGeom>
                  <a:avLst/>
                  <a:gdLst/>
                  <a:ahLst/>
                  <a:cxnLst>
                    <a:cxn ang="0">
                      <a:pos x="1457" y="807"/>
                    </a:cxn>
                    <a:cxn ang="0">
                      <a:pos x="1400" y="579"/>
                    </a:cxn>
                    <a:cxn ang="0">
                      <a:pos x="1229" y="351"/>
                    </a:cxn>
                    <a:cxn ang="0">
                      <a:pos x="887" y="237"/>
                    </a:cxn>
                    <a:cxn ang="0">
                      <a:pos x="545" y="180"/>
                    </a:cxn>
                    <a:cxn ang="0">
                      <a:pos x="260" y="180"/>
                    </a:cxn>
                    <a:cxn ang="0">
                      <a:pos x="36" y="166"/>
                    </a:cxn>
                    <a:cxn ang="0">
                      <a:pos x="46" y="26"/>
                    </a:cxn>
                    <a:cxn ang="0">
                      <a:pos x="146" y="9"/>
                    </a:cxn>
                    <a:cxn ang="0">
                      <a:pos x="556" y="56"/>
                    </a:cxn>
                    <a:cxn ang="0">
                      <a:pos x="766" y="86"/>
                    </a:cxn>
                    <a:cxn ang="0">
                      <a:pos x="887" y="123"/>
                    </a:cxn>
                    <a:cxn ang="0">
                      <a:pos x="1115" y="180"/>
                    </a:cxn>
                    <a:cxn ang="0">
                      <a:pos x="1400" y="294"/>
                    </a:cxn>
                    <a:cxn ang="0">
                      <a:pos x="1556" y="256"/>
                    </a:cxn>
                  </a:cxnLst>
                  <a:rect l="0" t="0" r="r" b="b"/>
                  <a:pathLst>
                    <a:path w="1556" h="807">
                      <a:moveTo>
                        <a:pt x="1457" y="807"/>
                      </a:moveTo>
                      <a:cubicBezTo>
                        <a:pt x="1447" y="731"/>
                        <a:pt x="1438" y="655"/>
                        <a:pt x="1400" y="579"/>
                      </a:cubicBezTo>
                      <a:cubicBezTo>
                        <a:pt x="1362" y="503"/>
                        <a:pt x="1314" y="408"/>
                        <a:pt x="1229" y="351"/>
                      </a:cubicBezTo>
                      <a:cubicBezTo>
                        <a:pt x="1144" y="294"/>
                        <a:pt x="1001" y="265"/>
                        <a:pt x="887" y="237"/>
                      </a:cubicBezTo>
                      <a:cubicBezTo>
                        <a:pt x="773" y="209"/>
                        <a:pt x="649" y="189"/>
                        <a:pt x="545" y="180"/>
                      </a:cubicBezTo>
                      <a:cubicBezTo>
                        <a:pt x="441" y="171"/>
                        <a:pt x="345" y="182"/>
                        <a:pt x="260" y="180"/>
                      </a:cubicBezTo>
                      <a:cubicBezTo>
                        <a:pt x="175" y="178"/>
                        <a:pt x="72" y="192"/>
                        <a:pt x="36" y="166"/>
                      </a:cubicBezTo>
                      <a:cubicBezTo>
                        <a:pt x="0" y="140"/>
                        <a:pt x="28" y="52"/>
                        <a:pt x="46" y="26"/>
                      </a:cubicBezTo>
                      <a:cubicBezTo>
                        <a:pt x="64" y="0"/>
                        <a:pt x="61" y="4"/>
                        <a:pt x="146" y="9"/>
                      </a:cubicBezTo>
                      <a:cubicBezTo>
                        <a:pt x="231" y="14"/>
                        <a:pt x="453" y="43"/>
                        <a:pt x="556" y="56"/>
                      </a:cubicBezTo>
                      <a:cubicBezTo>
                        <a:pt x="659" y="69"/>
                        <a:pt x="711" y="75"/>
                        <a:pt x="766" y="86"/>
                      </a:cubicBezTo>
                      <a:cubicBezTo>
                        <a:pt x="821" y="97"/>
                        <a:pt x="829" y="107"/>
                        <a:pt x="887" y="123"/>
                      </a:cubicBezTo>
                      <a:cubicBezTo>
                        <a:pt x="945" y="139"/>
                        <a:pt x="1030" y="152"/>
                        <a:pt x="1115" y="180"/>
                      </a:cubicBezTo>
                      <a:cubicBezTo>
                        <a:pt x="1200" y="208"/>
                        <a:pt x="1327" y="281"/>
                        <a:pt x="1400" y="294"/>
                      </a:cubicBezTo>
                      <a:cubicBezTo>
                        <a:pt x="1473" y="307"/>
                        <a:pt x="1524" y="264"/>
                        <a:pt x="1556" y="256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4200" name="Freeform 56"/>
              <p:cNvSpPr>
                <a:spLocks/>
              </p:cNvSpPr>
              <p:nvPr/>
            </p:nvSpPr>
            <p:spPr bwMode="auto">
              <a:xfrm>
                <a:off x="5292" y="2379"/>
                <a:ext cx="453" cy="1643"/>
              </a:xfrm>
              <a:custGeom>
                <a:avLst/>
                <a:gdLst/>
                <a:ahLst/>
                <a:cxnLst>
                  <a:cxn ang="0">
                    <a:pos x="1010" y="0"/>
                  </a:cxn>
                  <a:cxn ang="0">
                    <a:pos x="860" y="480"/>
                  </a:cxn>
                  <a:cxn ang="0">
                    <a:pos x="770" y="750"/>
                  </a:cxn>
                  <a:cxn ang="0">
                    <a:pos x="725" y="915"/>
                  </a:cxn>
                  <a:cxn ang="0">
                    <a:pos x="695" y="1200"/>
                  </a:cxn>
                  <a:cxn ang="0">
                    <a:pos x="769" y="1483"/>
                  </a:cxn>
                  <a:cxn ang="0">
                    <a:pos x="830" y="1656"/>
                  </a:cxn>
                  <a:cxn ang="0">
                    <a:pos x="913" y="1787"/>
                  </a:cxn>
                  <a:cxn ang="0">
                    <a:pos x="965" y="1952"/>
                  </a:cxn>
                  <a:cxn ang="0">
                    <a:pos x="985" y="2134"/>
                  </a:cxn>
                  <a:cxn ang="0">
                    <a:pos x="933" y="2297"/>
                  </a:cxn>
                  <a:cxn ang="0">
                    <a:pos x="840" y="2420"/>
                  </a:cxn>
                  <a:cxn ang="0">
                    <a:pos x="716" y="2472"/>
                  </a:cxn>
                  <a:cxn ang="0">
                    <a:pos x="467" y="2498"/>
                  </a:cxn>
                  <a:cxn ang="0">
                    <a:pos x="197" y="2463"/>
                  </a:cxn>
                  <a:cxn ang="0">
                    <a:pos x="0" y="2359"/>
                  </a:cxn>
                </a:cxnLst>
                <a:rect l="0" t="0" r="r" b="b"/>
                <a:pathLst>
                  <a:path w="1010" h="2499">
                    <a:moveTo>
                      <a:pt x="1010" y="0"/>
                    </a:moveTo>
                    <a:cubicBezTo>
                      <a:pt x="985" y="77"/>
                      <a:pt x="900" y="355"/>
                      <a:pt x="860" y="480"/>
                    </a:cubicBezTo>
                    <a:cubicBezTo>
                      <a:pt x="820" y="605"/>
                      <a:pt x="792" y="678"/>
                      <a:pt x="770" y="750"/>
                    </a:cubicBezTo>
                    <a:cubicBezTo>
                      <a:pt x="748" y="822"/>
                      <a:pt x="737" y="840"/>
                      <a:pt x="725" y="915"/>
                    </a:cubicBezTo>
                    <a:cubicBezTo>
                      <a:pt x="713" y="990"/>
                      <a:pt x="688" y="1105"/>
                      <a:pt x="695" y="1200"/>
                    </a:cubicBezTo>
                    <a:cubicBezTo>
                      <a:pt x="702" y="1295"/>
                      <a:pt x="747" y="1407"/>
                      <a:pt x="769" y="1483"/>
                    </a:cubicBezTo>
                    <a:cubicBezTo>
                      <a:pt x="791" y="1559"/>
                      <a:pt x="805" y="1606"/>
                      <a:pt x="830" y="1656"/>
                    </a:cubicBezTo>
                    <a:cubicBezTo>
                      <a:pt x="854" y="1708"/>
                      <a:pt x="891" y="1738"/>
                      <a:pt x="913" y="1787"/>
                    </a:cubicBezTo>
                    <a:cubicBezTo>
                      <a:pt x="936" y="1835"/>
                      <a:pt x="953" y="1894"/>
                      <a:pt x="965" y="1952"/>
                    </a:cubicBezTo>
                    <a:cubicBezTo>
                      <a:pt x="977" y="2009"/>
                      <a:pt x="991" y="2075"/>
                      <a:pt x="985" y="2134"/>
                    </a:cubicBezTo>
                    <a:cubicBezTo>
                      <a:pt x="981" y="2191"/>
                      <a:pt x="958" y="2251"/>
                      <a:pt x="933" y="2297"/>
                    </a:cubicBezTo>
                    <a:cubicBezTo>
                      <a:pt x="909" y="2346"/>
                      <a:pt x="878" y="2391"/>
                      <a:pt x="840" y="2420"/>
                    </a:cubicBezTo>
                    <a:cubicBezTo>
                      <a:pt x="804" y="2449"/>
                      <a:pt x="779" y="2458"/>
                      <a:pt x="716" y="2472"/>
                    </a:cubicBezTo>
                    <a:cubicBezTo>
                      <a:pt x="654" y="2485"/>
                      <a:pt x="554" y="2499"/>
                      <a:pt x="467" y="2498"/>
                    </a:cubicBezTo>
                    <a:cubicBezTo>
                      <a:pt x="381" y="2496"/>
                      <a:pt x="275" y="2487"/>
                      <a:pt x="197" y="2463"/>
                    </a:cubicBezTo>
                    <a:cubicBezTo>
                      <a:pt x="119" y="2439"/>
                      <a:pt x="41" y="2380"/>
                      <a:pt x="0" y="2359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1" name="Freeform 57"/>
              <p:cNvSpPr>
                <a:spLocks/>
              </p:cNvSpPr>
              <p:nvPr/>
            </p:nvSpPr>
            <p:spPr bwMode="auto">
              <a:xfrm>
                <a:off x="5287" y="2586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2" name="Freeform 58"/>
              <p:cNvSpPr>
                <a:spLocks/>
              </p:cNvSpPr>
              <p:nvPr/>
            </p:nvSpPr>
            <p:spPr bwMode="auto">
              <a:xfrm>
                <a:off x="5287" y="2672"/>
                <a:ext cx="15" cy="3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3" name="Freeform 59"/>
              <p:cNvSpPr>
                <a:spLocks/>
              </p:cNvSpPr>
              <p:nvPr/>
            </p:nvSpPr>
            <p:spPr bwMode="auto">
              <a:xfrm>
                <a:off x="5287" y="2763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4" name="Freeform 60"/>
              <p:cNvSpPr>
                <a:spLocks/>
              </p:cNvSpPr>
              <p:nvPr/>
            </p:nvSpPr>
            <p:spPr bwMode="auto">
              <a:xfrm>
                <a:off x="5287" y="2855"/>
                <a:ext cx="15" cy="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5" name="Freeform 61"/>
              <p:cNvSpPr>
                <a:spLocks/>
              </p:cNvSpPr>
              <p:nvPr/>
            </p:nvSpPr>
            <p:spPr bwMode="auto">
              <a:xfrm>
                <a:off x="5287" y="2929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6" name="Freeform 62"/>
              <p:cNvSpPr>
                <a:spLocks/>
              </p:cNvSpPr>
              <p:nvPr/>
            </p:nvSpPr>
            <p:spPr bwMode="auto">
              <a:xfrm>
                <a:off x="5287" y="3004"/>
                <a:ext cx="15" cy="3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7" name="Freeform 63"/>
              <p:cNvSpPr>
                <a:spLocks/>
              </p:cNvSpPr>
              <p:nvPr/>
            </p:nvSpPr>
            <p:spPr bwMode="auto">
              <a:xfrm>
                <a:off x="5287" y="3079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8" name="Freeform 64"/>
              <p:cNvSpPr>
                <a:spLocks/>
              </p:cNvSpPr>
              <p:nvPr/>
            </p:nvSpPr>
            <p:spPr bwMode="auto">
              <a:xfrm>
                <a:off x="5287" y="3154"/>
                <a:ext cx="15" cy="3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09" name="Freeform 65"/>
              <p:cNvSpPr>
                <a:spLocks/>
              </p:cNvSpPr>
              <p:nvPr/>
            </p:nvSpPr>
            <p:spPr bwMode="auto">
              <a:xfrm>
                <a:off x="5287" y="3207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0" name="Freeform 66"/>
              <p:cNvSpPr>
                <a:spLocks/>
              </p:cNvSpPr>
              <p:nvPr/>
            </p:nvSpPr>
            <p:spPr bwMode="auto">
              <a:xfrm>
                <a:off x="5287" y="3293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1" name="Freeform 67"/>
              <p:cNvSpPr>
                <a:spLocks/>
              </p:cNvSpPr>
              <p:nvPr/>
            </p:nvSpPr>
            <p:spPr bwMode="auto">
              <a:xfrm>
                <a:off x="5287" y="3368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2" name="Freeform 68"/>
              <p:cNvSpPr>
                <a:spLocks/>
              </p:cNvSpPr>
              <p:nvPr/>
            </p:nvSpPr>
            <p:spPr bwMode="auto">
              <a:xfrm>
                <a:off x="5287" y="3507"/>
                <a:ext cx="15" cy="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3" name="Freeform 69"/>
              <p:cNvSpPr>
                <a:spLocks/>
              </p:cNvSpPr>
              <p:nvPr/>
            </p:nvSpPr>
            <p:spPr bwMode="auto">
              <a:xfrm>
                <a:off x="5287" y="3442"/>
                <a:ext cx="15" cy="3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71"/>
                  </a:cxn>
                  <a:cxn ang="0">
                    <a:pos x="114" y="0"/>
                  </a:cxn>
                </a:cxnLst>
                <a:rect l="0" t="0" r="r" b="b"/>
                <a:pathLst>
                  <a:path w="114" h="171">
                    <a:moveTo>
                      <a:pt x="0" y="0"/>
                    </a:moveTo>
                    <a:cubicBezTo>
                      <a:pt x="19" y="85"/>
                      <a:pt x="38" y="171"/>
                      <a:pt x="57" y="171"/>
                    </a:cubicBezTo>
                    <a:cubicBezTo>
                      <a:pt x="76" y="171"/>
                      <a:pt x="105" y="28"/>
                      <a:pt x="11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4" name="Freeform 70"/>
              <p:cNvSpPr>
                <a:spLocks/>
              </p:cNvSpPr>
              <p:nvPr/>
            </p:nvSpPr>
            <p:spPr bwMode="auto">
              <a:xfrm>
                <a:off x="4934" y="3449"/>
                <a:ext cx="301" cy="531"/>
              </a:xfrm>
              <a:custGeom>
                <a:avLst/>
                <a:gdLst/>
                <a:ahLst/>
                <a:cxnLst>
                  <a:cxn ang="0">
                    <a:pos x="2198" y="605"/>
                  </a:cxn>
                  <a:cxn ang="0">
                    <a:pos x="2138" y="425"/>
                  </a:cxn>
                  <a:cxn ang="0">
                    <a:pos x="1958" y="255"/>
                  </a:cxn>
                  <a:cxn ang="0">
                    <a:pos x="1678" y="105"/>
                  </a:cxn>
                  <a:cxn ang="0">
                    <a:pos x="1328" y="15"/>
                  </a:cxn>
                  <a:cxn ang="0">
                    <a:pos x="958" y="15"/>
                  </a:cxn>
                  <a:cxn ang="0">
                    <a:pos x="648" y="85"/>
                  </a:cxn>
                  <a:cxn ang="0">
                    <a:pos x="298" y="251"/>
                  </a:cxn>
                  <a:cxn ang="0">
                    <a:pos x="127" y="479"/>
                  </a:cxn>
                  <a:cxn ang="0">
                    <a:pos x="13" y="764"/>
                  </a:cxn>
                  <a:cxn ang="0">
                    <a:pos x="48" y="995"/>
                  </a:cxn>
                  <a:cxn ang="0">
                    <a:pos x="184" y="1163"/>
                  </a:cxn>
                  <a:cxn ang="0">
                    <a:pos x="412" y="1334"/>
                  </a:cxn>
                  <a:cxn ang="0">
                    <a:pos x="578" y="1415"/>
                  </a:cxn>
                  <a:cxn ang="0">
                    <a:pos x="754" y="1619"/>
                  </a:cxn>
                  <a:cxn ang="0">
                    <a:pos x="754" y="1790"/>
                  </a:cxn>
                  <a:cxn ang="0">
                    <a:pos x="718" y="1925"/>
                  </a:cxn>
                  <a:cxn ang="0">
                    <a:pos x="658" y="2075"/>
                  </a:cxn>
                  <a:cxn ang="0">
                    <a:pos x="668" y="2275"/>
                  </a:cxn>
                  <a:cxn ang="0">
                    <a:pos x="768" y="2525"/>
                  </a:cxn>
                  <a:cxn ang="0">
                    <a:pos x="938" y="2715"/>
                  </a:cxn>
                  <a:cxn ang="0">
                    <a:pos x="1153" y="2816"/>
                  </a:cxn>
                  <a:cxn ang="0">
                    <a:pos x="1378" y="2815"/>
                  </a:cxn>
                </a:cxnLst>
                <a:rect l="0" t="0" r="r" b="b"/>
                <a:pathLst>
                  <a:path w="2198" h="2833">
                    <a:moveTo>
                      <a:pt x="2198" y="605"/>
                    </a:moveTo>
                    <a:cubicBezTo>
                      <a:pt x="2188" y="575"/>
                      <a:pt x="2178" y="483"/>
                      <a:pt x="2138" y="425"/>
                    </a:cubicBezTo>
                    <a:cubicBezTo>
                      <a:pt x="2098" y="367"/>
                      <a:pt x="2035" y="308"/>
                      <a:pt x="1958" y="255"/>
                    </a:cubicBezTo>
                    <a:cubicBezTo>
                      <a:pt x="1881" y="202"/>
                      <a:pt x="1783" y="145"/>
                      <a:pt x="1678" y="105"/>
                    </a:cubicBezTo>
                    <a:cubicBezTo>
                      <a:pt x="1573" y="65"/>
                      <a:pt x="1448" y="30"/>
                      <a:pt x="1328" y="15"/>
                    </a:cubicBezTo>
                    <a:cubicBezTo>
                      <a:pt x="1208" y="0"/>
                      <a:pt x="1071" y="3"/>
                      <a:pt x="958" y="15"/>
                    </a:cubicBezTo>
                    <a:cubicBezTo>
                      <a:pt x="845" y="27"/>
                      <a:pt x="758" y="46"/>
                      <a:pt x="648" y="85"/>
                    </a:cubicBezTo>
                    <a:cubicBezTo>
                      <a:pt x="538" y="124"/>
                      <a:pt x="385" y="185"/>
                      <a:pt x="298" y="251"/>
                    </a:cubicBezTo>
                    <a:cubicBezTo>
                      <a:pt x="211" y="317"/>
                      <a:pt x="174" y="394"/>
                      <a:pt x="127" y="479"/>
                    </a:cubicBezTo>
                    <a:cubicBezTo>
                      <a:pt x="80" y="564"/>
                      <a:pt x="26" y="678"/>
                      <a:pt x="13" y="764"/>
                    </a:cubicBezTo>
                    <a:cubicBezTo>
                      <a:pt x="0" y="850"/>
                      <a:pt x="20" y="929"/>
                      <a:pt x="48" y="995"/>
                    </a:cubicBezTo>
                    <a:cubicBezTo>
                      <a:pt x="76" y="1061"/>
                      <a:pt x="123" y="1106"/>
                      <a:pt x="184" y="1163"/>
                    </a:cubicBezTo>
                    <a:cubicBezTo>
                      <a:pt x="245" y="1220"/>
                      <a:pt x="346" y="1292"/>
                      <a:pt x="412" y="1334"/>
                    </a:cubicBezTo>
                    <a:cubicBezTo>
                      <a:pt x="478" y="1376"/>
                      <a:pt x="521" y="1367"/>
                      <a:pt x="578" y="1415"/>
                    </a:cubicBezTo>
                    <a:cubicBezTo>
                      <a:pt x="635" y="1463"/>
                      <a:pt x="725" y="1557"/>
                      <a:pt x="754" y="1619"/>
                    </a:cubicBezTo>
                    <a:cubicBezTo>
                      <a:pt x="783" y="1681"/>
                      <a:pt x="760" y="1739"/>
                      <a:pt x="754" y="1790"/>
                    </a:cubicBezTo>
                    <a:cubicBezTo>
                      <a:pt x="748" y="1841"/>
                      <a:pt x="734" y="1878"/>
                      <a:pt x="718" y="1925"/>
                    </a:cubicBezTo>
                    <a:cubicBezTo>
                      <a:pt x="702" y="1972"/>
                      <a:pt x="666" y="2017"/>
                      <a:pt x="658" y="2075"/>
                    </a:cubicBezTo>
                    <a:cubicBezTo>
                      <a:pt x="650" y="2133"/>
                      <a:pt x="650" y="2200"/>
                      <a:pt x="668" y="2275"/>
                    </a:cubicBezTo>
                    <a:cubicBezTo>
                      <a:pt x="686" y="2350"/>
                      <a:pt x="723" y="2452"/>
                      <a:pt x="768" y="2525"/>
                    </a:cubicBezTo>
                    <a:cubicBezTo>
                      <a:pt x="813" y="2598"/>
                      <a:pt x="874" y="2667"/>
                      <a:pt x="938" y="2715"/>
                    </a:cubicBezTo>
                    <a:cubicBezTo>
                      <a:pt x="1002" y="2763"/>
                      <a:pt x="1080" y="2799"/>
                      <a:pt x="1153" y="2816"/>
                    </a:cubicBezTo>
                    <a:cubicBezTo>
                      <a:pt x="1226" y="2833"/>
                      <a:pt x="1331" y="2815"/>
                      <a:pt x="1378" y="2815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5" name="Freeform 71"/>
              <p:cNvSpPr>
                <a:spLocks/>
              </p:cNvSpPr>
              <p:nvPr/>
            </p:nvSpPr>
            <p:spPr bwMode="auto">
              <a:xfrm>
                <a:off x="5211" y="3576"/>
                <a:ext cx="81" cy="292"/>
              </a:xfrm>
              <a:custGeom>
                <a:avLst/>
                <a:gdLst/>
                <a:ahLst/>
                <a:cxnLst>
                  <a:cxn ang="0">
                    <a:pos x="582" y="17"/>
                  </a:cxn>
                  <a:cxn ang="0">
                    <a:pos x="72" y="62"/>
                  </a:cxn>
                  <a:cxn ang="0">
                    <a:pos x="147" y="392"/>
                  </a:cxn>
                  <a:cxn ang="0">
                    <a:pos x="212" y="597"/>
                  </a:cxn>
                  <a:cxn ang="0">
                    <a:pos x="292" y="797"/>
                  </a:cxn>
                  <a:cxn ang="0">
                    <a:pos x="362" y="987"/>
                  </a:cxn>
                  <a:cxn ang="0">
                    <a:pos x="438" y="1226"/>
                  </a:cxn>
                  <a:cxn ang="0">
                    <a:pos x="542" y="1557"/>
                  </a:cxn>
                </a:cxnLst>
                <a:rect l="0" t="0" r="r" b="b"/>
                <a:pathLst>
                  <a:path w="582" h="1557">
                    <a:moveTo>
                      <a:pt x="582" y="17"/>
                    </a:moveTo>
                    <a:cubicBezTo>
                      <a:pt x="495" y="25"/>
                      <a:pt x="144" y="0"/>
                      <a:pt x="72" y="62"/>
                    </a:cubicBezTo>
                    <a:cubicBezTo>
                      <a:pt x="0" y="124"/>
                      <a:pt x="124" y="303"/>
                      <a:pt x="147" y="392"/>
                    </a:cubicBezTo>
                    <a:cubicBezTo>
                      <a:pt x="170" y="481"/>
                      <a:pt x="188" y="530"/>
                      <a:pt x="212" y="597"/>
                    </a:cubicBezTo>
                    <a:cubicBezTo>
                      <a:pt x="236" y="664"/>
                      <a:pt x="267" y="732"/>
                      <a:pt x="292" y="797"/>
                    </a:cubicBezTo>
                    <a:cubicBezTo>
                      <a:pt x="317" y="862"/>
                      <a:pt x="338" y="916"/>
                      <a:pt x="362" y="987"/>
                    </a:cubicBezTo>
                    <a:cubicBezTo>
                      <a:pt x="386" y="1058"/>
                      <a:pt x="408" y="1131"/>
                      <a:pt x="438" y="1226"/>
                    </a:cubicBezTo>
                    <a:cubicBezTo>
                      <a:pt x="468" y="1321"/>
                      <a:pt x="520" y="1488"/>
                      <a:pt x="542" y="1557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6" name="Freeform 72"/>
              <p:cNvSpPr>
                <a:spLocks/>
              </p:cNvSpPr>
              <p:nvPr/>
            </p:nvSpPr>
            <p:spPr bwMode="auto">
              <a:xfrm flipH="1">
                <a:off x="5354" y="3446"/>
                <a:ext cx="301" cy="531"/>
              </a:xfrm>
              <a:custGeom>
                <a:avLst/>
                <a:gdLst/>
                <a:ahLst/>
                <a:cxnLst>
                  <a:cxn ang="0">
                    <a:pos x="2198" y="605"/>
                  </a:cxn>
                  <a:cxn ang="0">
                    <a:pos x="2138" y="425"/>
                  </a:cxn>
                  <a:cxn ang="0">
                    <a:pos x="1958" y="255"/>
                  </a:cxn>
                  <a:cxn ang="0">
                    <a:pos x="1678" y="105"/>
                  </a:cxn>
                  <a:cxn ang="0">
                    <a:pos x="1328" y="15"/>
                  </a:cxn>
                  <a:cxn ang="0">
                    <a:pos x="958" y="15"/>
                  </a:cxn>
                  <a:cxn ang="0">
                    <a:pos x="648" y="85"/>
                  </a:cxn>
                  <a:cxn ang="0">
                    <a:pos x="298" y="251"/>
                  </a:cxn>
                  <a:cxn ang="0">
                    <a:pos x="127" y="479"/>
                  </a:cxn>
                  <a:cxn ang="0">
                    <a:pos x="13" y="764"/>
                  </a:cxn>
                  <a:cxn ang="0">
                    <a:pos x="48" y="995"/>
                  </a:cxn>
                  <a:cxn ang="0">
                    <a:pos x="184" y="1163"/>
                  </a:cxn>
                  <a:cxn ang="0">
                    <a:pos x="412" y="1334"/>
                  </a:cxn>
                  <a:cxn ang="0">
                    <a:pos x="578" y="1415"/>
                  </a:cxn>
                  <a:cxn ang="0">
                    <a:pos x="754" y="1619"/>
                  </a:cxn>
                  <a:cxn ang="0">
                    <a:pos x="754" y="1790"/>
                  </a:cxn>
                  <a:cxn ang="0">
                    <a:pos x="718" y="1925"/>
                  </a:cxn>
                  <a:cxn ang="0">
                    <a:pos x="658" y="2075"/>
                  </a:cxn>
                  <a:cxn ang="0">
                    <a:pos x="668" y="2275"/>
                  </a:cxn>
                  <a:cxn ang="0">
                    <a:pos x="768" y="2525"/>
                  </a:cxn>
                  <a:cxn ang="0">
                    <a:pos x="938" y="2715"/>
                  </a:cxn>
                  <a:cxn ang="0">
                    <a:pos x="1153" y="2816"/>
                  </a:cxn>
                  <a:cxn ang="0">
                    <a:pos x="1378" y="2815"/>
                  </a:cxn>
                </a:cxnLst>
                <a:rect l="0" t="0" r="r" b="b"/>
                <a:pathLst>
                  <a:path w="2198" h="2833">
                    <a:moveTo>
                      <a:pt x="2198" y="605"/>
                    </a:moveTo>
                    <a:cubicBezTo>
                      <a:pt x="2188" y="575"/>
                      <a:pt x="2178" y="483"/>
                      <a:pt x="2138" y="425"/>
                    </a:cubicBezTo>
                    <a:cubicBezTo>
                      <a:pt x="2098" y="367"/>
                      <a:pt x="2035" y="308"/>
                      <a:pt x="1958" y="255"/>
                    </a:cubicBezTo>
                    <a:cubicBezTo>
                      <a:pt x="1881" y="202"/>
                      <a:pt x="1783" y="145"/>
                      <a:pt x="1678" y="105"/>
                    </a:cubicBezTo>
                    <a:cubicBezTo>
                      <a:pt x="1573" y="65"/>
                      <a:pt x="1448" y="30"/>
                      <a:pt x="1328" y="15"/>
                    </a:cubicBezTo>
                    <a:cubicBezTo>
                      <a:pt x="1208" y="0"/>
                      <a:pt x="1071" y="3"/>
                      <a:pt x="958" y="15"/>
                    </a:cubicBezTo>
                    <a:cubicBezTo>
                      <a:pt x="845" y="27"/>
                      <a:pt x="758" y="46"/>
                      <a:pt x="648" y="85"/>
                    </a:cubicBezTo>
                    <a:cubicBezTo>
                      <a:pt x="538" y="124"/>
                      <a:pt x="385" y="185"/>
                      <a:pt x="298" y="251"/>
                    </a:cubicBezTo>
                    <a:cubicBezTo>
                      <a:pt x="211" y="317"/>
                      <a:pt x="174" y="394"/>
                      <a:pt x="127" y="479"/>
                    </a:cubicBezTo>
                    <a:cubicBezTo>
                      <a:pt x="80" y="564"/>
                      <a:pt x="26" y="678"/>
                      <a:pt x="13" y="764"/>
                    </a:cubicBezTo>
                    <a:cubicBezTo>
                      <a:pt x="0" y="850"/>
                      <a:pt x="20" y="929"/>
                      <a:pt x="48" y="995"/>
                    </a:cubicBezTo>
                    <a:cubicBezTo>
                      <a:pt x="76" y="1061"/>
                      <a:pt x="123" y="1106"/>
                      <a:pt x="184" y="1163"/>
                    </a:cubicBezTo>
                    <a:cubicBezTo>
                      <a:pt x="245" y="1220"/>
                      <a:pt x="346" y="1292"/>
                      <a:pt x="412" y="1334"/>
                    </a:cubicBezTo>
                    <a:cubicBezTo>
                      <a:pt x="478" y="1376"/>
                      <a:pt x="521" y="1367"/>
                      <a:pt x="578" y="1415"/>
                    </a:cubicBezTo>
                    <a:cubicBezTo>
                      <a:pt x="635" y="1463"/>
                      <a:pt x="725" y="1557"/>
                      <a:pt x="754" y="1619"/>
                    </a:cubicBezTo>
                    <a:cubicBezTo>
                      <a:pt x="783" y="1681"/>
                      <a:pt x="760" y="1739"/>
                      <a:pt x="754" y="1790"/>
                    </a:cubicBezTo>
                    <a:cubicBezTo>
                      <a:pt x="748" y="1841"/>
                      <a:pt x="734" y="1878"/>
                      <a:pt x="718" y="1925"/>
                    </a:cubicBezTo>
                    <a:cubicBezTo>
                      <a:pt x="702" y="1972"/>
                      <a:pt x="666" y="2017"/>
                      <a:pt x="658" y="2075"/>
                    </a:cubicBezTo>
                    <a:cubicBezTo>
                      <a:pt x="650" y="2133"/>
                      <a:pt x="650" y="2200"/>
                      <a:pt x="668" y="2275"/>
                    </a:cubicBezTo>
                    <a:cubicBezTo>
                      <a:pt x="686" y="2350"/>
                      <a:pt x="723" y="2452"/>
                      <a:pt x="768" y="2525"/>
                    </a:cubicBezTo>
                    <a:cubicBezTo>
                      <a:pt x="813" y="2598"/>
                      <a:pt x="874" y="2667"/>
                      <a:pt x="938" y="2715"/>
                    </a:cubicBezTo>
                    <a:cubicBezTo>
                      <a:pt x="1002" y="2763"/>
                      <a:pt x="1080" y="2799"/>
                      <a:pt x="1153" y="2816"/>
                    </a:cubicBezTo>
                    <a:cubicBezTo>
                      <a:pt x="1226" y="2833"/>
                      <a:pt x="1331" y="2815"/>
                      <a:pt x="1378" y="2815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7" name="Freeform 73"/>
              <p:cNvSpPr>
                <a:spLocks/>
              </p:cNvSpPr>
              <p:nvPr/>
            </p:nvSpPr>
            <p:spPr bwMode="auto">
              <a:xfrm flipH="1">
                <a:off x="5297" y="3572"/>
                <a:ext cx="80" cy="293"/>
              </a:xfrm>
              <a:custGeom>
                <a:avLst/>
                <a:gdLst/>
                <a:ahLst/>
                <a:cxnLst>
                  <a:cxn ang="0">
                    <a:pos x="582" y="17"/>
                  </a:cxn>
                  <a:cxn ang="0">
                    <a:pos x="72" y="62"/>
                  </a:cxn>
                  <a:cxn ang="0">
                    <a:pos x="147" y="392"/>
                  </a:cxn>
                  <a:cxn ang="0">
                    <a:pos x="212" y="597"/>
                  </a:cxn>
                  <a:cxn ang="0">
                    <a:pos x="292" y="797"/>
                  </a:cxn>
                  <a:cxn ang="0">
                    <a:pos x="362" y="987"/>
                  </a:cxn>
                  <a:cxn ang="0">
                    <a:pos x="438" y="1226"/>
                  </a:cxn>
                  <a:cxn ang="0">
                    <a:pos x="542" y="1557"/>
                  </a:cxn>
                </a:cxnLst>
                <a:rect l="0" t="0" r="r" b="b"/>
                <a:pathLst>
                  <a:path w="582" h="1557">
                    <a:moveTo>
                      <a:pt x="582" y="17"/>
                    </a:moveTo>
                    <a:cubicBezTo>
                      <a:pt x="495" y="25"/>
                      <a:pt x="144" y="0"/>
                      <a:pt x="72" y="62"/>
                    </a:cubicBezTo>
                    <a:cubicBezTo>
                      <a:pt x="0" y="124"/>
                      <a:pt x="124" y="303"/>
                      <a:pt x="147" y="392"/>
                    </a:cubicBezTo>
                    <a:cubicBezTo>
                      <a:pt x="170" y="481"/>
                      <a:pt x="188" y="530"/>
                      <a:pt x="212" y="597"/>
                    </a:cubicBezTo>
                    <a:cubicBezTo>
                      <a:pt x="236" y="664"/>
                      <a:pt x="267" y="732"/>
                      <a:pt x="292" y="797"/>
                    </a:cubicBezTo>
                    <a:cubicBezTo>
                      <a:pt x="317" y="862"/>
                      <a:pt x="338" y="916"/>
                      <a:pt x="362" y="987"/>
                    </a:cubicBezTo>
                    <a:cubicBezTo>
                      <a:pt x="386" y="1058"/>
                      <a:pt x="408" y="1131"/>
                      <a:pt x="438" y="1226"/>
                    </a:cubicBezTo>
                    <a:cubicBezTo>
                      <a:pt x="468" y="1321"/>
                      <a:pt x="520" y="1488"/>
                      <a:pt x="542" y="1557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8" name="Freeform 74"/>
              <p:cNvSpPr>
                <a:spLocks/>
              </p:cNvSpPr>
              <p:nvPr/>
            </p:nvSpPr>
            <p:spPr bwMode="auto">
              <a:xfrm>
                <a:off x="5036" y="1231"/>
                <a:ext cx="244" cy="313"/>
              </a:xfrm>
              <a:custGeom>
                <a:avLst/>
                <a:gdLst/>
                <a:ahLst/>
                <a:cxnLst>
                  <a:cxn ang="0">
                    <a:pos x="544" y="0"/>
                  </a:cxn>
                  <a:cxn ang="0">
                    <a:pos x="394" y="22"/>
                  </a:cxn>
                  <a:cxn ang="0">
                    <a:pos x="252" y="90"/>
                  </a:cxn>
                  <a:cxn ang="0">
                    <a:pos x="109" y="217"/>
                  </a:cxn>
                  <a:cxn ang="0">
                    <a:pos x="16" y="364"/>
                  </a:cxn>
                  <a:cxn ang="0">
                    <a:pos x="12" y="478"/>
                  </a:cxn>
                </a:cxnLst>
                <a:rect l="0" t="0" r="r" b="b"/>
                <a:pathLst>
                  <a:path w="544" h="478">
                    <a:moveTo>
                      <a:pt x="544" y="0"/>
                    </a:moveTo>
                    <a:cubicBezTo>
                      <a:pt x="519" y="4"/>
                      <a:pt x="443" y="7"/>
                      <a:pt x="394" y="22"/>
                    </a:cubicBezTo>
                    <a:cubicBezTo>
                      <a:pt x="345" y="37"/>
                      <a:pt x="300" y="58"/>
                      <a:pt x="252" y="90"/>
                    </a:cubicBezTo>
                    <a:cubicBezTo>
                      <a:pt x="204" y="122"/>
                      <a:pt x="148" y="171"/>
                      <a:pt x="109" y="217"/>
                    </a:cubicBezTo>
                    <a:cubicBezTo>
                      <a:pt x="70" y="263"/>
                      <a:pt x="32" y="320"/>
                      <a:pt x="16" y="364"/>
                    </a:cubicBezTo>
                    <a:cubicBezTo>
                      <a:pt x="0" y="408"/>
                      <a:pt x="13" y="454"/>
                      <a:pt x="12" y="478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19" name="Freeform 75"/>
              <p:cNvSpPr>
                <a:spLocks/>
              </p:cNvSpPr>
              <p:nvPr/>
            </p:nvSpPr>
            <p:spPr bwMode="auto">
              <a:xfrm>
                <a:off x="5285" y="1231"/>
                <a:ext cx="264" cy="31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57" y="15"/>
                  </a:cxn>
                  <a:cxn ang="0">
                    <a:pos x="337" y="97"/>
                  </a:cxn>
                  <a:cxn ang="0">
                    <a:pos x="479" y="217"/>
                  </a:cxn>
                  <a:cxn ang="0">
                    <a:pos x="572" y="364"/>
                  </a:cxn>
                  <a:cxn ang="0">
                    <a:pos x="571" y="472"/>
                  </a:cxn>
                </a:cxnLst>
                <a:rect l="0" t="0" r="r" b="b"/>
                <a:pathLst>
                  <a:path w="587" h="472">
                    <a:moveTo>
                      <a:pt x="0" y="7"/>
                    </a:moveTo>
                    <a:cubicBezTo>
                      <a:pt x="26" y="8"/>
                      <a:pt x="101" y="0"/>
                      <a:pt x="157" y="15"/>
                    </a:cubicBezTo>
                    <a:cubicBezTo>
                      <a:pt x="213" y="30"/>
                      <a:pt x="283" y="63"/>
                      <a:pt x="337" y="97"/>
                    </a:cubicBezTo>
                    <a:cubicBezTo>
                      <a:pt x="391" y="131"/>
                      <a:pt x="440" y="173"/>
                      <a:pt x="479" y="217"/>
                    </a:cubicBezTo>
                    <a:cubicBezTo>
                      <a:pt x="518" y="261"/>
                      <a:pt x="557" y="322"/>
                      <a:pt x="572" y="364"/>
                    </a:cubicBezTo>
                    <a:cubicBezTo>
                      <a:pt x="587" y="406"/>
                      <a:pt x="571" y="450"/>
                      <a:pt x="571" y="47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20" name="Freeform 76"/>
              <p:cNvSpPr>
                <a:spLocks/>
              </p:cNvSpPr>
              <p:nvPr/>
            </p:nvSpPr>
            <p:spPr bwMode="auto">
              <a:xfrm>
                <a:off x="5011" y="1504"/>
                <a:ext cx="25" cy="44"/>
              </a:xfrm>
              <a:custGeom>
                <a:avLst/>
                <a:gdLst/>
                <a:ahLst/>
                <a:cxnLst>
                  <a:cxn ang="0">
                    <a:pos x="56" y="25"/>
                  </a:cxn>
                  <a:cxn ang="0">
                    <a:pos x="8" y="7"/>
                  </a:cxn>
                  <a:cxn ang="0">
                    <a:pos x="8" y="67"/>
                  </a:cxn>
                </a:cxnLst>
                <a:rect l="0" t="0" r="r" b="b"/>
                <a:pathLst>
                  <a:path w="56" h="67">
                    <a:moveTo>
                      <a:pt x="56" y="25"/>
                    </a:moveTo>
                    <a:cubicBezTo>
                      <a:pt x="36" y="11"/>
                      <a:pt x="16" y="0"/>
                      <a:pt x="8" y="7"/>
                    </a:cubicBezTo>
                    <a:cubicBezTo>
                      <a:pt x="0" y="14"/>
                      <a:pt x="8" y="55"/>
                      <a:pt x="8" y="67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21" name="Freeform 77"/>
              <p:cNvSpPr>
                <a:spLocks/>
              </p:cNvSpPr>
              <p:nvPr/>
            </p:nvSpPr>
            <p:spPr bwMode="auto">
              <a:xfrm>
                <a:off x="5548" y="1499"/>
                <a:ext cx="25" cy="5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48" y="9"/>
                  </a:cxn>
                  <a:cxn ang="0">
                    <a:pos x="48" y="81"/>
                  </a:cxn>
                </a:cxnLst>
                <a:rect l="0" t="0" r="r" b="b"/>
                <a:pathLst>
                  <a:path w="56" h="81">
                    <a:moveTo>
                      <a:pt x="0" y="27"/>
                    </a:moveTo>
                    <a:cubicBezTo>
                      <a:pt x="20" y="13"/>
                      <a:pt x="40" y="0"/>
                      <a:pt x="48" y="9"/>
                    </a:cubicBezTo>
                    <a:cubicBezTo>
                      <a:pt x="56" y="18"/>
                      <a:pt x="48" y="66"/>
                      <a:pt x="48" y="81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22" name="Freeform 78"/>
              <p:cNvSpPr>
                <a:spLocks/>
              </p:cNvSpPr>
              <p:nvPr/>
            </p:nvSpPr>
            <p:spPr bwMode="auto">
              <a:xfrm rot="-1346396">
                <a:off x="5410" y="1750"/>
                <a:ext cx="595" cy="29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7" y="335"/>
                  </a:cxn>
                  <a:cxn ang="0">
                    <a:pos x="165" y="443"/>
                  </a:cxn>
                  <a:cxn ang="0">
                    <a:pos x="308" y="375"/>
                  </a:cxn>
                  <a:cxn ang="0">
                    <a:pos x="410" y="345"/>
                  </a:cxn>
                  <a:cxn ang="0">
                    <a:pos x="494" y="345"/>
                  </a:cxn>
                  <a:cxn ang="0">
                    <a:pos x="631" y="353"/>
                  </a:cxn>
                  <a:cxn ang="0">
                    <a:pos x="845" y="306"/>
                  </a:cxn>
                  <a:cxn ang="0">
                    <a:pos x="1067" y="327"/>
                  </a:cxn>
                  <a:cxn ang="0">
                    <a:pos x="1322" y="342"/>
                  </a:cxn>
                </a:cxnLst>
                <a:rect l="0" t="0" r="r" b="b"/>
                <a:pathLst>
                  <a:path w="1322" h="450">
                    <a:moveTo>
                      <a:pt x="1" y="0"/>
                    </a:moveTo>
                    <a:cubicBezTo>
                      <a:pt x="7" y="56"/>
                      <a:pt x="0" y="261"/>
                      <a:pt x="27" y="335"/>
                    </a:cubicBezTo>
                    <a:cubicBezTo>
                      <a:pt x="54" y="409"/>
                      <a:pt x="118" y="436"/>
                      <a:pt x="165" y="443"/>
                    </a:cubicBezTo>
                    <a:cubicBezTo>
                      <a:pt x="212" y="450"/>
                      <a:pt x="267" y="391"/>
                      <a:pt x="308" y="375"/>
                    </a:cubicBezTo>
                    <a:cubicBezTo>
                      <a:pt x="349" y="359"/>
                      <a:pt x="379" y="350"/>
                      <a:pt x="410" y="345"/>
                    </a:cubicBezTo>
                    <a:cubicBezTo>
                      <a:pt x="441" y="340"/>
                      <a:pt x="457" y="344"/>
                      <a:pt x="494" y="345"/>
                    </a:cubicBezTo>
                    <a:cubicBezTo>
                      <a:pt x="531" y="346"/>
                      <a:pt x="573" y="359"/>
                      <a:pt x="631" y="353"/>
                    </a:cubicBezTo>
                    <a:cubicBezTo>
                      <a:pt x="689" y="347"/>
                      <a:pt x="772" y="310"/>
                      <a:pt x="845" y="306"/>
                    </a:cubicBezTo>
                    <a:cubicBezTo>
                      <a:pt x="918" y="302"/>
                      <a:pt x="988" y="321"/>
                      <a:pt x="1067" y="327"/>
                    </a:cubicBezTo>
                    <a:cubicBezTo>
                      <a:pt x="1146" y="333"/>
                      <a:pt x="1269" y="339"/>
                      <a:pt x="1322" y="34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23" name="Freeform 79"/>
              <p:cNvSpPr>
                <a:spLocks/>
              </p:cNvSpPr>
              <p:nvPr/>
            </p:nvSpPr>
            <p:spPr bwMode="auto">
              <a:xfrm>
                <a:off x="5479" y="1726"/>
                <a:ext cx="466" cy="110"/>
              </a:xfrm>
              <a:custGeom>
                <a:avLst/>
                <a:gdLst/>
                <a:ahLst/>
                <a:cxnLst>
                  <a:cxn ang="0">
                    <a:pos x="1035" y="169"/>
                  </a:cxn>
                  <a:cxn ang="0">
                    <a:pos x="887" y="161"/>
                  </a:cxn>
                  <a:cxn ang="0">
                    <a:pos x="760" y="139"/>
                  </a:cxn>
                  <a:cxn ang="0">
                    <a:pos x="615" y="110"/>
                  </a:cxn>
                  <a:cxn ang="0">
                    <a:pos x="502" y="69"/>
                  </a:cxn>
                  <a:cxn ang="0">
                    <a:pos x="370" y="32"/>
                  </a:cxn>
                  <a:cxn ang="0">
                    <a:pos x="226" y="10"/>
                  </a:cxn>
                  <a:cxn ang="0">
                    <a:pos x="87" y="6"/>
                  </a:cxn>
                  <a:cxn ang="0">
                    <a:pos x="0" y="49"/>
                  </a:cxn>
                </a:cxnLst>
                <a:rect l="0" t="0" r="r" b="b"/>
                <a:pathLst>
                  <a:path w="1035" h="169">
                    <a:moveTo>
                      <a:pt x="1035" y="169"/>
                    </a:moveTo>
                    <a:cubicBezTo>
                      <a:pt x="1010" y="167"/>
                      <a:pt x="933" y="166"/>
                      <a:pt x="887" y="161"/>
                    </a:cubicBezTo>
                    <a:cubicBezTo>
                      <a:pt x="841" y="155"/>
                      <a:pt x="805" y="147"/>
                      <a:pt x="760" y="139"/>
                    </a:cubicBezTo>
                    <a:cubicBezTo>
                      <a:pt x="715" y="131"/>
                      <a:pt x="658" y="121"/>
                      <a:pt x="615" y="110"/>
                    </a:cubicBezTo>
                    <a:cubicBezTo>
                      <a:pt x="573" y="98"/>
                      <a:pt x="542" y="81"/>
                      <a:pt x="502" y="69"/>
                    </a:cubicBezTo>
                    <a:cubicBezTo>
                      <a:pt x="461" y="56"/>
                      <a:pt x="416" y="42"/>
                      <a:pt x="370" y="32"/>
                    </a:cubicBezTo>
                    <a:cubicBezTo>
                      <a:pt x="324" y="23"/>
                      <a:pt x="273" y="15"/>
                      <a:pt x="226" y="10"/>
                    </a:cubicBezTo>
                    <a:cubicBezTo>
                      <a:pt x="179" y="5"/>
                      <a:pt x="125" y="0"/>
                      <a:pt x="87" y="6"/>
                    </a:cubicBezTo>
                    <a:cubicBezTo>
                      <a:pt x="49" y="12"/>
                      <a:pt x="14" y="42"/>
                      <a:pt x="0" y="49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24" name="Freeform 80"/>
              <p:cNvSpPr>
                <a:spLocks/>
              </p:cNvSpPr>
              <p:nvPr/>
            </p:nvSpPr>
            <p:spPr bwMode="auto">
              <a:xfrm>
                <a:off x="5509" y="1535"/>
                <a:ext cx="639" cy="830"/>
              </a:xfrm>
              <a:custGeom>
                <a:avLst/>
                <a:gdLst/>
                <a:ahLst/>
                <a:cxnLst>
                  <a:cxn ang="0">
                    <a:pos x="542" y="1262"/>
                  </a:cxn>
                  <a:cxn ang="0">
                    <a:pos x="677" y="1161"/>
                  </a:cxn>
                  <a:cxn ang="0">
                    <a:pos x="819" y="1098"/>
                  </a:cxn>
                  <a:cxn ang="0">
                    <a:pos x="983" y="1009"/>
                  </a:cxn>
                  <a:cxn ang="0">
                    <a:pos x="1119" y="900"/>
                  </a:cxn>
                  <a:cxn ang="0">
                    <a:pos x="1195" y="834"/>
                  </a:cxn>
                  <a:cxn ang="0">
                    <a:pos x="1269" y="749"/>
                  </a:cxn>
                  <a:cxn ang="0">
                    <a:pos x="1313" y="670"/>
                  </a:cxn>
                  <a:cxn ang="0">
                    <a:pos x="1348" y="602"/>
                  </a:cxn>
                  <a:cxn ang="0">
                    <a:pos x="1370" y="527"/>
                  </a:cxn>
                  <a:cxn ang="0">
                    <a:pos x="1389" y="472"/>
                  </a:cxn>
                  <a:cxn ang="0">
                    <a:pos x="1406" y="393"/>
                  </a:cxn>
                  <a:cxn ang="0">
                    <a:pos x="1405" y="315"/>
                  </a:cxn>
                  <a:cxn ang="0">
                    <a:pos x="1308" y="255"/>
                  </a:cxn>
                  <a:cxn ang="0">
                    <a:pos x="1216" y="208"/>
                  </a:cxn>
                  <a:cxn ang="0">
                    <a:pos x="1100" y="161"/>
                  </a:cxn>
                  <a:cxn ang="0">
                    <a:pos x="984" y="127"/>
                  </a:cxn>
                  <a:cxn ang="0">
                    <a:pos x="888" y="103"/>
                  </a:cxn>
                  <a:cxn ang="0">
                    <a:pos x="745" y="77"/>
                  </a:cxn>
                  <a:cxn ang="0">
                    <a:pos x="625" y="64"/>
                  </a:cxn>
                  <a:cxn ang="0">
                    <a:pos x="510" y="57"/>
                  </a:cxn>
                  <a:cxn ang="0">
                    <a:pos x="384" y="54"/>
                  </a:cxn>
                  <a:cxn ang="0">
                    <a:pos x="246" y="36"/>
                  </a:cxn>
                  <a:cxn ang="0">
                    <a:pos x="126" y="21"/>
                  </a:cxn>
                  <a:cxn ang="0">
                    <a:pos x="0" y="0"/>
                  </a:cxn>
                </a:cxnLst>
                <a:rect l="0" t="0" r="r" b="b"/>
                <a:pathLst>
                  <a:path w="1422" h="1262">
                    <a:moveTo>
                      <a:pt x="542" y="1262"/>
                    </a:moveTo>
                    <a:cubicBezTo>
                      <a:pt x="565" y="1247"/>
                      <a:pt x="631" y="1188"/>
                      <a:pt x="677" y="1161"/>
                    </a:cubicBezTo>
                    <a:cubicBezTo>
                      <a:pt x="723" y="1134"/>
                      <a:pt x="768" y="1123"/>
                      <a:pt x="819" y="1098"/>
                    </a:cubicBezTo>
                    <a:cubicBezTo>
                      <a:pt x="871" y="1073"/>
                      <a:pt x="933" y="1042"/>
                      <a:pt x="983" y="1009"/>
                    </a:cubicBezTo>
                    <a:cubicBezTo>
                      <a:pt x="1033" y="976"/>
                      <a:pt x="1084" y="929"/>
                      <a:pt x="1119" y="900"/>
                    </a:cubicBezTo>
                    <a:cubicBezTo>
                      <a:pt x="1154" y="871"/>
                      <a:pt x="1170" y="859"/>
                      <a:pt x="1195" y="834"/>
                    </a:cubicBezTo>
                    <a:cubicBezTo>
                      <a:pt x="1220" y="809"/>
                      <a:pt x="1249" y="776"/>
                      <a:pt x="1269" y="749"/>
                    </a:cubicBezTo>
                    <a:cubicBezTo>
                      <a:pt x="1288" y="722"/>
                      <a:pt x="1299" y="695"/>
                      <a:pt x="1313" y="670"/>
                    </a:cubicBezTo>
                    <a:cubicBezTo>
                      <a:pt x="1326" y="646"/>
                      <a:pt x="1338" y="626"/>
                      <a:pt x="1348" y="602"/>
                    </a:cubicBezTo>
                    <a:cubicBezTo>
                      <a:pt x="1358" y="578"/>
                      <a:pt x="1364" y="548"/>
                      <a:pt x="1370" y="527"/>
                    </a:cubicBezTo>
                    <a:cubicBezTo>
                      <a:pt x="1377" y="505"/>
                      <a:pt x="1384" y="495"/>
                      <a:pt x="1389" y="472"/>
                    </a:cubicBezTo>
                    <a:cubicBezTo>
                      <a:pt x="1395" y="450"/>
                      <a:pt x="1404" y="419"/>
                      <a:pt x="1406" y="393"/>
                    </a:cubicBezTo>
                    <a:cubicBezTo>
                      <a:pt x="1409" y="366"/>
                      <a:pt x="1422" y="338"/>
                      <a:pt x="1405" y="315"/>
                    </a:cubicBezTo>
                    <a:cubicBezTo>
                      <a:pt x="1388" y="292"/>
                      <a:pt x="1340" y="272"/>
                      <a:pt x="1308" y="255"/>
                    </a:cubicBezTo>
                    <a:cubicBezTo>
                      <a:pt x="1276" y="237"/>
                      <a:pt x="1251" y="223"/>
                      <a:pt x="1216" y="208"/>
                    </a:cubicBezTo>
                    <a:cubicBezTo>
                      <a:pt x="1182" y="192"/>
                      <a:pt x="1139" y="174"/>
                      <a:pt x="1100" y="161"/>
                    </a:cubicBezTo>
                    <a:cubicBezTo>
                      <a:pt x="1062" y="147"/>
                      <a:pt x="1019" y="136"/>
                      <a:pt x="984" y="127"/>
                    </a:cubicBezTo>
                    <a:cubicBezTo>
                      <a:pt x="949" y="117"/>
                      <a:pt x="928" y="112"/>
                      <a:pt x="888" y="103"/>
                    </a:cubicBezTo>
                    <a:cubicBezTo>
                      <a:pt x="848" y="95"/>
                      <a:pt x="789" y="84"/>
                      <a:pt x="745" y="77"/>
                    </a:cubicBezTo>
                    <a:cubicBezTo>
                      <a:pt x="702" y="70"/>
                      <a:pt x="664" y="68"/>
                      <a:pt x="625" y="64"/>
                    </a:cubicBezTo>
                    <a:cubicBezTo>
                      <a:pt x="586" y="61"/>
                      <a:pt x="551" y="59"/>
                      <a:pt x="510" y="57"/>
                    </a:cubicBezTo>
                    <a:cubicBezTo>
                      <a:pt x="470" y="55"/>
                      <a:pt x="428" y="57"/>
                      <a:pt x="384" y="54"/>
                    </a:cubicBezTo>
                    <a:cubicBezTo>
                      <a:pt x="340" y="51"/>
                      <a:pt x="289" y="41"/>
                      <a:pt x="246" y="36"/>
                    </a:cubicBezTo>
                    <a:cubicBezTo>
                      <a:pt x="203" y="31"/>
                      <a:pt x="167" y="27"/>
                      <a:pt x="126" y="21"/>
                    </a:cubicBezTo>
                    <a:cubicBezTo>
                      <a:pt x="85" y="15"/>
                      <a:pt x="26" y="5"/>
                      <a:pt x="0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81"/>
              <p:cNvGrpSpPr>
                <a:grpSpLocks/>
              </p:cNvGrpSpPr>
              <p:nvPr/>
            </p:nvGrpSpPr>
            <p:grpSpPr bwMode="auto">
              <a:xfrm rot="473831" flipH="1">
                <a:off x="4967" y="2210"/>
                <a:ext cx="256" cy="411"/>
                <a:chOff x="3289" y="2011"/>
                <a:chExt cx="507" cy="523"/>
              </a:xfrm>
            </p:grpSpPr>
            <p:sp>
              <p:nvSpPr>
                <p:cNvPr id="134226" name="Freeform 82"/>
                <p:cNvSpPr>
                  <a:spLocks/>
                </p:cNvSpPr>
                <p:nvPr/>
              </p:nvSpPr>
              <p:spPr bwMode="auto">
                <a:xfrm flipH="1">
                  <a:off x="3289" y="2011"/>
                  <a:ext cx="449" cy="523"/>
                </a:xfrm>
                <a:custGeom>
                  <a:avLst/>
                  <a:gdLst/>
                  <a:ahLst/>
                  <a:cxnLst>
                    <a:cxn ang="0">
                      <a:pos x="520" y="103"/>
                    </a:cxn>
                    <a:cxn ang="0">
                      <a:pos x="728" y="93"/>
                    </a:cxn>
                    <a:cxn ang="0">
                      <a:pos x="1184" y="36"/>
                    </a:cxn>
                    <a:cxn ang="0">
                      <a:pos x="1469" y="36"/>
                    </a:cxn>
                    <a:cxn ang="0">
                      <a:pos x="1640" y="253"/>
                    </a:cxn>
                    <a:cxn ang="0">
                      <a:pos x="1583" y="606"/>
                    </a:cxn>
                    <a:cxn ang="0">
                      <a:pos x="1510" y="1063"/>
                    </a:cxn>
                    <a:cxn ang="0">
                      <a:pos x="1470" y="1423"/>
                    </a:cxn>
                    <a:cxn ang="0">
                      <a:pos x="1430" y="1813"/>
                    </a:cxn>
                    <a:cxn ang="0">
                      <a:pos x="1298" y="1860"/>
                    </a:cxn>
                    <a:cxn ang="0">
                      <a:pos x="1080" y="1703"/>
                    </a:cxn>
                    <a:cxn ang="0">
                      <a:pos x="870" y="1353"/>
                    </a:cxn>
                    <a:cxn ang="0">
                      <a:pos x="690" y="1013"/>
                    </a:cxn>
                    <a:cxn ang="0">
                      <a:pos x="550" y="733"/>
                    </a:cxn>
                    <a:cxn ang="0">
                      <a:pos x="329" y="663"/>
                    </a:cxn>
                    <a:cxn ang="0">
                      <a:pos x="200" y="583"/>
                    </a:cxn>
                    <a:cxn ang="0">
                      <a:pos x="70" y="533"/>
                    </a:cxn>
                    <a:cxn ang="0">
                      <a:pos x="44" y="321"/>
                    </a:cxn>
                    <a:cxn ang="0">
                      <a:pos x="0" y="213"/>
                    </a:cxn>
                  </a:cxnLst>
                  <a:rect l="0" t="0" r="r" b="b"/>
                  <a:pathLst>
                    <a:path w="1659" h="1886">
                      <a:moveTo>
                        <a:pt x="520" y="103"/>
                      </a:moveTo>
                      <a:cubicBezTo>
                        <a:pt x="555" y="103"/>
                        <a:pt x="617" y="104"/>
                        <a:pt x="728" y="93"/>
                      </a:cubicBezTo>
                      <a:cubicBezTo>
                        <a:pt x="839" y="82"/>
                        <a:pt x="1061" y="45"/>
                        <a:pt x="1184" y="36"/>
                      </a:cubicBezTo>
                      <a:cubicBezTo>
                        <a:pt x="1307" y="27"/>
                        <a:pt x="1393" y="0"/>
                        <a:pt x="1469" y="36"/>
                      </a:cubicBezTo>
                      <a:cubicBezTo>
                        <a:pt x="1545" y="72"/>
                        <a:pt x="1621" y="158"/>
                        <a:pt x="1640" y="253"/>
                      </a:cubicBezTo>
                      <a:cubicBezTo>
                        <a:pt x="1659" y="348"/>
                        <a:pt x="1605" y="471"/>
                        <a:pt x="1583" y="606"/>
                      </a:cubicBezTo>
                      <a:cubicBezTo>
                        <a:pt x="1561" y="741"/>
                        <a:pt x="1529" y="927"/>
                        <a:pt x="1510" y="1063"/>
                      </a:cubicBezTo>
                      <a:cubicBezTo>
                        <a:pt x="1491" y="1199"/>
                        <a:pt x="1483" y="1298"/>
                        <a:pt x="1470" y="1423"/>
                      </a:cubicBezTo>
                      <a:cubicBezTo>
                        <a:pt x="1457" y="1548"/>
                        <a:pt x="1459" y="1740"/>
                        <a:pt x="1430" y="1813"/>
                      </a:cubicBezTo>
                      <a:cubicBezTo>
                        <a:pt x="1401" y="1886"/>
                        <a:pt x="1356" y="1878"/>
                        <a:pt x="1298" y="1860"/>
                      </a:cubicBezTo>
                      <a:cubicBezTo>
                        <a:pt x="1240" y="1842"/>
                        <a:pt x="1151" y="1787"/>
                        <a:pt x="1080" y="1703"/>
                      </a:cubicBezTo>
                      <a:cubicBezTo>
                        <a:pt x="1009" y="1619"/>
                        <a:pt x="935" y="1468"/>
                        <a:pt x="870" y="1353"/>
                      </a:cubicBezTo>
                      <a:cubicBezTo>
                        <a:pt x="805" y="1238"/>
                        <a:pt x="743" y="1116"/>
                        <a:pt x="690" y="1013"/>
                      </a:cubicBezTo>
                      <a:cubicBezTo>
                        <a:pt x="637" y="910"/>
                        <a:pt x="610" y="791"/>
                        <a:pt x="550" y="733"/>
                      </a:cubicBezTo>
                      <a:cubicBezTo>
                        <a:pt x="490" y="675"/>
                        <a:pt x="387" y="688"/>
                        <a:pt x="329" y="663"/>
                      </a:cubicBezTo>
                      <a:cubicBezTo>
                        <a:pt x="271" y="638"/>
                        <a:pt x="243" y="605"/>
                        <a:pt x="200" y="583"/>
                      </a:cubicBezTo>
                      <a:cubicBezTo>
                        <a:pt x="157" y="561"/>
                        <a:pt x="96" y="577"/>
                        <a:pt x="70" y="533"/>
                      </a:cubicBezTo>
                      <a:cubicBezTo>
                        <a:pt x="44" y="489"/>
                        <a:pt x="56" y="374"/>
                        <a:pt x="44" y="321"/>
                      </a:cubicBezTo>
                      <a:cubicBezTo>
                        <a:pt x="32" y="268"/>
                        <a:pt x="9" y="235"/>
                        <a:pt x="0" y="213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27" name="Freeform 83"/>
                <p:cNvSpPr>
                  <a:spLocks/>
                </p:cNvSpPr>
                <p:nvPr/>
              </p:nvSpPr>
              <p:spPr bwMode="auto">
                <a:xfrm flipH="1">
                  <a:off x="3375" y="2018"/>
                  <a:ext cx="421" cy="224"/>
                </a:xfrm>
                <a:custGeom>
                  <a:avLst/>
                  <a:gdLst/>
                  <a:ahLst/>
                  <a:cxnLst>
                    <a:cxn ang="0">
                      <a:pos x="1457" y="807"/>
                    </a:cxn>
                    <a:cxn ang="0">
                      <a:pos x="1400" y="579"/>
                    </a:cxn>
                    <a:cxn ang="0">
                      <a:pos x="1229" y="351"/>
                    </a:cxn>
                    <a:cxn ang="0">
                      <a:pos x="887" y="237"/>
                    </a:cxn>
                    <a:cxn ang="0">
                      <a:pos x="545" y="180"/>
                    </a:cxn>
                    <a:cxn ang="0">
                      <a:pos x="260" y="180"/>
                    </a:cxn>
                    <a:cxn ang="0">
                      <a:pos x="36" y="166"/>
                    </a:cxn>
                    <a:cxn ang="0">
                      <a:pos x="46" y="26"/>
                    </a:cxn>
                    <a:cxn ang="0">
                      <a:pos x="146" y="9"/>
                    </a:cxn>
                    <a:cxn ang="0">
                      <a:pos x="556" y="56"/>
                    </a:cxn>
                    <a:cxn ang="0">
                      <a:pos x="766" y="86"/>
                    </a:cxn>
                    <a:cxn ang="0">
                      <a:pos x="887" y="123"/>
                    </a:cxn>
                    <a:cxn ang="0">
                      <a:pos x="1115" y="180"/>
                    </a:cxn>
                    <a:cxn ang="0">
                      <a:pos x="1400" y="294"/>
                    </a:cxn>
                    <a:cxn ang="0">
                      <a:pos x="1556" y="256"/>
                    </a:cxn>
                  </a:cxnLst>
                  <a:rect l="0" t="0" r="r" b="b"/>
                  <a:pathLst>
                    <a:path w="1556" h="807">
                      <a:moveTo>
                        <a:pt x="1457" y="807"/>
                      </a:moveTo>
                      <a:cubicBezTo>
                        <a:pt x="1447" y="731"/>
                        <a:pt x="1438" y="655"/>
                        <a:pt x="1400" y="579"/>
                      </a:cubicBezTo>
                      <a:cubicBezTo>
                        <a:pt x="1362" y="503"/>
                        <a:pt x="1314" y="408"/>
                        <a:pt x="1229" y="351"/>
                      </a:cubicBezTo>
                      <a:cubicBezTo>
                        <a:pt x="1144" y="294"/>
                        <a:pt x="1001" y="265"/>
                        <a:pt x="887" y="237"/>
                      </a:cubicBezTo>
                      <a:cubicBezTo>
                        <a:pt x="773" y="209"/>
                        <a:pt x="649" y="189"/>
                        <a:pt x="545" y="180"/>
                      </a:cubicBezTo>
                      <a:cubicBezTo>
                        <a:pt x="441" y="171"/>
                        <a:pt x="345" y="182"/>
                        <a:pt x="260" y="180"/>
                      </a:cubicBezTo>
                      <a:cubicBezTo>
                        <a:pt x="175" y="178"/>
                        <a:pt x="72" y="192"/>
                        <a:pt x="36" y="166"/>
                      </a:cubicBezTo>
                      <a:cubicBezTo>
                        <a:pt x="0" y="140"/>
                        <a:pt x="28" y="52"/>
                        <a:pt x="46" y="26"/>
                      </a:cubicBezTo>
                      <a:cubicBezTo>
                        <a:pt x="64" y="0"/>
                        <a:pt x="61" y="4"/>
                        <a:pt x="146" y="9"/>
                      </a:cubicBezTo>
                      <a:cubicBezTo>
                        <a:pt x="231" y="14"/>
                        <a:pt x="453" y="43"/>
                        <a:pt x="556" y="56"/>
                      </a:cubicBezTo>
                      <a:cubicBezTo>
                        <a:pt x="659" y="69"/>
                        <a:pt x="711" y="75"/>
                        <a:pt x="766" y="86"/>
                      </a:cubicBezTo>
                      <a:cubicBezTo>
                        <a:pt x="821" y="97"/>
                        <a:pt x="829" y="107"/>
                        <a:pt x="887" y="123"/>
                      </a:cubicBezTo>
                      <a:cubicBezTo>
                        <a:pt x="945" y="139"/>
                        <a:pt x="1030" y="152"/>
                        <a:pt x="1115" y="180"/>
                      </a:cubicBezTo>
                      <a:cubicBezTo>
                        <a:pt x="1200" y="208"/>
                        <a:pt x="1327" y="281"/>
                        <a:pt x="1400" y="294"/>
                      </a:cubicBezTo>
                      <a:cubicBezTo>
                        <a:pt x="1473" y="307"/>
                        <a:pt x="1524" y="264"/>
                        <a:pt x="1556" y="256"/>
                      </a:cubicBezTo>
                    </a:path>
                  </a:pathLst>
                </a:custGeom>
                <a:noFill/>
                <a:ln w="28575" cap="flat" cmpd="sng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4228" name="Freeform 84"/>
              <p:cNvSpPr>
                <a:spLocks/>
              </p:cNvSpPr>
              <p:nvPr/>
            </p:nvSpPr>
            <p:spPr bwMode="auto">
              <a:xfrm>
                <a:off x="4816" y="2349"/>
                <a:ext cx="485" cy="167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9" y="528"/>
                  </a:cxn>
                  <a:cxn ang="0">
                    <a:pos x="309" y="798"/>
                  </a:cxn>
                  <a:cxn ang="0">
                    <a:pos x="354" y="963"/>
                  </a:cxn>
                  <a:cxn ang="0">
                    <a:pos x="384" y="1248"/>
                  </a:cxn>
                  <a:cxn ang="0">
                    <a:pos x="310" y="1531"/>
                  </a:cxn>
                  <a:cxn ang="0">
                    <a:pos x="249" y="1704"/>
                  </a:cxn>
                  <a:cxn ang="0">
                    <a:pos x="166" y="1835"/>
                  </a:cxn>
                  <a:cxn ang="0">
                    <a:pos x="114" y="2000"/>
                  </a:cxn>
                  <a:cxn ang="0">
                    <a:pos x="94" y="2182"/>
                  </a:cxn>
                  <a:cxn ang="0">
                    <a:pos x="146" y="2345"/>
                  </a:cxn>
                  <a:cxn ang="0">
                    <a:pos x="239" y="2468"/>
                  </a:cxn>
                  <a:cxn ang="0">
                    <a:pos x="363" y="2520"/>
                  </a:cxn>
                  <a:cxn ang="0">
                    <a:pos x="612" y="2546"/>
                  </a:cxn>
                  <a:cxn ang="0">
                    <a:pos x="882" y="2511"/>
                  </a:cxn>
                  <a:cxn ang="0">
                    <a:pos x="1079" y="2407"/>
                  </a:cxn>
                </a:cxnLst>
                <a:rect l="0" t="0" r="r" b="b"/>
                <a:pathLst>
                  <a:path w="1079" h="2547">
                    <a:moveTo>
                      <a:pt x="0" y="0"/>
                    </a:moveTo>
                    <a:cubicBezTo>
                      <a:pt x="37" y="86"/>
                      <a:pt x="167" y="395"/>
                      <a:pt x="219" y="528"/>
                    </a:cubicBezTo>
                    <a:cubicBezTo>
                      <a:pt x="271" y="661"/>
                      <a:pt x="287" y="726"/>
                      <a:pt x="309" y="798"/>
                    </a:cubicBezTo>
                    <a:cubicBezTo>
                      <a:pt x="331" y="870"/>
                      <a:pt x="342" y="888"/>
                      <a:pt x="354" y="963"/>
                    </a:cubicBezTo>
                    <a:cubicBezTo>
                      <a:pt x="366" y="1038"/>
                      <a:pt x="391" y="1153"/>
                      <a:pt x="384" y="1248"/>
                    </a:cubicBezTo>
                    <a:cubicBezTo>
                      <a:pt x="377" y="1343"/>
                      <a:pt x="332" y="1455"/>
                      <a:pt x="310" y="1531"/>
                    </a:cubicBezTo>
                    <a:cubicBezTo>
                      <a:pt x="288" y="1607"/>
                      <a:pt x="274" y="1654"/>
                      <a:pt x="249" y="1704"/>
                    </a:cubicBezTo>
                    <a:cubicBezTo>
                      <a:pt x="225" y="1756"/>
                      <a:pt x="188" y="1786"/>
                      <a:pt x="166" y="1835"/>
                    </a:cubicBezTo>
                    <a:cubicBezTo>
                      <a:pt x="143" y="1883"/>
                      <a:pt x="126" y="1942"/>
                      <a:pt x="114" y="2000"/>
                    </a:cubicBezTo>
                    <a:cubicBezTo>
                      <a:pt x="102" y="2057"/>
                      <a:pt x="88" y="2123"/>
                      <a:pt x="94" y="2182"/>
                    </a:cubicBezTo>
                    <a:cubicBezTo>
                      <a:pt x="98" y="2239"/>
                      <a:pt x="121" y="2299"/>
                      <a:pt x="146" y="2345"/>
                    </a:cubicBezTo>
                    <a:cubicBezTo>
                      <a:pt x="170" y="2394"/>
                      <a:pt x="201" y="2439"/>
                      <a:pt x="239" y="2468"/>
                    </a:cubicBezTo>
                    <a:cubicBezTo>
                      <a:pt x="275" y="2497"/>
                      <a:pt x="300" y="2506"/>
                      <a:pt x="363" y="2520"/>
                    </a:cubicBezTo>
                    <a:cubicBezTo>
                      <a:pt x="425" y="2533"/>
                      <a:pt x="525" y="2547"/>
                      <a:pt x="612" y="2546"/>
                    </a:cubicBezTo>
                    <a:cubicBezTo>
                      <a:pt x="698" y="2544"/>
                      <a:pt x="804" y="2535"/>
                      <a:pt x="882" y="2511"/>
                    </a:cubicBezTo>
                    <a:cubicBezTo>
                      <a:pt x="960" y="2487"/>
                      <a:pt x="1038" y="2428"/>
                      <a:pt x="1079" y="2407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29" name="Freeform 85"/>
              <p:cNvSpPr>
                <a:spLocks/>
              </p:cNvSpPr>
              <p:nvPr/>
            </p:nvSpPr>
            <p:spPr bwMode="auto">
              <a:xfrm rot="1346396" flipH="1">
                <a:off x="4581" y="1742"/>
                <a:ext cx="594" cy="296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27" y="335"/>
                  </a:cxn>
                  <a:cxn ang="0">
                    <a:pos x="165" y="443"/>
                  </a:cxn>
                  <a:cxn ang="0">
                    <a:pos x="308" y="375"/>
                  </a:cxn>
                  <a:cxn ang="0">
                    <a:pos x="410" y="345"/>
                  </a:cxn>
                  <a:cxn ang="0">
                    <a:pos x="494" y="345"/>
                  </a:cxn>
                  <a:cxn ang="0">
                    <a:pos x="631" y="353"/>
                  </a:cxn>
                  <a:cxn ang="0">
                    <a:pos x="845" y="306"/>
                  </a:cxn>
                  <a:cxn ang="0">
                    <a:pos x="1067" y="327"/>
                  </a:cxn>
                  <a:cxn ang="0">
                    <a:pos x="1322" y="342"/>
                  </a:cxn>
                </a:cxnLst>
                <a:rect l="0" t="0" r="r" b="b"/>
                <a:pathLst>
                  <a:path w="1322" h="450">
                    <a:moveTo>
                      <a:pt x="1" y="0"/>
                    </a:moveTo>
                    <a:cubicBezTo>
                      <a:pt x="7" y="56"/>
                      <a:pt x="0" y="261"/>
                      <a:pt x="27" y="335"/>
                    </a:cubicBezTo>
                    <a:cubicBezTo>
                      <a:pt x="54" y="409"/>
                      <a:pt x="118" y="436"/>
                      <a:pt x="165" y="443"/>
                    </a:cubicBezTo>
                    <a:cubicBezTo>
                      <a:pt x="212" y="450"/>
                      <a:pt x="267" y="391"/>
                      <a:pt x="308" y="375"/>
                    </a:cubicBezTo>
                    <a:cubicBezTo>
                      <a:pt x="349" y="359"/>
                      <a:pt x="379" y="350"/>
                      <a:pt x="410" y="345"/>
                    </a:cubicBezTo>
                    <a:cubicBezTo>
                      <a:pt x="441" y="340"/>
                      <a:pt x="457" y="344"/>
                      <a:pt x="494" y="345"/>
                    </a:cubicBezTo>
                    <a:cubicBezTo>
                      <a:pt x="531" y="346"/>
                      <a:pt x="573" y="359"/>
                      <a:pt x="631" y="353"/>
                    </a:cubicBezTo>
                    <a:cubicBezTo>
                      <a:pt x="689" y="347"/>
                      <a:pt x="772" y="310"/>
                      <a:pt x="845" y="306"/>
                    </a:cubicBezTo>
                    <a:cubicBezTo>
                      <a:pt x="918" y="302"/>
                      <a:pt x="988" y="321"/>
                      <a:pt x="1067" y="327"/>
                    </a:cubicBezTo>
                    <a:cubicBezTo>
                      <a:pt x="1146" y="333"/>
                      <a:pt x="1269" y="339"/>
                      <a:pt x="1322" y="34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0" name="Freeform 86"/>
              <p:cNvSpPr>
                <a:spLocks/>
              </p:cNvSpPr>
              <p:nvPr/>
            </p:nvSpPr>
            <p:spPr bwMode="auto">
              <a:xfrm>
                <a:off x="4637" y="1721"/>
                <a:ext cx="464" cy="108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8" y="154"/>
                  </a:cxn>
                  <a:cxn ang="0">
                    <a:pos x="275" y="132"/>
                  </a:cxn>
                  <a:cxn ang="0">
                    <a:pos x="420" y="103"/>
                  </a:cxn>
                  <a:cxn ang="0">
                    <a:pos x="533" y="62"/>
                  </a:cxn>
                  <a:cxn ang="0">
                    <a:pos x="665" y="25"/>
                  </a:cxn>
                  <a:cxn ang="0">
                    <a:pos x="809" y="3"/>
                  </a:cxn>
                  <a:cxn ang="0">
                    <a:pos x="948" y="9"/>
                  </a:cxn>
                  <a:cxn ang="0">
                    <a:pos x="1032" y="45"/>
                  </a:cxn>
                </a:cxnLst>
                <a:rect l="0" t="0" r="r" b="b"/>
                <a:pathLst>
                  <a:path w="1032" h="162">
                    <a:moveTo>
                      <a:pt x="0" y="162"/>
                    </a:moveTo>
                    <a:cubicBezTo>
                      <a:pt x="25" y="160"/>
                      <a:pt x="102" y="159"/>
                      <a:pt x="148" y="154"/>
                    </a:cubicBezTo>
                    <a:cubicBezTo>
                      <a:pt x="194" y="148"/>
                      <a:pt x="230" y="140"/>
                      <a:pt x="275" y="132"/>
                    </a:cubicBezTo>
                    <a:cubicBezTo>
                      <a:pt x="320" y="124"/>
                      <a:pt x="377" y="114"/>
                      <a:pt x="420" y="103"/>
                    </a:cubicBezTo>
                    <a:cubicBezTo>
                      <a:pt x="462" y="91"/>
                      <a:pt x="493" y="74"/>
                      <a:pt x="533" y="62"/>
                    </a:cubicBezTo>
                    <a:cubicBezTo>
                      <a:pt x="574" y="49"/>
                      <a:pt x="619" y="35"/>
                      <a:pt x="665" y="25"/>
                    </a:cubicBezTo>
                    <a:cubicBezTo>
                      <a:pt x="711" y="16"/>
                      <a:pt x="762" y="6"/>
                      <a:pt x="809" y="3"/>
                    </a:cubicBezTo>
                    <a:cubicBezTo>
                      <a:pt x="856" y="0"/>
                      <a:pt x="911" y="2"/>
                      <a:pt x="948" y="9"/>
                    </a:cubicBezTo>
                    <a:cubicBezTo>
                      <a:pt x="985" y="16"/>
                      <a:pt x="1014" y="37"/>
                      <a:pt x="1032" y="45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1" name="Freeform 87"/>
              <p:cNvSpPr>
                <a:spLocks/>
              </p:cNvSpPr>
              <p:nvPr/>
            </p:nvSpPr>
            <p:spPr bwMode="auto">
              <a:xfrm>
                <a:off x="4437" y="1541"/>
                <a:ext cx="632" cy="815"/>
              </a:xfrm>
              <a:custGeom>
                <a:avLst/>
                <a:gdLst/>
                <a:ahLst/>
                <a:cxnLst>
                  <a:cxn ang="0">
                    <a:pos x="880" y="1241"/>
                  </a:cxn>
                  <a:cxn ang="0">
                    <a:pos x="745" y="1140"/>
                  </a:cxn>
                  <a:cxn ang="0">
                    <a:pos x="603" y="1077"/>
                  </a:cxn>
                  <a:cxn ang="0">
                    <a:pos x="439" y="988"/>
                  </a:cxn>
                  <a:cxn ang="0">
                    <a:pos x="303" y="879"/>
                  </a:cxn>
                  <a:cxn ang="0">
                    <a:pos x="227" y="813"/>
                  </a:cxn>
                  <a:cxn ang="0">
                    <a:pos x="153" y="728"/>
                  </a:cxn>
                  <a:cxn ang="0">
                    <a:pos x="109" y="649"/>
                  </a:cxn>
                  <a:cxn ang="0">
                    <a:pos x="74" y="581"/>
                  </a:cxn>
                  <a:cxn ang="0">
                    <a:pos x="52" y="506"/>
                  </a:cxn>
                  <a:cxn ang="0">
                    <a:pos x="33" y="451"/>
                  </a:cxn>
                  <a:cxn ang="0">
                    <a:pos x="16" y="372"/>
                  </a:cxn>
                  <a:cxn ang="0">
                    <a:pos x="17" y="294"/>
                  </a:cxn>
                  <a:cxn ang="0">
                    <a:pos x="114" y="234"/>
                  </a:cxn>
                  <a:cxn ang="0">
                    <a:pos x="206" y="187"/>
                  </a:cxn>
                  <a:cxn ang="0">
                    <a:pos x="322" y="140"/>
                  </a:cxn>
                  <a:cxn ang="0">
                    <a:pos x="438" y="106"/>
                  </a:cxn>
                  <a:cxn ang="0">
                    <a:pos x="534" y="82"/>
                  </a:cxn>
                  <a:cxn ang="0">
                    <a:pos x="677" y="56"/>
                  </a:cxn>
                  <a:cxn ang="0">
                    <a:pos x="797" y="43"/>
                  </a:cxn>
                  <a:cxn ang="0">
                    <a:pos x="912" y="36"/>
                  </a:cxn>
                  <a:cxn ang="0">
                    <a:pos x="1038" y="33"/>
                  </a:cxn>
                  <a:cxn ang="0">
                    <a:pos x="1176" y="24"/>
                  </a:cxn>
                  <a:cxn ang="0">
                    <a:pos x="1290" y="15"/>
                  </a:cxn>
                  <a:cxn ang="0">
                    <a:pos x="1407" y="0"/>
                  </a:cxn>
                </a:cxnLst>
                <a:rect l="0" t="0" r="r" b="b"/>
                <a:pathLst>
                  <a:path w="1407" h="1241">
                    <a:moveTo>
                      <a:pt x="880" y="1241"/>
                    </a:moveTo>
                    <a:cubicBezTo>
                      <a:pt x="857" y="1226"/>
                      <a:pt x="791" y="1167"/>
                      <a:pt x="745" y="1140"/>
                    </a:cubicBezTo>
                    <a:cubicBezTo>
                      <a:pt x="699" y="1113"/>
                      <a:pt x="654" y="1102"/>
                      <a:pt x="603" y="1077"/>
                    </a:cubicBezTo>
                    <a:cubicBezTo>
                      <a:pt x="551" y="1052"/>
                      <a:pt x="489" y="1021"/>
                      <a:pt x="439" y="988"/>
                    </a:cubicBezTo>
                    <a:cubicBezTo>
                      <a:pt x="389" y="955"/>
                      <a:pt x="338" y="908"/>
                      <a:pt x="303" y="879"/>
                    </a:cubicBezTo>
                    <a:cubicBezTo>
                      <a:pt x="268" y="850"/>
                      <a:pt x="252" y="838"/>
                      <a:pt x="227" y="813"/>
                    </a:cubicBezTo>
                    <a:cubicBezTo>
                      <a:pt x="202" y="788"/>
                      <a:pt x="173" y="755"/>
                      <a:pt x="153" y="728"/>
                    </a:cubicBezTo>
                    <a:cubicBezTo>
                      <a:pt x="134" y="701"/>
                      <a:pt x="123" y="674"/>
                      <a:pt x="109" y="649"/>
                    </a:cubicBezTo>
                    <a:cubicBezTo>
                      <a:pt x="96" y="625"/>
                      <a:pt x="84" y="605"/>
                      <a:pt x="74" y="581"/>
                    </a:cubicBezTo>
                    <a:cubicBezTo>
                      <a:pt x="64" y="557"/>
                      <a:pt x="58" y="527"/>
                      <a:pt x="52" y="506"/>
                    </a:cubicBezTo>
                    <a:cubicBezTo>
                      <a:pt x="45" y="484"/>
                      <a:pt x="38" y="474"/>
                      <a:pt x="33" y="451"/>
                    </a:cubicBezTo>
                    <a:cubicBezTo>
                      <a:pt x="27" y="429"/>
                      <a:pt x="18" y="398"/>
                      <a:pt x="16" y="372"/>
                    </a:cubicBezTo>
                    <a:cubicBezTo>
                      <a:pt x="13" y="345"/>
                      <a:pt x="0" y="317"/>
                      <a:pt x="17" y="294"/>
                    </a:cubicBezTo>
                    <a:cubicBezTo>
                      <a:pt x="34" y="271"/>
                      <a:pt x="82" y="251"/>
                      <a:pt x="114" y="234"/>
                    </a:cubicBezTo>
                    <a:cubicBezTo>
                      <a:pt x="146" y="216"/>
                      <a:pt x="171" y="202"/>
                      <a:pt x="206" y="187"/>
                    </a:cubicBezTo>
                    <a:cubicBezTo>
                      <a:pt x="240" y="171"/>
                      <a:pt x="283" y="153"/>
                      <a:pt x="322" y="140"/>
                    </a:cubicBezTo>
                    <a:cubicBezTo>
                      <a:pt x="360" y="126"/>
                      <a:pt x="403" y="115"/>
                      <a:pt x="438" y="106"/>
                    </a:cubicBezTo>
                    <a:cubicBezTo>
                      <a:pt x="473" y="96"/>
                      <a:pt x="494" y="91"/>
                      <a:pt x="534" y="82"/>
                    </a:cubicBezTo>
                    <a:cubicBezTo>
                      <a:pt x="574" y="74"/>
                      <a:pt x="633" y="63"/>
                      <a:pt x="677" y="56"/>
                    </a:cubicBezTo>
                    <a:cubicBezTo>
                      <a:pt x="720" y="49"/>
                      <a:pt x="758" y="47"/>
                      <a:pt x="797" y="43"/>
                    </a:cubicBezTo>
                    <a:cubicBezTo>
                      <a:pt x="836" y="40"/>
                      <a:pt x="871" y="38"/>
                      <a:pt x="912" y="36"/>
                    </a:cubicBezTo>
                    <a:cubicBezTo>
                      <a:pt x="952" y="34"/>
                      <a:pt x="994" y="35"/>
                      <a:pt x="1038" y="33"/>
                    </a:cubicBezTo>
                    <a:cubicBezTo>
                      <a:pt x="1082" y="31"/>
                      <a:pt x="1134" y="27"/>
                      <a:pt x="1176" y="24"/>
                    </a:cubicBezTo>
                    <a:cubicBezTo>
                      <a:pt x="1218" y="21"/>
                      <a:pt x="1252" y="19"/>
                      <a:pt x="1290" y="15"/>
                    </a:cubicBezTo>
                    <a:cubicBezTo>
                      <a:pt x="1328" y="11"/>
                      <a:pt x="1383" y="3"/>
                      <a:pt x="1407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2" name="Freeform 88"/>
              <p:cNvSpPr>
                <a:spLocks/>
              </p:cNvSpPr>
              <p:nvPr/>
            </p:nvSpPr>
            <p:spPr bwMode="auto">
              <a:xfrm>
                <a:off x="5300" y="1714"/>
                <a:ext cx="187" cy="104"/>
              </a:xfrm>
              <a:custGeom>
                <a:avLst/>
                <a:gdLst/>
                <a:ahLst/>
                <a:cxnLst>
                  <a:cxn ang="0">
                    <a:pos x="416" y="57"/>
                  </a:cxn>
                  <a:cxn ang="0">
                    <a:pos x="368" y="87"/>
                  </a:cxn>
                  <a:cxn ang="0">
                    <a:pos x="320" y="117"/>
                  </a:cxn>
                  <a:cxn ang="0">
                    <a:pos x="263" y="150"/>
                  </a:cxn>
                  <a:cxn ang="0">
                    <a:pos x="182" y="153"/>
                  </a:cxn>
                  <a:cxn ang="0">
                    <a:pos x="116" y="156"/>
                  </a:cxn>
                  <a:cxn ang="0">
                    <a:pos x="71" y="141"/>
                  </a:cxn>
                  <a:cxn ang="0">
                    <a:pos x="50" y="141"/>
                  </a:cxn>
                  <a:cxn ang="0">
                    <a:pos x="26" y="135"/>
                  </a:cxn>
                  <a:cxn ang="0">
                    <a:pos x="2" y="135"/>
                  </a:cxn>
                  <a:cxn ang="0">
                    <a:pos x="14" y="99"/>
                  </a:cxn>
                  <a:cxn ang="0">
                    <a:pos x="42" y="78"/>
                  </a:cxn>
                  <a:cxn ang="0">
                    <a:pos x="87" y="72"/>
                  </a:cxn>
                  <a:cxn ang="0">
                    <a:pos x="135" y="72"/>
                  </a:cxn>
                  <a:cxn ang="0">
                    <a:pos x="177" y="63"/>
                  </a:cxn>
                  <a:cxn ang="0">
                    <a:pos x="228" y="51"/>
                  </a:cxn>
                  <a:cxn ang="0">
                    <a:pos x="270" y="0"/>
                  </a:cxn>
                </a:cxnLst>
                <a:rect l="0" t="0" r="r" b="b"/>
                <a:pathLst>
                  <a:path w="416" h="158">
                    <a:moveTo>
                      <a:pt x="416" y="57"/>
                    </a:moveTo>
                    <a:cubicBezTo>
                      <a:pt x="400" y="67"/>
                      <a:pt x="384" y="77"/>
                      <a:pt x="368" y="87"/>
                    </a:cubicBezTo>
                    <a:cubicBezTo>
                      <a:pt x="352" y="97"/>
                      <a:pt x="337" y="107"/>
                      <a:pt x="320" y="117"/>
                    </a:cubicBezTo>
                    <a:cubicBezTo>
                      <a:pt x="303" y="127"/>
                      <a:pt x="286" y="144"/>
                      <a:pt x="263" y="150"/>
                    </a:cubicBezTo>
                    <a:cubicBezTo>
                      <a:pt x="240" y="156"/>
                      <a:pt x="206" y="152"/>
                      <a:pt x="182" y="153"/>
                    </a:cubicBezTo>
                    <a:cubicBezTo>
                      <a:pt x="158" y="154"/>
                      <a:pt x="134" y="158"/>
                      <a:pt x="116" y="156"/>
                    </a:cubicBezTo>
                    <a:cubicBezTo>
                      <a:pt x="98" y="154"/>
                      <a:pt x="82" y="143"/>
                      <a:pt x="71" y="141"/>
                    </a:cubicBezTo>
                    <a:cubicBezTo>
                      <a:pt x="60" y="139"/>
                      <a:pt x="57" y="142"/>
                      <a:pt x="50" y="141"/>
                    </a:cubicBezTo>
                    <a:cubicBezTo>
                      <a:pt x="43" y="140"/>
                      <a:pt x="34" y="136"/>
                      <a:pt x="26" y="135"/>
                    </a:cubicBezTo>
                    <a:cubicBezTo>
                      <a:pt x="18" y="134"/>
                      <a:pt x="4" y="141"/>
                      <a:pt x="2" y="135"/>
                    </a:cubicBezTo>
                    <a:cubicBezTo>
                      <a:pt x="0" y="129"/>
                      <a:pt x="7" y="108"/>
                      <a:pt x="14" y="99"/>
                    </a:cubicBezTo>
                    <a:cubicBezTo>
                      <a:pt x="21" y="90"/>
                      <a:pt x="30" y="82"/>
                      <a:pt x="42" y="78"/>
                    </a:cubicBezTo>
                    <a:cubicBezTo>
                      <a:pt x="54" y="74"/>
                      <a:pt x="72" y="73"/>
                      <a:pt x="87" y="72"/>
                    </a:cubicBezTo>
                    <a:cubicBezTo>
                      <a:pt x="102" y="71"/>
                      <a:pt x="120" y="74"/>
                      <a:pt x="135" y="72"/>
                    </a:cubicBezTo>
                    <a:cubicBezTo>
                      <a:pt x="150" y="70"/>
                      <a:pt x="162" y="66"/>
                      <a:pt x="177" y="63"/>
                    </a:cubicBezTo>
                    <a:cubicBezTo>
                      <a:pt x="192" y="60"/>
                      <a:pt x="213" y="61"/>
                      <a:pt x="228" y="51"/>
                    </a:cubicBezTo>
                    <a:cubicBezTo>
                      <a:pt x="243" y="41"/>
                      <a:pt x="261" y="11"/>
                      <a:pt x="270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3" name="Freeform 89"/>
              <p:cNvSpPr>
                <a:spLocks/>
              </p:cNvSpPr>
              <p:nvPr/>
            </p:nvSpPr>
            <p:spPr bwMode="auto">
              <a:xfrm>
                <a:off x="5301" y="1793"/>
                <a:ext cx="24" cy="1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8" y="3"/>
                  </a:cxn>
                  <a:cxn ang="0">
                    <a:pos x="42" y="3"/>
                  </a:cxn>
                  <a:cxn ang="0">
                    <a:pos x="54" y="21"/>
                  </a:cxn>
                </a:cxnLst>
                <a:rect l="0" t="0" r="r" b="b"/>
                <a:pathLst>
                  <a:path w="54" h="21">
                    <a:moveTo>
                      <a:pt x="0" y="3"/>
                    </a:moveTo>
                    <a:cubicBezTo>
                      <a:pt x="5" y="3"/>
                      <a:pt x="11" y="3"/>
                      <a:pt x="18" y="3"/>
                    </a:cubicBezTo>
                    <a:cubicBezTo>
                      <a:pt x="25" y="3"/>
                      <a:pt x="36" y="0"/>
                      <a:pt x="42" y="3"/>
                    </a:cubicBezTo>
                    <a:cubicBezTo>
                      <a:pt x="48" y="6"/>
                      <a:pt x="52" y="18"/>
                      <a:pt x="54" y="21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4" name="Freeform 90"/>
              <p:cNvSpPr>
                <a:spLocks/>
              </p:cNvSpPr>
              <p:nvPr/>
            </p:nvSpPr>
            <p:spPr bwMode="auto">
              <a:xfrm>
                <a:off x="5171" y="1637"/>
                <a:ext cx="253" cy="83"/>
              </a:xfrm>
              <a:custGeom>
                <a:avLst/>
                <a:gdLst/>
                <a:ahLst/>
                <a:cxnLst>
                  <a:cxn ang="0">
                    <a:pos x="564" y="126"/>
                  </a:cxn>
                  <a:cxn ang="0">
                    <a:pos x="540" y="108"/>
                  </a:cxn>
                  <a:cxn ang="0">
                    <a:pos x="498" y="93"/>
                  </a:cxn>
                  <a:cxn ang="0">
                    <a:pos x="402" y="78"/>
                  </a:cxn>
                  <a:cxn ang="0">
                    <a:pos x="342" y="72"/>
                  </a:cxn>
                  <a:cxn ang="0">
                    <a:pos x="266" y="69"/>
                  </a:cxn>
                  <a:cxn ang="0">
                    <a:pos x="221" y="69"/>
                  </a:cxn>
                  <a:cxn ang="0">
                    <a:pos x="179" y="72"/>
                  </a:cxn>
                  <a:cxn ang="0">
                    <a:pos x="98" y="69"/>
                  </a:cxn>
                  <a:cxn ang="0">
                    <a:pos x="44" y="69"/>
                  </a:cxn>
                  <a:cxn ang="0">
                    <a:pos x="5" y="42"/>
                  </a:cxn>
                  <a:cxn ang="0">
                    <a:pos x="11" y="18"/>
                  </a:cxn>
                  <a:cxn ang="0">
                    <a:pos x="50" y="3"/>
                  </a:cxn>
                  <a:cxn ang="0">
                    <a:pos x="104" y="3"/>
                  </a:cxn>
                  <a:cxn ang="0">
                    <a:pos x="182" y="0"/>
                  </a:cxn>
                  <a:cxn ang="0">
                    <a:pos x="231" y="3"/>
                  </a:cxn>
                </a:cxnLst>
                <a:rect l="0" t="0" r="r" b="b"/>
                <a:pathLst>
                  <a:path w="564" h="126">
                    <a:moveTo>
                      <a:pt x="564" y="126"/>
                    </a:moveTo>
                    <a:cubicBezTo>
                      <a:pt x="560" y="123"/>
                      <a:pt x="551" y="113"/>
                      <a:pt x="540" y="108"/>
                    </a:cubicBezTo>
                    <a:cubicBezTo>
                      <a:pt x="529" y="103"/>
                      <a:pt x="521" y="98"/>
                      <a:pt x="498" y="93"/>
                    </a:cubicBezTo>
                    <a:cubicBezTo>
                      <a:pt x="475" y="88"/>
                      <a:pt x="428" y="81"/>
                      <a:pt x="402" y="78"/>
                    </a:cubicBezTo>
                    <a:cubicBezTo>
                      <a:pt x="376" y="75"/>
                      <a:pt x="365" y="73"/>
                      <a:pt x="342" y="72"/>
                    </a:cubicBezTo>
                    <a:cubicBezTo>
                      <a:pt x="319" y="71"/>
                      <a:pt x="286" y="69"/>
                      <a:pt x="266" y="69"/>
                    </a:cubicBezTo>
                    <a:cubicBezTo>
                      <a:pt x="246" y="69"/>
                      <a:pt x="235" y="69"/>
                      <a:pt x="221" y="69"/>
                    </a:cubicBezTo>
                    <a:cubicBezTo>
                      <a:pt x="207" y="69"/>
                      <a:pt x="199" y="72"/>
                      <a:pt x="179" y="72"/>
                    </a:cubicBezTo>
                    <a:cubicBezTo>
                      <a:pt x="159" y="72"/>
                      <a:pt x="120" y="69"/>
                      <a:pt x="98" y="69"/>
                    </a:cubicBezTo>
                    <a:cubicBezTo>
                      <a:pt x="76" y="69"/>
                      <a:pt x="59" y="73"/>
                      <a:pt x="44" y="69"/>
                    </a:cubicBezTo>
                    <a:cubicBezTo>
                      <a:pt x="29" y="65"/>
                      <a:pt x="10" y="51"/>
                      <a:pt x="5" y="42"/>
                    </a:cubicBezTo>
                    <a:cubicBezTo>
                      <a:pt x="0" y="33"/>
                      <a:pt x="4" y="24"/>
                      <a:pt x="11" y="18"/>
                    </a:cubicBezTo>
                    <a:cubicBezTo>
                      <a:pt x="18" y="12"/>
                      <a:pt x="35" y="5"/>
                      <a:pt x="50" y="3"/>
                    </a:cubicBezTo>
                    <a:cubicBezTo>
                      <a:pt x="65" y="1"/>
                      <a:pt x="82" y="3"/>
                      <a:pt x="104" y="3"/>
                    </a:cubicBezTo>
                    <a:cubicBezTo>
                      <a:pt x="126" y="3"/>
                      <a:pt x="161" y="0"/>
                      <a:pt x="182" y="0"/>
                    </a:cubicBezTo>
                    <a:cubicBezTo>
                      <a:pt x="203" y="0"/>
                      <a:pt x="221" y="3"/>
                      <a:pt x="231" y="3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5" name="Freeform 91"/>
              <p:cNvSpPr>
                <a:spLocks/>
              </p:cNvSpPr>
              <p:nvPr/>
            </p:nvSpPr>
            <p:spPr bwMode="auto">
              <a:xfrm>
                <a:off x="5186" y="1643"/>
                <a:ext cx="28" cy="3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30" y="50"/>
                  </a:cxn>
                  <a:cxn ang="0">
                    <a:pos x="54" y="44"/>
                  </a:cxn>
                  <a:cxn ang="0">
                    <a:pos x="60" y="14"/>
                  </a:cxn>
                  <a:cxn ang="0">
                    <a:pos x="36" y="2"/>
                  </a:cxn>
                  <a:cxn ang="0">
                    <a:pos x="6" y="2"/>
                  </a:cxn>
                </a:cxnLst>
                <a:rect l="0" t="0" r="r" b="b"/>
                <a:pathLst>
                  <a:path w="63" h="53">
                    <a:moveTo>
                      <a:pt x="0" y="53"/>
                    </a:moveTo>
                    <a:cubicBezTo>
                      <a:pt x="5" y="53"/>
                      <a:pt x="21" y="51"/>
                      <a:pt x="30" y="50"/>
                    </a:cubicBezTo>
                    <a:cubicBezTo>
                      <a:pt x="39" y="49"/>
                      <a:pt x="49" y="50"/>
                      <a:pt x="54" y="44"/>
                    </a:cubicBezTo>
                    <a:cubicBezTo>
                      <a:pt x="59" y="38"/>
                      <a:pt x="63" y="21"/>
                      <a:pt x="60" y="14"/>
                    </a:cubicBezTo>
                    <a:cubicBezTo>
                      <a:pt x="57" y="7"/>
                      <a:pt x="45" y="4"/>
                      <a:pt x="36" y="2"/>
                    </a:cubicBezTo>
                    <a:cubicBezTo>
                      <a:pt x="27" y="0"/>
                      <a:pt x="12" y="2"/>
                      <a:pt x="6" y="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6" name="Freeform 92"/>
              <p:cNvSpPr>
                <a:spLocks/>
              </p:cNvSpPr>
              <p:nvPr/>
            </p:nvSpPr>
            <p:spPr bwMode="auto">
              <a:xfrm>
                <a:off x="5099" y="1718"/>
                <a:ext cx="188" cy="104"/>
              </a:xfrm>
              <a:custGeom>
                <a:avLst/>
                <a:gdLst/>
                <a:ahLst/>
                <a:cxnLst>
                  <a:cxn ang="0">
                    <a:pos x="0" y="51"/>
                  </a:cxn>
                  <a:cxn ang="0">
                    <a:pos x="51" y="87"/>
                  </a:cxn>
                  <a:cxn ang="0">
                    <a:pos x="99" y="117"/>
                  </a:cxn>
                  <a:cxn ang="0">
                    <a:pos x="156" y="150"/>
                  </a:cxn>
                  <a:cxn ang="0">
                    <a:pos x="237" y="153"/>
                  </a:cxn>
                  <a:cxn ang="0">
                    <a:pos x="303" y="156"/>
                  </a:cxn>
                  <a:cxn ang="0">
                    <a:pos x="348" y="141"/>
                  </a:cxn>
                  <a:cxn ang="0">
                    <a:pos x="369" y="141"/>
                  </a:cxn>
                  <a:cxn ang="0">
                    <a:pos x="393" y="135"/>
                  </a:cxn>
                  <a:cxn ang="0">
                    <a:pos x="417" y="135"/>
                  </a:cxn>
                  <a:cxn ang="0">
                    <a:pos x="405" y="87"/>
                  </a:cxn>
                  <a:cxn ang="0">
                    <a:pos x="381" y="72"/>
                  </a:cxn>
                  <a:cxn ang="0">
                    <a:pos x="333" y="75"/>
                  </a:cxn>
                  <a:cxn ang="0">
                    <a:pos x="291" y="63"/>
                  </a:cxn>
                  <a:cxn ang="0">
                    <a:pos x="243" y="57"/>
                  </a:cxn>
                  <a:cxn ang="0">
                    <a:pos x="201" y="30"/>
                  </a:cxn>
                  <a:cxn ang="0">
                    <a:pos x="177" y="0"/>
                  </a:cxn>
                </a:cxnLst>
                <a:rect l="0" t="0" r="r" b="b"/>
                <a:pathLst>
                  <a:path w="419" h="158">
                    <a:moveTo>
                      <a:pt x="0" y="51"/>
                    </a:moveTo>
                    <a:cubicBezTo>
                      <a:pt x="9" y="56"/>
                      <a:pt x="35" y="76"/>
                      <a:pt x="51" y="87"/>
                    </a:cubicBezTo>
                    <a:cubicBezTo>
                      <a:pt x="67" y="98"/>
                      <a:pt x="82" y="107"/>
                      <a:pt x="99" y="117"/>
                    </a:cubicBezTo>
                    <a:cubicBezTo>
                      <a:pt x="116" y="127"/>
                      <a:pt x="133" y="144"/>
                      <a:pt x="156" y="150"/>
                    </a:cubicBezTo>
                    <a:cubicBezTo>
                      <a:pt x="179" y="156"/>
                      <a:pt x="213" y="152"/>
                      <a:pt x="237" y="153"/>
                    </a:cubicBezTo>
                    <a:cubicBezTo>
                      <a:pt x="261" y="154"/>
                      <a:pt x="285" y="158"/>
                      <a:pt x="303" y="156"/>
                    </a:cubicBezTo>
                    <a:cubicBezTo>
                      <a:pt x="321" y="154"/>
                      <a:pt x="337" y="143"/>
                      <a:pt x="348" y="141"/>
                    </a:cubicBezTo>
                    <a:cubicBezTo>
                      <a:pt x="359" y="139"/>
                      <a:pt x="362" y="142"/>
                      <a:pt x="369" y="141"/>
                    </a:cubicBezTo>
                    <a:cubicBezTo>
                      <a:pt x="376" y="140"/>
                      <a:pt x="385" y="136"/>
                      <a:pt x="393" y="135"/>
                    </a:cubicBezTo>
                    <a:cubicBezTo>
                      <a:pt x="401" y="134"/>
                      <a:pt x="415" y="143"/>
                      <a:pt x="417" y="135"/>
                    </a:cubicBezTo>
                    <a:cubicBezTo>
                      <a:pt x="419" y="127"/>
                      <a:pt x="411" y="97"/>
                      <a:pt x="405" y="87"/>
                    </a:cubicBezTo>
                    <a:cubicBezTo>
                      <a:pt x="399" y="77"/>
                      <a:pt x="393" y="74"/>
                      <a:pt x="381" y="72"/>
                    </a:cubicBezTo>
                    <a:cubicBezTo>
                      <a:pt x="369" y="70"/>
                      <a:pt x="348" y="76"/>
                      <a:pt x="333" y="75"/>
                    </a:cubicBezTo>
                    <a:cubicBezTo>
                      <a:pt x="318" y="74"/>
                      <a:pt x="306" y="66"/>
                      <a:pt x="291" y="63"/>
                    </a:cubicBezTo>
                    <a:cubicBezTo>
                      <a:pt x="276" y="60"/>
                      <a:pt x="258" y="62"/>
                      <a:pt x="243" y="57"/>
                    </a:cubicBezTo>
                    <a:cubicBezTo>
                      <a:pt x="228" y="52"/>
                      <a:pt x="212" y="40"/>
                      <a:pt x="201" y="30"/>
                    </a:cubicBezTo>
                    <a:cubicBezTo>
                      <a:pt x="190" y="20"/>
                      <a:pt x="182" y="6"/>
                      <a:pt x="177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7" name="Freeform 93"/>
              <p:cNvSpPr>
                <a:spLocks/>
              </p:cNvSpPr>
              <p:nvPr/>
            </p:nvSpPr>
            <p:spPr bwMode="auto">
              <a:xfrm flipH="1">
                <a:off x="5262" y="1797"/>
                <a:ext cx="24" cy="1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8" y="3"/>
                  </a:cxn>
                  <a:cxn ang="0">
                    <a:pos x="42" y="3"/>
                  </a:cxn>
                  <a:cxn ang="0">
                    <a:pos x="54" y="21"/>
                  </a:cxn>
                </a:cxnLst>
                <a:rect l="0" t="0" r="r" b="b"/>
                <a:pathLst>
                  <a:path w="54" h="21">
                    <a:moveTo>
                      <a:pt x="0" y="3"/>
                    </a:moveTo>
                    <a:cubicBezTo>
                      <a:pt x="5" y="3"/>
                      <a:pt x="11" y="3"/>
                      <a:pt x="18" y="3"/>
                    </a:cubicBezTo>
                    <a:cubicBezTo>
                      <a:pt x="25" y="3"/>
                      <a:pt x="36" y="0"/>
                      <a:pt x="42" y="3"/>
                    </a:cubicBezTo>
                    <a:cubicBezTo>
                      <a:pt x="48" y="6"/>
                      <a:pt x="52" y="18"/>
                      <a:pt x="54" y="21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8" name="Freeform 94"/>
              <p:cNvSpPr>
                <a:spLocks/>
              </p:cNvSpPr>
              <p:nvPr/>
            </p:nvSpPr>
            <p:spPr bwMode="auto">
              <a:xfrm>
                <a:off x="5173" y="1679"/>
                <a:ext cx="237" cy="72"/>
              </a:xfrm>
              <a:custGeom>
                <a:avLst/>
                <a:gdLst/>
                <a:ahLst/>
                <a:cxnLst>
                  <a:cxn ang="0">
                    <a:pos x="0" y="58"/>
                  </a:cxn>
                  <a:cxn ang="0">
                    <a:pos x="45" y="49"/>
                  </a:cxn>
                  <a:cxn ang="0">
                    <a:pos x="114" y="55"/>
                  </a:cxn>
                  <a:cxn ang="0">
                    <a:pos x="168" y="64"/>
                  </a:cxn>
                  <a:cxn ang="0">
                    <a:pos x="211" y="70"/>
                  </a:cxn>
                  <a:cxn ang="0">
                    <a:pos x="259" y="72"/>
                  </a:cxn>
                  <a:cxn ang="0">
                    <a:pos x="304" y="79"/>
                  </a:cxn>
                  <a:cxn ang="0">
                    <a:pos x="345" y="89"/>
                  </a:cxn>
                  <a:cxn ang="0">
                    <a:pos x="425" y="98"/>
                  </a:cxn>
                  <a:cxn ang="0">
                    <a:pos x="479" y="107"/>
                  </a:cxn>
                  <a:cxn ang="0">
                    <a:pos x="521" y="86"/>
                  </a:cxn>
                  <a:cxn ang="0">
                    <a:pos x="519" y="62"/>
                  </a:cxn>
                  <a:cxn ang="0">
                    <a:pos x="483" y="41"/>
                  </a:cxn>
                  <a:cxn ang="0">
                    <a:pos x="430" y="32"/>
                  </a:cxn>
                  <a:cxn ang="0">
                    <a:pos x="353" y="17"/>
                  </a:cxn>
                  <a:cxn ang="0">
                    <a:pos x="306" y="6"/>
                  </a:cxn>
                  <a:cxn ang="0">
                    <a:pos x="265" y="0"/>
                  </a:cxn>
                </a:cxnLst>
                <a:rect l="0" t="0" r="r" b="b"/>
                <a:pathLst>
                  <a:path w="528" h="108">
                    <a:moveTo>
                      <a:pt x="0" y="58"/>
                    </a:moveTo>
                    <a:cubicBezTo>
                      <a:pt x="7" y="57"/>
                      <a:pt x="26" y="50"/>
                      <a:pt x="45" y="49"/>
                    </a:cubicBezTo>
                    <a:cubicBezTo>
                      <a:pt x="64" y="48"/>
                      <a:pt x="94" y="53"/>
                      <a:pt x="114" y="55"/>
                    </a:cubicBezTo>
                    <a:cubicBezTo>
                      <a:pt x="134" y="57"/>
                      <a:pt x="152" y="62"/>
                      <a:pt x="168" y="64"/>
                    </a:cubicBezTo>
                    <a:cubicBezTo>
                      <a:pt x="184" y="66"/>
                      <a:pt x="196" y="69"/>
                      <a:pt x="211" y="70"/>
                    </a:cubicBezTo>
                    <a:cubicBezTo>
                      <a:pt x="226" y="71"/>
                      <a:pt x="244" y="70"/>
                      <a:pt x="259" y="72"/>
                    </a:cubicBezTo>
                    <a:cubicBezTo>
                      <a:pt x="274" y="73"/>
                      <a:pt x="290" y="77"/>
                      <a:pt x="304" y="79"/>
                    </a:cubicBezTo>
                    <a:cubicBezTo>
                      <a:pt x="318" y="81"/>
                      <a:pt x="325" y="85"/>
                      <a:pt x="345" y="89"/>
                    </a:cubicBezTo>
                    <a:cubicBezTo>
                      <a:pt x="364" y="92"/>
                      <a:pt x="403" y="95"/>
                      <a:pt x="425" y="98"/>
                    </a:cubicBezTo>
                    <a:cubicBezTo>
                      <a:pt x="447" y="102"/>
                      <a:pt x="463" y="108"/>
                      <a:pt x="479" y="107"/>
                    </a:cubicBezTo>
                    <a:cubicBezTo>
                      <a:pt x="494" y="105"/>
                      <a:pt x="515" y="94"/>
                      <a:pt x="521" y="86"/>
                    </a:cubicBezTo>
                    <a:cubicBezTo>
                      <a:pt x="528" y="78"/>
                      <a:pt x="525" y="69"/>
                      <a:pt x="519" y="62"/>
                    </a:cubicBezTo>
                    <a:cubicBezTo>
                      <a:pt x="513" y="55"/>
                      <a:pt x="498" y="45"/>
                      <a:pt x="483" y="41"/>
                    </a:cubicBezTo>
                    <a:cubicBezTo>
                      <a:pt x="469" y="36"/>
                      <a:pt x="451" y="36"/>
                      <a:pt x="430" y="32"/>
                    </a:cubicBezTo>
                    <a:cubicBezTo>
                      <a:pt x="408" y="29"/>
                      <a:pt x="374" y="21"/>
                      <a:pt x="353" y="17"/>
                    </a:cubicBezTo>
                    <a:cubicBezTo>
                      <a:pt x="333" y="13"/>
                      <a:pt x="321" y="9"/>
                      <a:pt x="306" y="6"/>
                    </a:cubicBezTo>
                    <a:cubicBezTo>
                      <a:pt x="291" y="4"/>
                      <a:pt x="272" y="1"/>
                      <a:pt x="265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39" name="Freeform 95"/>
              <p:cNvSpPr>
                <a:spLocks/>
              </p:cNvSpPr>
              <p:nvPr/>
            </p:nvSpPr>
            <p:spPr bwMode="auto">
              <a:xfrm rot="544593" flipH="1">
                <a:off x="5371" y="1711"/>
                <a:ext cx="29" cy="3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30" y="50"/>
                  </a:cxn>
                  <a:cxn ang="0">
                    <a:pos x="54" y="44"/>
                  </a:cxn>
                  <a:cxn ang="0">
                    <a:pos x="60" y="14"/>
                  </a:cxn>
                  <a:cxn ang="0">
                    <a:pos x="36" y="2"/>
                  </a:cxn>
                  <a:cxn ang="0">
                    <a:pos x="6" y="2"/>
                  </a:cxn>
                </a:cxnLst>
                <a:rect l="0" t="0" r="r" b="b"/>
                <a:pathLst>
                  <a:path w="63" h="53">
                    <a:moveTo>
                      <a:pt x="0" y="53"/>
                    </a:moveTo>
                    <a:cubicBezTo>
                      <a:pt x="5" y="53"/>
                      <a:pt x="21" y="51"/>
                      <a:pt x="30" y="50"/>
                    </a:cubicBezTo>
                    <a:cubicBezTo>
                      <a:pt x="39" y="49"/>
                      <a:pt x="49" y="50"/>
                      <a:pt x="54" y="44"/>
                    </a:cubicBezTo>
                    <a:cubicBezTo>
                      <a:pt x="59" y="38"/>
                      <a:pt x="63" y="21"/>
                      <a:pt x="60" y="14"/>
                    </a:cubicBezTo>
                    <a:cubicBezTo>
                      <a:pt x="57" y="7"/>
                      <a:pt x="45" y="4"/>
                      <a:pt x="36" y="2"/>
                    </a:cubicBezTo>
                    <a:cubicBezTo>
                      <a:pt x="27" y="0"/>
                      <a:pt x="12" y="2"/>
                      <a:pt x="6" y="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0" name="Freeform 96"/>
              <p:cNvSpPr>
                <a:spLocks/>
              </p:cNvSpPr>
              <p:nvPr/>
            </p:nvSpPr>
            <p:spPr bwMode="auto">
              <a:xfrm>
                <a:off x="5153" y="1558"/>
                <a:ext cx="134" cy="56"/>
              </a:xfrm>
              <a:custGeom>
                <a:avLst/>
                <a:gdLst/>
                <a:ahLst/>
                <a:cxnLst>
                  <a:cxn ang="0">
                    <a:pos x="287" y="75"/>
                  </a:cxn>
                  <a:cxn ang="0">
                    <a:pos x="217" y="83"/>
                  </a:cxn>
                  <a:cxn ang="0">
                    <a:pos x="175" y="82"/>
                  </a:cxn>
                  <a:cxn ang="0">
                    <a:pos x="94" y="71"/>
                  </a:cxn>
                  <a:cxn ang="0">
                    <a:pos x="41" y="66"/>
                  </a:cxn>
                  <a:cxn ang="0">
                    <a:pos x="4" y="35"/>
                  </a:cxn>
                  <a:cxn ang="0">
                    <a:pos x="13" y="12"/>
                  </a:cxn>
                  <a:cxn ang="0">
                    <a:pos x="53" y="1"/>
                  </a:cxn>
                  <a:cxn ang="0">
                    <a:pos x="107" y="6"/>
                  </a:cxn>
                  <a:cxn ang="0">
                    <a:pos x="185" y="11"/>
                  </a:cxn>
                  <a:cxn ang="0">
                    <a:pos x="233" y="12"/>
                  </a:cxn>
                  <a:cxn ang="0">
                    <a:pos x="274" y="16"/>
                  </a:cxn>
                  <a:cxn ang="0">
                    <a:pos x="298" y="21"/>
                  </a:cxn>
                </a:cxnLst>
                <a:rect l="0" t="0" r="r" b="b"/>
                <a:pathLst>
                  <a:path w="298" h="84">
                    <a:moveTo>
                      <a:pt x="287" y="75"/>
                    </a:moveTo>
                    <a:cubicBezTo>
                      <a:pt x="276" y="76"/>
                      <a:pt x="236" y="82"/>
                      <a:pt x="217" y="83"/>
                    </a:cubicBezTo>
                    <a:cubicBezTo>
                      <a:pt x="198" y="84"/>
                      <a:pt x="195" y="84"/>
                      <a:pt x="175" y="82"/>
                    </a:cubicBezTo>
                    <a:cubicBezTo>
                      <a:pt x="155" y="80"/>
                      <a:pt x="116" y="73"/>
                      <a:pt x="94" y="71"/>
                    </a:cubicBezTo>
                    <a:cubicBezTo>
                      <a:pt x="72" y="69"/>
                      <a:pt x="55" y="71"/>
                      <a:pt x="41" y="66"/>
                    </a:cubicBezTo>
                    <a:cubicBezTo>
                      <a:pt x="26" y="61"/>
                      <a:pt x="8" y="45"/>
                      <a:pt x="4" y="35"/>
                    </a:cubicBezTo>
                    <a:cubicBezTo>
                      <a:pt x="0" y="26"/>
                      <a:pt x="5" y="17"/>
                      <a:pt x="13" y="12"/>
                    </a:cubicBezTo>
                    <a:cubicBezTo>
                      <a:pt x="20" y="7"/>
                      <a:pt x="38" y="1"/>
                      <a:pt x="53" y="1"/>
                    </a:cubicBezTo>
                    <a:cubicBezTo>
                      <a:pt x="68" y="0"/>
                      <a:pt x="85" y="4"/>
                      <a:pt x="107" y="6"/>
                    </a:cubicBezTo>
                    <a:cubicBezTo>
                      <a:pt x="129" y="8"/>
                      <a:pt x="164" y="10"/>
                      <a:pt x="185" y="11"/>
                    </a:cubicBezTo>
                    <a:cubicBezTo>
                      <a:pt x="206" y="12"/>
                      <a:pt x="218" y="11"/>
                      <a:pt x="233" y="12"/>
                    </a:cubicBezTo>
                    <a:cubicBezTo>
                      <a:pt x="248" y="14"/>
                      <a:pt x="263" y="15"/>
                      <a:pt x="274" y="16"/>
                    </a:cubicBezTo>
                    <a:cubicBezTo>
                      <a:pt x="285" y="17"/>
                      <a:pt x="294" y="20"/>
                      <a:pt x="298" y="21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1" name="Freeform 97"/>
              <p:cNvSpPr>
                <a:spLocks/>
              </p:cNvSpPr>
              <p:nvPr/>
            </p:nvSpPr>
            <p:spPr bwMode="auto">
              <a:xfrm>
                <a:off x="5171" y="1561"/>
                <a:ext cx="28" cy="3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30" y="50"/>
                  </a:cxn>
                  <a:cxn ang="0">
                    <a:pos x="54" y="44"/>
                  </a:cxn>
                  <a:cxn ang="0">
                    <a:pos x="60" y="14"/>
                  </a:cxn>
                  <a:cxn ang="0">
                    <a:pos x="36" y="2"/>
                  </a:cxn>
                  <a:cxn ang="0">
                    <a:pos x="6" y="2"/>
                  </a:cxn>
                </a:cxnLst>
                <a:rect l="0" t="0" r="r" b="b"/>
                <a:pathLst>
                  <a:path w="63" h="53">
                    <a:moveTo>
                      <a:pt x="0" y="53"/>
                    </a:moveTo>
                    <a:cubicBezTo>
                      <a:pt x="5" y="53"/>
                      <a:pt x="21" y="51"/>
                      <a:pt x="30" y="50"/>
                    </a:cubicBezTo>
                    <a:cubicBezTo>
                      <a:pt x="39" y="49"/>
                      <a:pt x="49" y="50"/>
                      <a:pt x="54" y="44"/>
                    </a:cubicBezTo>
                    <a:cubicBezTo>
                      <a:pt x="59" y="38"/>
                      <a:pt x="63" y="21"/>
                      <a:pt x="60" y="14"/>
                    </a:cubicBezTo>
                    <a:cubicBezTo>
                      <a:pt x="57" y="7"/>
                      <a:pt x="45" y="4"/>
                      <a:pt x="36" y="2"/>
                    </a:cubicBezTo>
                    <a:cubicBezTo>
                      <a:pt x="27" y="0"/>
                      <a:pt x="12" y="2"/>
                      <a:pt x="6" y="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2" name="Freeform 98"/>
              <p:cNvSpPr>
                <a:spLocks/>
              </p:cNvSpPr>
              <p:nvPr/>
            </p:nvSpPr>
            <p:spPr bwMode="auto">
              <a:xfrm>
                <a:off x="5273" y="1602"/>
                <a:ext cx="158" cy="50"/>
              </a:xfrm>
              <a:custGeom>
                <a:avLst/>
                <a:gdLst/>
                <a:ahLst/>
                <a:cxnLst>
                  <a:cxn ang="0">
                    <a:pos x="0" y="57"/>
                  </a:cxn>
                  <a:cxn ang="0">
                    <a:pos x="86" y="72"/>
                  </a:cxn>
                  <a:cxn ang="0">
                    <a:pos x="131" y="72"/>
                  </a:cxn>
                  <a:cxn ang="0">
                    <a:pos x="173" y="75"/>
                  </a:cxn>
                  <a:cxn ang="0">
                    <a:pos x="254" y="72"/>
                  </a:cxn>
                  <a:cxn ang="0">
                    <a:pos x="308" y="72"/>
                  </a:cxn>
                  <a:cxn ang="0">
                    <a:pos x="347" y="45"/>
                  </a:cxn>
                  <a:cxn ang="0">
                    <a:pos x="341" y="21"/>
                  </a:cxn>
                  <a:cxn ang="0">
                    <a:pos x="302" y="6"/>
                  </a:cxn>
                  <a:cxn ang="0">
                    <a:pos x="248" y="6"/>
                  </a:cxn>
                  <a:cxn ang="0">
                    <a:pos x="170" y="3"/>
                  </a:cxn>
                  <a:cxn ang="0">
                    <a:pos x="122" y="0"/>
                  </a:cxn>
                  <a:cxn ang="0">
                    <a:pos x="80" y="0"/>
                  </a:cxn>
                  <a:cxn ang="0">
                    <a:pos x="45" y="3"/>
                  </a:cxn>
                  <a:cxn ang="0">
                    <a:pos x="0" y="15"/>
                  </a:cxn>
                </a:cxnLst>
                <a:rect l="0" t="0" r="r" b="b"/>
                <a:pathLst>
                  <a:path w="352" h="76">
                    <a:moveTo>
                      <a:pt x="0" y="57"/>
                    </a:moveTo>
                    <a:cubicBezTo>
                      <a:pt x="14" y="59"/>
                      <a:pt x="64" y="69"/>
                      <a:pt x="86" y="72"/>
                    </a:cubicBezTo>
                    <a:cubicBezTo>
                      <a:pt x="108" y="75"/>
                      <a:pt x="117" y="72"/>
                      <a:pt x="131" y="72"/>
                    </a:cubicBezTo>
                    <a:cubicBezTo>
                      <a:pt x="145" y="72"/>
                      <a:pt x="153" y="75"/>
                      <a:pt x="173" y="75"/>
                    </a:cubicBezTo>
                    <a:cubicBezTo>
                      <a:pt x="193" y="75"/>
                      <a:pt x="232" y="72"/>
                      <a:pt x="254" y="72"/>
                    </a:cubicBezTo>
                    <a:cubicBezTo>
                      <a:pt x="276" y="72"/>
                      <a:pt x="293" y="76"/>
                      <a:pt x="308" y="72"/>
                    </a:cubicBezTo>
                    <a:cubicBezTo>
                      <a:pt x="323" y="68"/>
                      <a:pt x="342" y="54"/>
                      <a:pt x="347" y="45"/>
                    </a:cubicBezTo>
                    <a:cubicBezTo>
                      <a:pt x="352" y="36"/>
                      <a:pt x="348" y="27"/>
                      <a:pt x="341" y="21"/>
                    </a:cubicBezTo>
                    <a:cubicBezTo>
                      <a:pt x="334" y="15"/>
                      <a:pt x="317" y="8"/>
                      <a:pt x="302" y="6"/>
                    </a:cubicBezTo>
                    <a:cubicBezTo>
                      <a:pt x="287" y="4"/>
                      <a:pt x="270" y="6"/>
                      <a:pt x="248" y="6"/>
                    </a:cubicBezTo>
                    <a:cubicBezTo>
                      <a:pt x="226" y="6"/>
                      <a:pt x="191" y="4"/>
                      <a:pt x="170" y="3"/>
                    </a:cubicBezTo>
                    <a:cubicBezTo>
                      <a:pt x="149" y="2"/>
                      <a:pt x="137" y="0"/>
                      <a:pt x="122" y="0"/>
                    </a:cubicBezTo>
                    <a:cubicBezTo>
                      <a:pt x="107" y="0"/>
                      <a:pt x="93" y="0"/>
                      <a:pt x="80" y="0"/>
                    </a:cubicBezTo>
                    <a:cubicBezTo>
                      <a:pt x="67" y="0"/>
                      <a:pt x="58" y="1"/>
                      <a:pt x="45" y="3"/>
                    </a:cubicBezTo>
                    <a:cubicBezTo>
                      <a:pt x="32" y="5"/>
                      <a:pt x="9" y="13"/>
                      <a:pt x="0" y="15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3" name="Freeform 99"/>
              <p:cNvSpPr>
                <a:spLocks/>
              </p:cNvSpPr>
              <p:nvPr/>
            </p:nvSpPr>
            <p:spPr bwMode="auto">
              <a:xfrm flipH="1">
                <a:off x="5386" y="1610"/>
                <a:ext cx="28" cy="3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30" y="50"/>
                  </a:cxn>
                  <a:cxn ang="0">
                    <a:pos x="54" y="44"/>
                  </a:cxn>
                  <a:cxn ang="0">
                    <a:pos x="60" y="14"/>
                  </a:cxn>
                  <a:cxn ang="0">
                    <a:pos x="36" y="2"/>
                  </a:cxn>
                  <a:cxn ang="0">
                    <a:pos x="6" y="2"/>
                  </a:cxn>
                </a:cxnLst>
                <a:rect l="0" t="0" r="r" b="b"/>
                <a:pathLst>
                  <a:path w="63" h="53">
                    <a:moveTo>
                      <a:pt x="0" y="53"/>
                    </a:moveTo>
                    <a:cubicBezTo>
                      <a:pt x="5" y="53"/>
                      <a:pt x="21" y="51"/>
                      <a:pt x="30" y="50"/>
                    </a:cubicBezTo>
                    <a:cubicBezTo>
                      <a:pt x="39" y="49"/>
                      <a:pt x="49" y="50"/>
                      <a:pt x="54" y="44"/>
                    </a:cubicBezTo>
                    <a:cubicBezTo>
                      <a:pt x="59" y="38"/>
                      <a:pt x="63" y="21"/>
                      <a:pt x="60" y="14"/>
                    </a:cubicBezTo>
                    <a:cubicBezTo>
                      <a:pt x="57" y="7"/>
                      <a:pt x="45" y="4"/>
                      <a:pt x="36" y="2"/>
                    </a:cubicBezTo>
                    <a:cubicBezTo>
                      <a:pt x="27" y="0"/>
                      <a:pt x="12" y="2"/>
                      <a:pt x="6" y="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4" name="Freeform 100"/>
              <p:cNvSpPr>
                <a:spLocks/>
              </p:cNvSpPr>
              <p:nvPr/>
            </p:nvSpPr>
            <p:spPr bwMode="auto">
              <a:xfrm>
                <a:off x="5186" y="1466"/>
                <a:ext cx="180" cy="67"/>
              </a:xfrm>
              <a:custGeom>
                <a:avLst/>
                <a:gdLst/>
                <a:ahLst/>
                <a:cxnLst>
                  <a:cxn ang="0">
                    <a:pos x="188" y="97"/>
                  </a:cxn>
                  <a:cxn ang="0">
                    <a:pos x="168" y="96"/>
                  </a:cxn>
                  <a:cxn ang="0">
                    <a:pos x="89" y="75"/>
                  </a:cxn>
                  <a:cxn ang="0">
                    <a:pos x="36" y="65"/>
                  </a:cxn>
                  <a:cxn ang="0">
                    <a:pos x="3" y="30"/>
                  </a:cxn>
                  <a:cxn ang="0">
                    <a:pos x="15" y="8"/>
                  </a:cxn>
                  <a:cxn ang="0">
                    <a:pos x="56" y="1"/>
                  </a:cxn>
                  <a:cxn ang="0">
                    <a:pos x="109" y="12"/>
                  </a:cxn>
                  <a:cxn ang="0">
                    <a:pos x="186" y="26"/>
                  </a:cxn>
                  <a:cxn ang="0">
                    <a:pos x="233" y="33"/>
                  </a:cxn>
                  <a:cxn ang="0">
                    <a:pos x="401" y="52"/>
                  </a:cxn>
                </a:cxnLst>
                <a:rect l="0" t="0" r="r" b="b"/>
                <a:pathLst>
                  <a:path w="401" h="100">
                    <a:moveTo>
                      <a:pt x="188" y="97"/>
                    </a:moveTo>
                    <a:cubicBezTo>
                      <a:pt x="184" y="97"/>
                      <a:pt x="184" y="100"/>
                      <a:pt x="168" y="96"/>
                    </a:cubicBezTo>
                    <a:cubicBezTo>
                      <a:pt x="152" y="92"/>
                      <a:pt x="110" y="80"/>
                      <a:pt x="89" y="75"/>
                    </a:cubicBezTo>
                    <a:cubicBezTo>
                      <a:pt x="67" y="71"/>
                      <a:pt x="50" y="71"/>
                      <a:pt x="36" y="65"/>
                    </a:cubicBezTo>
                    <a:cubicBezTo>
                      <a:pt x="22" y="58"/>
                      <a:pt x="6" y="40"/>
                      <a:pt x="3" y="30"/>
                    </a:cubicBezTo>
                    <a:cubicBezTo>
                      <a:pt x="0" y="20"/>
                      <a:pt x="6" y="12"/>
                      <a:pt x="15" y="8"/>
                    </a:cubicBezTo>
                    <a:cubicBezTo>
                      <a:pt x="22" y="4"/>
                      <a:pt x="41" y="0"/>
                      <a:pt x="56" y="1"/>
                    </a:cubicBezTo>
                    <a:cubicBezTo>
                      <a:pt x="71" y="2"/>
                      <a:pt x="87" y="8"/>
                      <a:pt x="109" y="12"/>
                    </a:cubicBezTo>
                    <a:cubicBezTo>
                      <a:pt x="130" y="17"/>
                      <a:pt x="165" y="23"/>
                      <a:pt x="186" y="26"/>
                    </a:cubicBezTo>
                    <a:cubicBezTo>
                      <a:pt x="206" y="29"/>
                      <a:pt x="197" y="29"/>
                      <a:pt x="233" y="33"/>
                    </a:cubicBezTo>
                    <a:cubicBezTo>
                      <a:pt x="269" y="37"/>
                      <a:pt x="366" y="48"/>
                      <a:pt x="401" y="5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5" name="Freeform 101"/>
              <p:cNvSpPr>
                <a:spLocks/>
              </p:cNvSpPr>
              <p:nvPr/>
            </p:nvSpPr>
            <p:spPr bwMode="auto">
              <a:xfrm>
                <a:off x="5194" y="1472"/>
                <a:ext cx="31" cy="3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32" y="47"/>
                  </a:cxn>
                  <a:cxn ang="0">
                    <a:pos x="56" y="44"/>
                  </a:cxn>
                  <a:cxn ang="0">
                    <a:pos x="66" y="15"/>
                  </a:cxn>
                  <a:cxn ang="0">
                    <a:pos x="48" y="2"/>
                  </a:cxn>
                  <a:cxn ang="0">
                    <a:pos x="15" y="2"/>
                  </a:cxn>
                </a:cxnLst>
                <a:rect l="0" t="0" r="r" b="b"/>
                <a:pathLst>
                  <a:path w="67" h="49">
                    <a:moveTo>
                      <a:pt x="0" y="38"/>
                    </a:moveTo>
                    <a:cubicBezTo>
                      <a:pt x="5" y="39"/>
                      <a:pt x="23" y="46"/>
                      <a:pt x="32" y="47"/>
                    </a:cubicBezTo>
                    <a:cubicBezTo>
                      <a:pt x="41" y="48"/>
                      <a:pt x="51" y="49"/>
                      <a:pt x="56" y="44"/>
                    </a:cubicBezTo>
                    <a:cubicBezTo>
                      <a:pt x="62" y="38"/>
                      <a:pt x="67" y="22"/>
                      <a:pt x="66" y="15"/>
                    </a:cubicBezTo>
                    <a:cubicBezTo>
                      <a:pt x="65" y="8"/>
                      <a:pt x="56" y="4"/>
                      <a:pt x="48" y="2"/>
                    </a:cubicBezTo>
                    <a:cubicBezTo>
                      <a:pt x="40" y="0"/>
                      <a:pt x="22" y="2"/>
                      <a:pt x="15" y="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6" name="Freeform 102"/>
              <p:cNvSpPr>
                <a:spLocks/>
              </p:cNvSpPr>
              <p:nvPr/>
            </p:nvSpPr>
            <p:spPr bwMode="auto">
              <a:xfrm rot="-420237">
                <a:off x="5267" y="1517"/>
                <a:ext cx="138" cy="50"/>
              </a:xfrm>
              <a:custGeom>
                <a:avLst/>
                <a:gdLst/>
                <a:ahLst/>
                <a:cxnLst>
                  <a:cxn ang="0">
                    <a:pos x="41" y="72"/>
                  </a:cxn>
                  <a:cxn ang="0">
                    <a:pos x="86" y="72"/>
                  </a:cxn>
                  <a:cxn ang="0">
                    <a:pos x="128" y="75"/>
                  </a:cxn>
                  <a:cxn ang="0">
                    <a:pos x="209" y="72"/>
                  </a:cxn>
                  <a:cxn ang="0">
                    <a:pos x="263" y="72"/>
                  </a:cxn>
                  <a:cxn ang="0">
                    <a:pos x="302" y="45"/>
                  </a:cxn>
                  <a:cxn ang="0">
                    <a:pos x="296" y="21"/>
                  </a:cxn>
                  <a:cxn ang="0">
                    <a:pos x="257" y="6"/>
                  </a:cxn>
                  <a:cxn ang="0">
                    <a:pos x="203" y="6"/>
                  </a:cxn>
                  <a:cxn ang="0">
                    <a:pos x="125" y="3"/>
                  </a:cxn>
                  <a:cxn ang="0">
                    <a:pos x="77" y="0"/>
                  </a:cxn>
                  <a:cxn ang="0">
                    <a:pos x="35" y="0"/>
                  </a:cxn>
                  <a:cxn ang="0">
                    <a:pos x="0" y="3"/>
                  </a:cxn>
                </a:cxnLst>
                <a:rect l="0" t="0" r="r" b="b"/>
                <a:pathLst>
                  <a:path w="307" h="76">
                    <a:moveTo>
                      <a:pt x="41" y="72"/>
                    </a:moveTo>
                    <a:cubicBezTo>
                      <a:pt x="48" y="72"/>
                      <a:pt x="72" y="72"/>
                      <a:pt x="86" y="72"/>
                    </a:cubicBezTo>
                    <a:cubicBezTo>
                      <a:pt x="100" y="72"/>
                      <a:pt x="108" y="75"/>
                      <a:pt x="128" y="75"/>
                    </a:cubicBezTo>
                    <a:cubicBezTo>
                      <a:pt x="148" y="75"/>
                      <a:pt x="187" y="72"/>
                      <a:pt x="209" y="72"/>
                    </a:cubicBezTo>
                    <a:cubicBezTo>
                      <a:pt x="231" y="72"/>
                      <a:pt x="248" y="76"/>
                      <a:pt x="263" y="72"/>
                    </a:cubicBezTo>
                    <a:cubicBezTo>
                      <a:pt x="278" y="68"/>
                      <a:pt x="297" y="54"/>
                      <a:pt x="302" y="45"/>
                    </a:cubicBezTo>
                    <a:cubicBezTo>
                      <a:pt x="307" y="36"/>
                      <a:pt x="303" y="27"/>
                      <a:pt x="296" y="21"/>
                    </a:cubicBezTo>
                    <a:cubicBezTo>
                      <a:pt x="289" y="15"/>
                      <a:pt x="272" y="8"/>
                      <a:pt x="257" y="6"/>
                    </a:cubicBezTo>
                    <a:cubicBezTo>
                      <a:pt x="242" y="4"/>
                      <a:pt x="225" y="6"/>
                      <a:pt x="203" y="6"/>
                    </a:cubicBezTo>
                    <a:cubicBezTo>
                      <a:pt x="181" y="6"/>
                      <a:pt x="146" y="4"/>
                      <a:pt x="125" y="3"/>
                    </a:cubicBezTo>
                    <a:cubicBezTo>
                      <a:pt x="104" y="2"/>
                      <a:pt x="92" y="0"/>
                      <a:pt x="77" y="0"/>
                    </a:cubicBezTo>
                    <a:cubicBezTo>
                      <a:pt x="62" y="0"/>
                      <a:pt x="48" y="0"/>
                      <a:pt x="35" y="0"/>
                    </a:cubicBezTo>
                    <a:cubicBezTo>
                      <a:pt x="22" y="0"/>
                      <a:pt x="6" y="3"/>
                      <a:pt x="0" y="3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7" name="Freeform 103"/>
              <p:cNvSpPr>
                <a:spLocks/>
              </p:cNvSpPr>
              <p:nvPr/>
            </p:nvSpPr>
            <p:spPr bwMode="auto">
              <a:xfrm rot="21179763" flipH="1">
                <a:off x="5361" y="1518"/>
                <a:ext cx="29" cy="35"/>
              </a:xfrm>
              <a:custGeom>
                <a:avLst/>
                <a:gdLst/>
                <a:ahLst/>
                <a:cxnLst>
                  <a:cxn ang="0">
                    <a:pos x="0" y="53"/>
                  </a:cxn>
                  <a:cxn ang="0">
                    <a:pos x="30" y="50"/>
                  </a:cxn>
                  <a:cxn ang="0">
                    <a:pos x="54" y="44"/>
                  </a:cxn>
                  <a:cxn ang="0">
                    <a:pos x="60" y="14"/>
                  </a:cxn>
                  <a:cxn ang="0">
                    <a:pos x="36" y="2"/>
                  </a:cxn>
                  <a:cxn ang="0">
                    <a:pos x="6" y="2"/>
                  </a:cxn>
                </a:cxnLst>
                <a:rect l="0" t="0" r="r" b="b"/>
                <a:pathLst>
                  <a:path w="63" h="53">
                    <a:moveTo>
                      <a:pt x="0" y="53"/>
                    </a:moveTo>
                    <a:cubicBezTo>
                      <a:pt x="5" y="53"/>
                      <a:pt x="21" y="51"/>
                      <a:pt x="30" y="50"/>
                    </a:cubicBezTo>
                    <a:cubicBezTo>
                      <a:pt x="39" y="49"/>
                      <a:pt x="49" y="50"/>
                      <a:pt x="54" y="44"/>
                    </a:cubicBezTo>
                    <a:cubicBezTo>
                      <a:pt x="59" y="38"/>
                      <a:pt x="63" y="21"/>
                      <a:pt x="60" y="14"/>
                    </a:cubicBezTo>
                    <a:cubicBezTo>
                      <a:pt x="57" y="7"/>
                      <a:pt x="45" y="4"/>
                      <a:pt x="36" y="2"/>
                    </a:cubicBezTo>
                    <a:cubicBezTo>
                      <a:pt x="27" y="0"/>
                      <a:pt x="12" y="2"/>
                      <a:pt x="6" y="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8" name="Freeform 104"/>
              <p:cNvSpPr>
                <a:spLocks/>
              </p:cNvSpPr>
              <p:nvPr/>
            </p:nvSpPr>
            <p:spPr bwMode="auto">
              <a:xfrm>
                <a:off x="5229" y="1404"/>
                <a:ext cx="80" cy="41"/>
              </a:xfrm>
              <a:custGeom>
                <a:avLst/>
                <a:gdLst/>
                <a:ahLst/>
                <a:cxnLst>
                  <a:cxn ang="0">
                    <a:pos x="36" y="63"/>
                  </a:cxn>
                  <a:cxn ang="0">
                    <a:pos x="3" y="28"/>
                  </a:cxn>
                  <a:cxn ang="0">
                    <a:pos x="15" y="6"/>
                  </a:cxn>
                  <a:cxn ang="0">
                    <a:pos x="54" y="4"/>
                  </a:cxn>
                  <a:cxn ang="0">
                    <a:pos x="177" y="28"/>
                  </a:cxn>
                </a:cxnLst>
                <a:rect l="0" t="0" r="r" b="b"/>
                <a:pathLst>
                  <a:path w="177" h="63">
                    <a:moveTo>
                      <a:pt x="36" y="63"/>
                    </a:moveTo>
                    <a:cubicBezTo>
                      <a:pt x="31" y="57"/>
                      <a:pt x="6" y="38"/>
                      <a:pt x="3" y="28"/>
                    </a:cubicBezTo>
                    <a:cubicBezTo>
                      <a:pt x="0" y="18"/>
                      <a:pt x="7" y="10"/>
                      <a:pt x="15" y="6"/>
                    </a:cubicBezTo>
                    <a:cubicBezTo>
                      <a:pt x="23" y="2"/>
                      <a:pt x="27" y="0"/>
                      <a:pt x="54" y="4"/>
                    </a:cubicBezTo>
                    <a:cubicBezTo>
                      <a:pt x="81" y="8"/>
                      <a:pt x="157" y="24"/>
                      <a:pt x="177" y="28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49" name="Freeform 105"/>
              <p:cNvSpPr>
                <a:spLocks/>
              </p:cNvSpPr>
              <p:nvPr/>
            </p:nvSpPr>
            <p:spPr bwMode="auto">
              <a:xfrm>
                <a:off x="5069" y="1414"/>
                <a:ext cx="292" cy="129"/>
              </a:xfrm>
              <a:custGeom>
                <a:avLst/>
                <a:gdLst/>
                <a:ahLst/>
                <a:cxnLst>
                  <a:cxn ang="0">
                    <a:pos x="432" y="109"/>
                  </a:cxn>
                  <a:cxn ang="0">
                    <a:pos x="562" y="73"/>
                  </a:cxn>
                  <a:cxn ang="0">
                    <a:pos x="615" y="63"/>
                  </a:cxn>
                  <a:cxn ang="0">
                    <a:pos x="648" y="28"/>
                  </a:cxn>
                  <a:cxn ang="0">
                    <a:pos x="636" y="6"/>
                  </a:cxn>
                  <a:cxn ang="0">
                    <a:pos x="597" y="4"/>
                  </a:cxn>
                  <a:cxn ang="0">
                    <a:pos x="474" y="28"/>
                  </a:cxn>
                  <a:cxn ang="0">
                    <a:pos x="336" y="54"/>
                  </a:cxn>
                  <a:cxn ang="0">
                    <a:pos x="249" y="84"/>
                  </a:cxn>
                  <a:cxn ang="0">
                    <a:pos x="198" y="102"/>
                  </a:cxn>
                  <a:cxn ang="0">
                    <a:pos x="96" y="144"/>
                  </a:cxn>
                  <a:cxn ang="0">
                    <a:pos x="0" y="195"/>
                  </a:cxn>
                </a:cxnLst>
                <a:rect l="0" t="0" r="r" b="b"/>
                <a:pathLst>
                  <a:path w="651" h="195">
                    <a:moveTo>
                      <a:pt x="432" y="109"/>
                    </a:moveTo>
                    <a:cubicBezTo>
                      <a:pt x="454" y="103"/>
                      <a:pt x="531" y="81"/>
                      <a:pt x="562" y="73"/>
                    </a:cubicBezTo>
                    <a:cubicBezTo>
                      <a:pt x="593" y="65"/>
                      <a:pt x="601" y="69"/>
                      <a:pt x="615" y="63"/>
                    </a:cubicBezTo>
                    <a:cubicBezTo>
                      <a:pt x="629" y="56"/>
                      <a:pt x="645" y="38"/>
                      <a:pt x="648" y="28"/>
                    </a:cubicBezTo>
                    <a:cubicBezTo>
                      <a:pt x="651" y="18"/>
                      <a:pt x="644" y="10"/>
                      <a:pt x="636" y="6"/>
                    </a:cubicBezTo>
                    <a:cubicBezTo>
                      <a:pt x="628" y="2"/>
                      <a:pt x="624" y="0"/>
                      <a:pt x="597" y="4"/>
                    </a:cubicBezTo>
                    <a:cubicBezTo>
                      <a:pt x="570" y="8"/>
                      <a:pt x="517" y="20"/>
                      <a:pt x="474" y="28"/>
                    </a:cubicBezTo>
                    <a:cubicBezTo>
                      <a:pt x="431" y="36"/>
                      <a:pt x="373" y="45"/>
                      <a:pt x="336" y="54"/>
                    </a:cubicBezTo>
                    <a:cubicBezTo>
                      <a:pt x="299" y="63"/>
                      <a:pt x="272" y="76"/>
                      <a:pt x="249" y="84"/>
                    </a:cubicBezTo>
                    <a:cubicBezTo>
                      <a:pt x="226" y="92"/>
                      <a:pt x="223" y="92"/>
                      <a:pt x="198" y="102"/>
                    </a:cubicBezTo>
                    <a:cubicBezTo>
                      <a:pt x="173" y="112"/>
                      <a:pt x="129" y="128"/>
                      <a:pt x="96" y="144"/>
                    </a:cubicBezTo>
                    <a:cubicBezTo>
                      <a:pt x="63" y="160"/>
                      <a:pt x="20" y="184"/>
                      <a:pt x="0" y="195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50" name="Freeform 106"/>
              <p:cNvSpPr>
                <a:spLocks/>
              </p:cNvSpPr>
              <p:nvPr/>
            </p:nvSpPr>
            <p:spPr bwMode="auto">
              <a:xfrm>
                <a:off x="5293" y="1473"/>
                <a:ext cx="76" cy="2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6" y="12"/>
                  </a:cxn>
                  <a:cxn ang="0">
                    <a:pos x="93" y="27"/>
                  </a:cxn>
                  <a:cxn ang="0">
                    <a:pos x="159" y="39"/>
                  </a:cxn>
                  <a:cxn ang="0">
                    <a:pos x="159" y="42"/>
                  </a:cxn>
                </a:cxnLst>
                <a:rect l="0" t="0" r="r" b="b"/>
                <a:pathLst>
                  <a:path w="170" h="42">
                    <a:moveTo>
                      <a:pt x="0" y="0"/>
                    </a:moveTo>
                    <a:cubicBezTo>
                      <a:pt x="6" y="2"/>
                      <a:pt x="21" y="8"/>
                      <a:pt x="36" y="12"/>
                    </a:cubicBezTo>
                    <a:cubicBezTo>
                      <a:pt x="51" y="16"/>
                      <a:pt x="73" y="23"/>
                      <a:pt x="93" y="27"/>
                    </a:cubicBezTo>
                    <a:cubicBezTo>
                      <a:pt x="113" y="31"/>
                      <a:pt x="148" y="37"/>
                      <a:pt x="159" y="39"/>
                    </a:cubicBezTo>
                    <a:cubicBezTo>
                      <a:pt x="170" y="41"/>
                      <a:pt x="159" y="42"/>
                      <a:pt x="159" y="42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51" name="Freeform 107"/>
              <p:cNvSpPr>
                <a:spLocks/>
              </p:cNvSpPr>
              <p:nvPr/>
            </p:nvSpPr>
            <p:spPr bwMode="auto">
              <a:xfrm>
                <a:off x="5240" y="1407"/>
                <a:ext cx="19" cy="28"/>
              </a:xfrm>
              <a:custGeom>
                <a:avLst/>
                <a:gdLst/>
                <a:ahLst/>
                <a:cxnLst>
                  <a:cxn ang="0">
                    <a:pos x="0" y="33"/>
                  </a:cxn>
                  <a:cxn ang="0">
                    <a:pos x="30" y="40"/>
                  </a:cxn>
                  <a:cxn ang="0">
                    <a:pos x="40" y="11"/>
                  </a:cxn>
                  <a:cxn ang="0">
                    <a:pos x="15" y="0"/>
                  </a:cxn>
                </a:cxnLst>
                <a:rect l="0" t="0" r="r" b="b"/>
                <a:pathLst>
                  <a:path w="42" h="44">
                    <a:moveTo>
                      <a:pt x="0" y="33"/>
                    </a:moveTo>
                    <a:cubicBezTo>
                      <a:pt x="5" y="34"/>
                      <a:pt x="23" y="44"/>
                      <a:pt x="30" y="40"/>
                    </a:cubicBezTo>
                    <a:cubicBezTo>
                      <a:pt x="37" y="36"/>
                      <a:pt x="42" y="18"/>
                      <a:pt x="40" y="11"/>
                    </a:cubicBezTo>
                    <a:cubicBezTo>
                      <a:pt x="38" y="4"/>
                      <a:pt x="19" y="2"/>
                      <a:pt x="15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52" name="Freeform 108"/>
              <p:cNvSpPr>
                <a:spLocks/>
              </p:cNvSpPr>
              <p:nvPr/>
            </p:nvSpPr>
            <p:spPr bwMode="auto">
              <a:xfrm>
                <a:off x="5360" y="1444"/>
                <a:ext cx="150" cy="8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75" y="23"/>
                  </a:cxn>
                  <a:cxn ang="0">
                    <a:pos x="147" y="44"/>
                  </a:cxn>
                  <a:cxn ang="0">
                    <a:pos x="204" y="77"/>
                  </a:cxn>
                  <a:cxn ang="0">
                    <a:pos x="333" y="134"/>
                  </a:cxn>
                </a:cxnLst>
                <a:rect l="0" t="0" r="r" b="b"/>
                <a:pathLst>
                  <a:path w="333" h="134">
                    <a:moveTo>
                      <a:pt x="0" y="0"/>
                    </a:moveTo>
                    <a:cubicBezTo>
                      <a:pt x="12" y="4"/>
                      <a:pt x="51" y="16"/>
                      <a:pt x="75" y="23"/>
                    </a:cubicBezTo>
                    <a:cubicBezTo>
                      <a:pt x="99" y="30"/>
                      <a:pt x="126" y="35"/>
                      <a:pt x="147" y="44"/>
                    </a:cubicBezTo>
                    <a:cubicBezTo>
                      <a:pt x="168" y="53"/>
                      <a:pt x="173" y="62"/>
                      <a:pt x="204" y="77"/>
                    </a:cubicBezTo>
                    <a:cubicBezTo>
                      <a:pt x="235" y="92"/>
                      <a:pt x="306" y="122"/>
                      <a:pt x="333" y="134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53" name="Freeform 109"/>
              <p:cNvSpPr>
                <a:spLocks/>
              </p:cNvSpPr>
              <p:nvPr/>
            </p:nvSpPr>
            <p:spPr bwMode="auto">
              <a:xfrm flipH="1">
                <a:off x="5334" y="1419"/>
                <a:ext cx="20" cy="28"/>
              </a:xfrm>
              <a:custGeom>
                <a:avLst/>
                <a:gdLst/>
                <a:ahLst/>
                <a:cxnLst>
                  <a:cxn ang="0">
                    <a:pos x="0" y="33"/>
                  </a:cxn>
                  <a:cxn ang="0">
                    <a:pos x="30" y="40"/>
                  </a:cxn>
                  <a:cxn ang="0">
                    <a:pos x="40" y="11"/>
                  </a:cxn>
                  <a:cxn ang="0">
                    <a:pos x="15" y="0"/>
                  </a:cxn>
                </a:cxnLst>
                <a:rect l="0" t="0" r="r" b="b"/>
                <a:pathLst>
                  <a:path w="42" h="44">
                    <a:moveTo>
                      <a:pt x="0" y="33"/>
                    </a:moveTo>
                    <a:cubicBezTo>
                      <a:pt x="5" y="34"/>
                      <a:pt x="23" y="44"/>
                      <a:pt x="30" y="40"/>
                    </a:cubicBezTo>
                    <a:cubicBezTo>
                      <a:pt x="37" y="36"/>
                      <a:pt x="42" y="18"/>
                      <a:pt x="40" y="11"/>
                    </a:cubicBezTo>
                    <a:cubicBezTo>
                      <a:pt x="38" y="4"/>
                      <a:pt x="19" y="2"/>
                      <a:pt x="15" y="0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54" name="Freeform 110"/>
              <p:cNvSpPr>
                <a:spLocks/>
              </p:cNvSpPr>
              <p:nvPr/>
            </p:nvSpPr>
            <p:spPr bwMode="auto">
              <a:xfrm>
                <a:off x="5229" y="1805"/>
                <a:ext cx="3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8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cubicBezTo>
                      <a:pt x="2" y="7"/>
                      <a:pt x="5" y="15"/>
                      <a:pt x="6" y="18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55" name="Freeform 111"/>
              <p:cNvSpPr>
                <a:spLocks/>
              </p:cNvSpPr>
              <p:nvPr/>
            </p:nvSpPr>
            <p:spPr bwMode="auto">
              <a:xfrm>
                <a:off x="5232" y="1800"/>
                <a:ext cx="3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8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cubicBezTo>
                      <a:pt x="2" y="7"/>
                      <a:pt x="5" y="15"/>
                      <a:pt x="6" y="18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8" name="Group 112"/>
              <p:cNvGrpSpPr>
                <a:grpSpLocks/>
              </p:cNvGrpSpPr>
              <p:nvPr/>
            </p:nvGrpSpPr>
            <p:grpSpPr bwMode="auto">
              <a:xfrm flipH="1">
                <a:off x="5354" y="1797"/>
                <a:ext cx="5" cy="15"/>
                <a:chOff x="3258" y="1278"/>
                <a:chExt cx="12" cy="24"/>
              </a:xfrm>
            </p:grpSpPr>
            <p:sp>
              <p:nvSpPr>
                <p:cNvPr id="134257" name="Freeform 113"/>
                <p:cNvSpPr>
                  <a:spLocks/>
                </p:cNvSpPr>
                <p:nvPr/>
              </p:nvSpPr>
              <p:spPr bwMode="auto">
                <a:xfrm>
                  <a:off x="3258" y="1284"/>
                  <a:ext cx="6" cy="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18"/>
                    </a:cxn>
                  </a:cxnLst>
                  <a:rect l="0" t="0" r="r" b="b"/>
                  <a:pathLst>
                    <a:path w="6" h="18">
                      <a:moveTo>
                        <a:pt x="0" y="0"/>
                      </a:moveTo>
                      <a:cubicBezTo>
                        <a:pt x="2" y="7"/>
                        <a:pt x="5" y="15"/>
                        <a:pt x="6" y="1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58" name="Freeform 114"/>
                <p:cNvSpPr>
                  <a:spLocks/>
                </p:cNvSpPr>
                <p:nvPr/>
              </p:nvSpPr>
              <p:spPr bwMode="auto">
                <a:xfrm>
                  <a:off x="3264" y="1278"/>
                  <a:ext cx="6" cy="1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6" y="18"/>
                    </a:cxn>
                  </a:cxnLst>
                  <a:rect l="0" t="0" r="r" b="b"/>
                  <a:pathLst>
                    <a:path w="6" h="18">
                      <a:moveTo>
                        <a:pt x="0" y="0"/>
                      </a:moveTo>
                      <a:cubicBezTo>
                        <a:pt x="2" y="7"/>
                        <a:pt x="5" y="15"/>
                        <a:pt x="6" y="1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15"/>
              <p:cNvGrpSpPr>
                <a:grpSpLocks/>
              </p:cNvGrpSpPr>
              <p:nvPr/>
            </p:nvGrpSpPr>
            <p:grpSpPr bwMode="auto">
              <a:xfrm rot="1513865" flipH="1">
                <a:off x="5297" y="1690"/>
                <a:ext cx="13" cy="31"/>
                <a:chOff x="3126" y="1122"/>
                <a:chExt cx="30" cy="48"/>
              </a:xfrm>
            </p:grpSpPr>
            <p:sp>
              <p:nvSpPr>
                <p:cNvPr id="134260" name="Freeform 116"/>
                <p:cNvSpPr>
                  <a:spLocks/>
                </p:cNvSpPr>
                <p:nvPr/>
              </p:nvSpPr>
              <p:spPr bwMode="auto">
                <a:xfrm>
                  <a:off x="3126" y="1122"/>
                  <a:ext cx="18" cy="48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61" name="Freeform 117"/>
                <p:cNvSpPr>
                  <a:spLocks/>
                </p:cNvSpPr>
                <p:nvPr/>
              </p:nvSpPr>
              <p:spPr bwMode="auto">
                <a:xfrm>
                  <a:off x="3138" y="1128"/>
                  <a:ext cx="18" cy="3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118"/>
              <p:cNvGrpSpPr>
                <a:grpSpLocks/>
              </p:cNvGrpSpPr>
              <p:nvPr/>
            </p:nvGrpSpPr>
            <p:grpSpPr bwMode="auto">
              <a:xfrm rot="-779677">
                <a:off x="5280" y="1642"/>
                <a:ext cx="14" cy="33"/>
                <a:chOff x="3126" y="1122"/>
                <a:chExt cx="30" cy="48"/>
              </a:xfrm>
            </p:grpSpPr>
            <p:sp>
              <p:nvSpPr>
                <p:cNvPr id="134263" name="Freeform 119"/>
                <p:cNvSpPr>
                  <a:spLocks/>
                </p:cNvSpPr>
                <p:nvPr/>
              </p:nvSpPr>
              <p:spPr bwMode="auto">
                <a:xfrm>
                  <a:off x="3126" y="1122"/>
                  <a:ext cx="18" cy="48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64" name="Freeform 120"/>
                <p:cNvSpPr>
                  <a:spLocks/>
                </p:cNvSpPr>
                <p:nvPr/>
              </p:nvSpPr>
              <p:spPr bwMode="auto">
                <a:xfrm>
                  <a:off x="3138" y="1128"/>
                  <a:ext cx="18" cy="3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121"/>
              <p:cNvGrpSpPr>
                <a:grpSpLocks/>
              </p:cNvGrpSpPr>
              <p:nvPr/>
            </p:nvGrpSpPr>
            <p:grpSpPr bwMode="auto">
              <a:xfrm rot="885064" flipH="1">
                <a:off x="5302" y="1607"/>
                <a:ext cx="14" cy="32"/>
                <a:chOff x="3126" y="1122"/>
                <a:chExt cx="30" cy="48"/>
              </a:xfrm>
            </p:grpSpPr>
            <p:sp>
              <p:nvSpPr>
                <p:cNvPr id="134266" name="Freeform 122"/>
                <p:cNvSpPr>
                  <a:spLocks/>
                </p:cNvSpPr>
                <p:nvPr/>
              </p:nvSpPr>
              <p:spPr bwMode="auto">
                <a:xfrm>
                  <a:off x="3126" y="1122"/>
                  <a:ext cx="18" cy="48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67" name="Freeform 123"/>
                <p:cNvSpPr>
                  <a:spLocks/>
                </p:cNvSpPr>
                <p:nvPr/>
              </p:nvSpPr>
              <p:spPr bwMode="auto">
                <a:xfrm>
                  <a:off x="3138" y="1128"/>
                  <a:ext cx="18" cy="3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124"/>
              <p:cNvGrpSpPr>
                <a:grpSpLocks/>
              </p:cNvGrpSpPr>
              <p:nvPr/>
            </p:nvGrpSpPr>
            <p:grpSpPr bwMode="auto">
              <a:xfrm rot="-779677">
                <a:off x="5267" y="1576"/>
                <a:ext cx="13" cy="31"/>
                <a:chOff x="3126" y="1122"/>
                <a:chExt cx="30" cy="48"/>
              </a:xfrm>
            </p:grpSpPr>
            <p:sp>
              <p:nvSpPr>
                <p:cNvPr id="134269" name="Freeform 125"/>
                <p:cNvSpPr>
                  <a:spLocks/>
                </p:cNvSpPr>
                <p:nvPr/>
              </p:nvSpPr>
              <p:spPr bwMode="auto">
                <a:xfrm>
                  <a:off x="3126" y="1122"/>
                  <a:ext cx="18" cy="48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70" name="Freeform 126"/>
                <p:cNvSpPr>
                  <a:spLocks/>
                </p:cNvSpPr>
                <p:nvPr/>
              </p:nvSpPr>
              <p:spPr bwMode="auto">
                <a:xfrm>
                  <a:off x="3138" y="1128"/>
                  <a:ext cx="18" cy="3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127"/>
              <p:cNvGrpSpPr>
                <a:grpSpLocks/>
              </p:cNvGrpSpPr>
              <p:nvPr/>
            </p:nvGrpSpPr>
            <p:grpSpPr bwMode="auto">
              <a:xfrm rot="885064" flipH="1">
                <a:off x="5310" y="1529"/>
                <a:ext cx="14" cy="31"/>
                <a:chOff x="3126" y="1122"/>
                <a:chExt cx="30" cy="48"/>
              </a:xfrm>
            </p:grpSpPr>
            <p:sp>
              <p:nvSpPr>
                <p:cNvPr id="134272" name="Freeform 128"/>
                <p:cNvSpPr>
                  <a:spLocks/>
                </p:cNvSpPr>
                <p:nvPr/>
              </p:nvSpPr>
              <p:spPr bwMode="auto">
                <a:xfrm>
                  <a:off x="3126" y="1122"/>
                  <a:ext cx="18" cy="48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73" name="Freeform 129"/>
                <p:cNvSpPr>
                  <a:spLocks/>
                </p:cNvSpPr>
                <p:nvPr/>
              </p:nvSpPr>
              <p:spPr bwMode="auto">
                <a:xfrm>
                  <a:off x="3138" y="1128"/>
                  <a:ext cx="18" cy="3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130"/>
              <p:cNvGrpSpPr>
                <a:grpSpLocks/>
              </p:cNvGrpSpPr>
              <p:nvPr/>
            </p:nvGrpSpPr>
            <p:grpSpPr bwMode="auto">
              <a:xfrm rot="-779677">
                <a:off x="5262" y="1493"/>
                <a:ext cx="13" cy="31"/>
                <a:chOff x="3126" y="1122"/>
                <a:chExt cx="30" cy="48"/>
              </a:xfrm>
            </p:grpSpPr>
            <p:sp>
              <p:nvSpPr>
                <p:cNvPr id="134275" name="Freeform 131"/>
                <p:cNvSpPr>
                  <a:spLocks/>
                </p:cNvSpPr>
                <p:nvPr/>
              </p:nvSpPr>
              <p:spPr bwMode="auto">
                <a:xfrm>
                  <a:off x="3126" y="1122"/>
                  <a:ext cx="18" cy="48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76" name="Freeform 132"/>
                <p:cNvSpPr>
                  <a:spLocks/>
                </p:cNvSpPr>
                <p:nvPr/>
              </p:nvSpPr>
              <p:spPr bwMode="auto">
                <a:xfrm>
                  <a:off x="3138" y="1128"/>
                  <a:ext cx="18" cy="3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133"/>
              <p:cNvGrpSpPr>
                <a:grpSpLocks/>
              </p:cNvGrpSpPr>
              <p:nvPr/>
            </p:nvGrpSpPr>
            <p:grpSpPr bwMode="auto">
              <a:xfrm rot="498071" flipH="1">
                <a:off x="5286" y="1434"/>
                <a:ext cx="14" cy="31"/>
                <a:chOff x="3126" y="1122"/>
                <a:chExt cx="30" cy="48"/>
              </a:xfrm>
            </p:grpSpPr>
            <p:sp>
              <p:nvSpPr>
                <p:cNvPr id="134278" name="Freeform 134"/>
                <p:cNvSpPr>
                  <a:spLocks/>
                </p:cNvSpPr>
                <p:nvPr/>
              </p:nvSpPr>
              <p:spPr bwMode="auto">
                <a:xfrm>
                  <a:off x="3126" y="1122"/>
                  <a:ext cx="18" cy="48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279" name="Freeform 135"/>
                <p:cNvSpPr>
                  <a:spLocks/>
                </p:cNvSpPr>
                <p:nvPr/>
              </p:nvSpPr>
              <p:spPr bwMode="auto">
                <a:xfrm>
                  <a:off x="3138" y="1128"/>
                  <a:ext cx="18" cy="36"/>
                </a:xfrm>
                <a:custGeom>
                  <a:avLst/>
                  <a:gdLst/>
                  <a:ahLst/>
                  <a:cxnLst>
                    <a:cxn ang="0">
                      <a:pos x="18" y="0"/>
                    </a:cxn>
                    <a:cxn ang="0">
                      <a:pos x="6" y="18"/>
                    </a:cxn>
                    <a:cxn ang="0">
                      <a:pos x="0" y="48"/>
                    </a:cxn>
                  </a:cxnLst>
                  <a:rect l="0" t="0" r="r" b="b"/>
                  <a:pathLst>
                    <a:path w="18" h="48">
                      <a:moveTo>
                        <a:pt x="18" y="0"/>
                      </a:moveTo>
                      <a:cubicBezTo>
                        <a:pt x="13" y="5"/>
                        <a:pt x="9" y="10"/>
                        <a:pt x="6" y="18"/>
                      </a:cubicBezTo>
                      <a:cubicBezTo>
                        <a:pt x="3" y="26"/>
                        <a:pt x="1" y="37"/>
                        <a:pt x="0" y="48"/>
                      </a:cubicBezTo>
                    </a:path>
                  </a:pathLst>
                </a:custGeom>
                <a:noFill/>
                <a:ln w="28575" cmpd="sng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4280" name="Freeform 136"/>
              <p:cNvSpPr>
                <a:spLocks/>
              </p:cNvSpPr>
              <p:nvPr/>
            </p:nvSpPr>
            <p:spPr bwMode="auto">
              <a:xfrm>
                <a:off x="5292" y="1730"/>
                <a:ext cx="223" cy="210"/>
              </a:xfrm>
              <a:custGeom>
                <a:avLst/>
                <a:gdLst/>
                <a:ahLst/>
                <a:cxnLst>
                  <a:cxn ang="0">
                    <a:pos x="498" y="0"/>
                  </a:cxn>
                  <a:cxn ang="0">
                    <a:pos x="465" y="54"/>
                  </a:cxn>
                  <a:cxn ang="0">
                    <a:pos x="420" y="123"/>
                  </a:cxn>
                  <a:cxn ang="0">
                    <a:pos x="366" y="189"/>
                  </a:cxn>
                  <a:cxn ang="0">
                    <a:pos x="318" y="228"/>
                  </a:cxn>
                  <a:cxn ang="0">
                    <a:pos x="264" y="261"/>
                  </a:cxn>
                  <a:cxn ang="0">
                    <a:pos x="174" y="300"/>
                  </a:cxn>
                  <a:cxn ang="0">
                    <a:pos x="60" y="318"/>
                  </a:cxn>
                  <a:cxn ang="0">
                    <a:pos x="0" y="318"/>
                  </a:cxn>
                </a:cxnLst>
                <a:rect l="0" t="0" r="r" b="b"/>
                <a:pathLst>
                  <a:path w="498" h="321">
                    <a:moveTo>
                      <a:pt x="498" y="0"/>
                    </a:moveTo>
                    <a:cubicBezTo>
                      <a:pt x="492" y="9"/>
                      <a:pt x="478" y="33"/>
                      <a:pt x="465" y="54"/>
                    </a:cubicBezTo>
                    <a:cubicBezTo>
                      <a:pt x="452" y="75"/>
                      <a:pt x="436" y="100"/>
                      <a:pt x="420" y="123"/>
                    </a:cubicBezTo>
                    <a:cubicBezTo>
                      <a:pt x="404" y="146"/>
                      <a:pt x="383" y="172"/>
                      <a:pt x="366" y="189"/>
                    </a:cubicBezTo>
                    <a:cubicBezTo>
                      <a:pt x="349" y="206"/>
                      <a:pt x="335" y="216"/>
                      <a:pt x="318" y="228"/>
                    </a:cubicBezTo>
                    <a:cubicBezTo>
                      <a:pt x="301" y="240"/>
                      <a:pt x="288" y="249"/>
                      <a:pt x="264" y="261"/>
                    </a:cubicBezTo>
                    <a:cubicBezTo>
                      <a:pt x="240" y="273"/>
                      <a:pt x="208" y="291"/>
                      <a:pt x="174" y="300"/>
                    </a:cubicBezTo>
                    <a:cubicBezTo>
                      <a:pt x="140" y="309"/>
                      <a:pt x="89" y="315"/>
                      <a:pt x="60" y="318"/>
                    </a:cubicBezTo>
                    <a:cubicBezTo>
                      <a:pt x="31" y="321"/>
                      <a:pt x="10" y="318"/>
                      <a:pt x="0" y="318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81" name="Freeform 137"/>
              <p:cNvSpPr>
                <a:spLocks/>
              </p:cNvSpPr>
              <p:nvPr/>
            </p:nvSpPr>
            <p:spPr bwMode="auto">
              <a:xfrm flipH="1">
                <a:off x="5071" y="1727"/>
                <a:ext cx="223" cy="212"/>
              </a:xfrm>
              <a:custGeom>
                <a:avLst/>
                <a:gdLst/>
                <a:ahLst/>
                <a:cxnLst>
                  <a:cxn ang="0">
                    <a:pos x="498" y="0"/>
                  </a:cxn>
                  <a:cxn ang="0">
                    <a:pos x="465" y="54"/>
                  </a:cxn>
                  <a:cxn ang="0">
                    <a:pos x="420" y="123"/>
                  </a:cxn>
                  <a:cxn ang="0">
                    <a:pos x="366" y="189"/>
                  </a:cxn>
                  <a:cxn ang="0">
                    <a:pos x="318" y="228"/>
                  </a:cxn>
                  <a:cxn ang="0">
                    <a:pos x="264" y="261"/>
                  </a:cxn>
                  <a:cxn ang="0">
                    <a:pos x="174" y="300"/>
                  </a:cxn>
                  <a:cxn ang="0">
                    <a:pos x="60" y="318"/>
                  </a:cxn>
                  <a:cxn ang="0">
                    <a:pos x="0" y="318"/>
                  </a:cxn>
                </a:cxnLst>
                <a:rect l="0" t="0" r="r" b="b"/>
                <a:pathLst>
                  <a:path w="498" h="321">
                    <a:moveTo>
                      <a:pt x="498" y="0"/>
                    </a:moveTo>
                    <a:cubicBezTo>
                      <a:pt x="492" y="9"/>
                      <a:pt x="478" y="33"/>
                      <a:pt x="465" y="54"/>
                    </a:cubicBezTo>
                    <a:cubicBezTo>
                      <a:pt x="452" y="75"/>
                      <a:pt x="436" y="100"/>
                      <a:pt x="420" y="123"/>
                    </a:cubicBezTo>
                    <a:cubicBezTo>
                      <a:pt x="404" y="146"/>
                      <a:pt x="383" y="172"/>
                      <a:pt x="366" y="189"/>
                    </a:cubicBezTo>
                    <a:cubicBezTo>
                      <a:pt x="349" y="206"/>
                      <a:pt x="335" y="216"/>
                      <a:pt x="318" y="228"/>
                    </a:cubicBezTo>
                    <a:cubicBezTo>
                      <a:pt x="301" y="240"/>
                      <a:pt x="288" y="249"/>
                      <a:pt x="264" y="261"/>
                    </a:cubicBezTo>
                    <a:cubicBezTo>
                      <a:pt x="240" y="273"/>
                      <a:pt x="208" y="291"/>
                      <a:pt x="174" y="300"/>
                    </a:cubicBezTo>
                    <a:cubicBezTo>
                      <a:pt x="140" y="309"/>
                      <a:pt x="89" y="315"/>
                      <a:pt x="60" y="318"/>
                    </a:cubicBezTo>
                    <a:cubicBezTo>
                      <a:pt x="31" y="321"/>
                      <a:pt x="10" y="318"/>
                      <a:pt x="0" y="318"/>
                    </a:cubicBezTo>
                  </a:path>
                </a:pathLst>
              </a:custGeom>
              <a:noFill/>
              <a:ln w="28575" cmpd="sng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82" name="Rectangle 138"/>
              <p:cNvSpPr>
                <a:spLocks noChangeArrowheads="1"/>
              </p:cNvSpPr>
              <p:nvPr/>
            </p:nvSpPr>
            <p:spPr bwMode="auto">
              <a:xfrm>
                <a:off x="4801" y="4014"/>
                <a:ext cx="1005" cy="1184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83" name="AutoShape 139"/>
              <p:cNvSpPr>
                <a:spLocks noChangeArrowheads="1"/>
              </p:cNvSpPr>
              <p:nvPr/>
            </p:nvSpPr>
            <p:spPr bwMode="auto">
              <a:xfrm>
                <a:off x="4895" y="4030"/>
                <a:ext cx="378" cy="480"/>
              </a:xfrm>
              <a:prstGeom prst="downArrowCallout">
                <a:avLst>
                  <a:gd name="adj1" fmla="val 22019"/>
                  <a:gd name="adj2" fmla="val 24949"/>
                  <a:gd name="adj3" fmla="val 22675"/>
                  <a:gd name="adj4" fmla="val 47023"/>
                </a:avLst>
              </a:prstGeom>
              <a:solidFill>
                <a:srgbClr val="C0C0C0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84" name="AutoShape 140"/>
              <p:cNvSpPr>
                <a:spLocks noChangeArrowheads="1"/>
              </p:cNvSpPr>
              <p:nvPr/>
            </p:nvSpPr>
            <p:spPr bwMode="auto">
              <a:xfrm>
                <a:off x="5316" y="4030"/>
                <a:ext cx="378" cy="480"/>
              </a:xfrm>
              <a:prstGeom prst="downArrowCallout">
                <a:avLst>
                  <a:gd name="adj1" fmla="val 22019"/>
                  <a:gd name="adj2" fmla="val 24949"/>
                  <a:gd name="adj3" fmla="val 22675"/>
                  <a:gd name="adj4" fmla="val 47023"/>
                </a:avLst>
              </a:prstGeom>
              <a:solidFill>
                <a:srgbClr val="C0C0C0"/>
              </a:solidFill>
              <a:ln w="28575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4285" name="Line 141"/>
              <p:cNvSpPr>
                <a:spLocks noChangeShapeType="1"/>
              </p:cNvSpPr>
              <p:nvPr/>
            </p:nvSpPr>
            <p:spPr bwMode="auto">
              <a:xfrm>
                <a:off x="5294" y="1134"/>
                <a:ext cx="0" cy="3649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stealth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4286" name="Text Box 142"/>
            <p:cNvSpPr txBox="1">
              <a:spLocks noChangeArrowheads="1"/>
            </p:cNvSpPr>
            <p:nvPr/>
          </p:nvSpPr>
          <p:spPr bwMode="auto">
            <a:xfrm>
              <a:off x="1632" y="240"/>
              <a:ext cx="2736" cy="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Правильное положение сидя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609600" y="532511"/>
            <a:ext cx="790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РИС.2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РИС.3</a:t>
            </a:r>
            <a:endParaRPr lang="ru-RU" sz="1600" dirty="0"/>
          </a:p>
        </p:txBody>
      </p:sp>
      <p:sp>
        <p:nvSpPr>
          <p:cNvPr id="132099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304800" y="1752600"/>
            <a:ext cx="8686800" cy="4724400"/>
          </a:xfrm>
        </p:spPr>
        <p:txBody>
          <a:bodyPr/>
          <a:lstStyle/>
          <a:p>
            <a:endParaRPr lang="ru-RU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914400" y="609600"/>
            <a:ext cx="7620749" cy="5410200"/>
            <a:chOff x="768" y="240"/>
            <a:chExt cx="4594" cy="355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93" y="1200"/>
              <a:ext cx="864" cy="2574"/>
              <a:chOff x="2307" y="6414"/>
              <a:chExt cx="1314" cy="3498"/>
            </a:xfrm>
          </p:grpSpPr>
          <p:sp>
            <p:nvSpPr>
              <p:cNvPr id="132102" name="Oval 6"/>
              <p:cNvSpPr>
                <a:spLocks noChangeArrowheads="1"/>
              </p:cNvSpPr>
              <p:nvPr/>
            </p:nvSpPr>
            <p:spPr bwMode="auto">
              <a:xfrm>
                <a:off x="2307" y="6414"/>
                <a:ext cx="348" cy="52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03" name="Freeform 7"/>
              <p:cNvSpPr>
                <a:spLocks/>
              </p:cNvSpPr>
              <p:nvPr/>
            </p:nvSpPr>
            <p:spPr bwMode="auto">
              <a:xfrm>
                <a:off x="2348" y="6937"/>
                <a:ext cx="144" cy="1852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14" y="103"/>
                  </a:cxn>
                  <a:cxn ang="0">
                    <a:pos x="42" y="241"/>
                  </a:cxn>
                  <a:cxn ang="0">
                    <a:pos x="8" y="380"/>
                  </a:cxn>
                  <a:cxn ang="0">
                    <a:pos x="4" y="508"/>
                  </a:cxn>
                  <a:cxn ang="0">
                    <a:pos x="23" y="637"/>
                  </a:cxn>
                  <a:cxn ang="0">
                    <a:pos x="49" y="775"/>
                  </a:cxn>
                  <a:cxn ang="0">
                    <a:pos x="74" y="921"/>
                  </a:cxn>
                  <a:cxn ang="0">
                    <a:pos x="98" y="1080"/>
                  </a:cxn>
                  <a:cxn ang="0">
                    <a:pos x="106" y="1343"/>
                  </a:cxn>
                  <a:cxn ang="0">
                    <a:pos x="76" y="1505"/>
                  </a:cxn>
                  <a:cxn ang="0">
                    <a:pos x="15" y="1687"/>
                  </a:cxn>
                  <a:cxn ang="0">
                    <a:pos x="0" y="1852"/>
                  </a:cxn>
                </a:cxnLst>
                <a:rect l="0" t="0" r="r" b="b"/>
                <a:pathLst>
                  <a:path w="144" h="1852">
                    <a:moveTo>
                      <a:pt x="144" y="0"/>
                    </a:moveTo>
                    <a:lnTo>
                      <a:pt x="114" y="103"/>
                    </a:lnTo>
                    <a:lnTo>
                      <a:pt x="42" y="241"/>
                    </a:lnTo>
                    <a:lnTo>
                      <a:pt x="8" y="380"/>
                    </a:lnTo>
                    <a:lnTo>
                      <a:pt x="4" y="508"/>
                    </a:lnTo>
                    <a:lnTo>
                      <a:pt x="23" y="637"/>
                    </a:lnTo>
                    <a:lnTo>
                      <a:pt x="49" y="775"/>
                    </a:lnTo>
                    <a:lnTo>
                      <a:pt x="74" y="921"/>
                    </a:lnTo>
                    <a:lnTo>
                      <a:pt x="98" y="1080"/>
                    </a:lnTo>
                    <a:lnTo>
                      <a:pt x="106" y="1343"/>
                    </a:lnTo>
                    <a:lnTo>
                      <a:pt x="76" y="1505"/>
                    </a:lnTo>
                    <a:lnTo>
                      <a:pt x="15" y="1687"/>
                    </a:lnTo>
                    <a:lnTo>
                      <a:pt x="0" y="1852"/>
                    </a:lnTo>
                  </a:path>
                </a:pathLst>
              </a:custGeom>
              <a:noFill/>
              <a:ln w="57150" cap="flat" cmpd="sng">
                <a:solidFill>
                  <a:srgbClr val="00CC00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04" name="Oval 8"/>
              <p:cNvSpPr>
                <a:spLocks noChangeArrowheads="1"/>
              </p:cNvSpPr>
              <p:nvPr/>
            </p:nvSpPr>
            <p:spPr bwMode="auto">
              <a:xfrm>
                <a:off x="2361" y="8592"/>
                <a:ext cx="162" cy="30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05" name="Arc 9"/>
              <p:cNvSpPr>
                <a:spLocks/>
              </p:cNvSpPr>
              <p:nvPr/>
            </p:nvSpPr>
            <p:spPr bwMode="auto">
              <a:xfrm rot="-10800000" flipH="1" flipV="1">
                <a:off x="2460" y="7152"/>
                <a:ext cx="153" cy="13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5275"/>
                  <a:gd name="T1" fmla="*/ 0 h 21600"/>
                  <a:gd name="T2" fmla="*/ 15275 w 15275"/>
                  <a:gd name="T3" fmla="*/ 6328 h 21600"/>
                  <a:gd name="T4" fmla="*/ 0 w 15275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75" h="21600" fill="none" extrusionOk="0">
                    <a:moveTo>
                      <a:pt x="-1" y="0"/>
                    </a:moveTo>
                    <a:cubicBezTo>
                      <a:pt x="5729" y="0"/>
                      <a:pt x="11224" y="2276"/>
                      <a:pt x="15275" y="6327"/>
                    </a:cubicBezTo>
                  </a:path>
                  <a:path w="15275" h="21600" stroke="0" extrusionOk="0">
                    <a:moveTo>
                      <a:pt x="-1" y="0"/>
                    </a:moveTo>
                    <a:cubicBezTo>
                      <a:pt x="5729" y="0"/>
                      <a:pt x="11224" y="2276"/>
                      <a:pt x="15275" y="6327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06" name="Arc 10"/>
              <p:cNvSpPr>
                <a:spLocks/>
              </p:cNvSpPr>
              <p:nvPr/>
            </p:nvSpPr>
            <p:spPr bwMode="auto">
              <a:xfrm rot="-10800000" flipH="1" flipV="1">
                <a:off x="2410" y="7248"/>
                <a:ext cx="215" cy="13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458"/>
                  <a:gd name="T1" fmla="*/ 0 h 21600"/>
                  <a:gd name="T2" fmla="*/ 21458 w 21458"/>
                  <a:gd name="T3" fmla="*/ 19129 h 21600"/>
                  <a:gd name="T4" fmla="*/ 0 w 21458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58" h="21600" fill="none" extrusionOk="0">
                    <a:moveTo>
                      <a:pt x="-1" y="0"/>
                    </a:moveTo>
                    <a:cubicBezTo>
                      <a:pt x="10973" y="0"/>
                      <a:pt x="20202" y="8227"/>
                      <a:pt x="21458" y="19128"/>
                    </a:cubicBezTo>
                  </a:path>
                  <a:path w="21458" h="21600" stroke="0" extrusionOk="0">
                    <a:moveTo>
                      <a:pt x="-1" y="0"/>
                    </a:moveTo>
                    <a:cubicBezTo>
                      <a:pt x="10973" y="0"/>
                      <a:pt x="20202" y="8227"/>
                      <a:pt x="21458" y="19128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07" name="Arc 11"/>
              <p:cNvSpPr>
                <a:spLocks/>
              </p:cNvSpPr>
              <p:nvPr/>
            </p:nvSpPr>
            <p:spPr bwMode="auto">
              <a:xfrm rot="-10800000" flipH="1" flipV="1">
                <a:off x="2398" y="7368"/>
                <a:ext cx="233" cy="15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3851"/>
                  <a:gd name="T2" fmla="*/ 21482 w 21600"/>
                  <a:gd name="T3" fmla="*/ 23851 h 23851"/>
                  <a:gd name="T4" fmla="*/ 0 w 21600"/>
                  <a:gd name="T5" fmla="*/ 21600 h 238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3851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2351"/>
                      <a:pt x="21560" y="23103"/>
                      <a:pt x="21482" y="23851"/>
                    </a:cubicBezTo>
                  </a:path>
                  <a:path w="21600" h="23851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2351"/>
                      <a:pt x="21560" y="23103"/>
                      <a:pt x="21482" y="23851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08" name="Arc 12"/>
              <p:cNvSpPr>
                <a:spLocks/>
              </p:cNvSpPr>
              <p:nvPr/>
            </p:nvSpPr>
            <p:spPr bwMode="auto">
              <a:xfrm rot="-10800000" flipH="1" flipV="1">
                <a:off x="2397" y="7493"/>
                <a:ext cx="216" cy="145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2695"/>
                  <a:gd name="T2" fmla="*/ 21572 w 21600"/>
                  <a:gd name="T3" fmla="*/ 22695 h 22695"/>
                  <a:gd name="T4" fmla="*/ 0 w 21600"/>
                  <a:gd name="T5" fmla="*/ 21600 h 22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2695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65"/>
                      <a:pt x="21590" y="22330"/>
                      <a:pt x="21572" y="22695"/>
                    </a:cubicBezTo>
                  </a:path>
                  <a:path w="21600" h="22695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1965"/>
                      <a:pt x="21590" y="22330"/>
                      <a:pt x="21572" y="22695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09" name="Arc 13"/>
              <p:cNvSpPr>
                <a:spLocks/>
              </p:cNvSpPr>
              <p:nvPr/>
            </p:nvSpPr>
            <p:spPr bwMode="auto">
              <a:xfrm rot="-10800000" flipH="1" flipV="1">
                <a:off x="2428" y="7638"/>
                <a:ext cx="131" cy="21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5037"/>
                  <a:gd name="T1" fmla="*/ 0 h 21600"/>
                  <a:gd name="T2" fmla="*/ 15037 w 15037"/>
                  <a:gd name="T3" fmla="*/ 6093 h 21600"/>
                  <a:gd name="T4" fmla="*/ 0 w 1503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37" h="21600" fill="none" extrusionOk="0">
                    <a:moveTo>
                      <a:pt x="-1" y="0"/>
                    </a:moveTo>
                    <a:cubicBezTo>
                      <a:pt x="5613" y="0"/>
                      <a:pt x="11006" y="2185"/>
                      <a:pt x="15036" y="6093"/>
                    </a:cubicBezTo>
                  </a:path>
                  <a:path w="15037" h="21600" stroke="0" extrusionOk="0">
                    <a:moveTo>
                      <a:pt x="-1" y="0"/>
                    </a:moveTo>
                    <a:cubicBezTo>
                      <a:pt x="5613" y="0"/>
                      <a:pt x="11006" y="2185"/>
                      <a:pt x="15036" y="6093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0" name="Line 14"/>
              <p:cNvSpPr>
                <a:spLocks noChangeShapeType="1"/>
              </p:cNvSpPr>
              <p:nvPr/>
            </p:nvSpPr>
            <p:spPr bwMode="auto">
              <a:xfrm rot="16200000" flipH="1">
                <a:off x="2877" y="8442"/>
                <a:ext cx="18" cy="906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1" name="Oval 15"/>
              <p:cNvSpPr>
                <a:spLocks noChangeArrowheads="1"/>
              </p:cNvSpPr>
              <p:nvPr/>
            </p:nvSpPr>
            <p:spPr bwMode="auto">
              <a:xfrm>
                <a:off x="2403" y="7116"/>
                <a:ext cx="60" cy="6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2" name="Oval 16"/>
              <p:cNvSpPr>
                <a:spLocks noChangeArrowheads="1"/>
              </p:cNvSpPr>
              <p:nvPr/>
            </p:nvSpPr>
            <p:spPr bwMode="auto">
              <a:xfrm>
                <a:off x="2427" y="7974"/>
                <a:ext cx="60" cy="6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3" name="Line 17"/>
              <p:cNvSpPr>
                <a:spLocks noChangeShapeType="1"/>
              </p:cNvSpPr>
              <p:nvPr/>
            </p:nvSpPr>
            <p:spPr bwMode="auto">
              <a:xfrm>
                <a:off x="2445" y="7170"/>
                <a:ext cx="12" cy="792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4" name="Line 18"/>
              <p:cNvSpPr>
                <a:spLocks noChangeShapeType="1"/>
              </p:cNvSpPr>
              <p:nvPr/>
            </p:nvSpPr>
            <p:spPr bwMode="auto">
              <a:xfrm>
                <a:off x="2457" y="8046"/>
                <a:ext cx="462" cy="726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5" name="AutoShape 19"/>
              <p:cNvSpPr>
                <a:spLocks noChangeArrowheads="1"/>
              </p:cNvSpPr>
              <p:nvPr/>
            </p:nvSpPr>
            <p:spPr bwMode="auto">
              <a:xfrm rot="3701955">
                <a:off x="2874" y="8835"/>
                <a:ext cx="210" cy="60"/>
              </a:xfrm>
              <a:prstGeom prst="flowChartDelay">
                <a:avLst/>
              </a:prstGeom>
              <a:solidFill>
                <a:srgbClr val="FFFFFF"/>
              </a:solidFill>
              <a:ln w="28575">
                <a:solidFill>
                  <a:srgbClr val="00CC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6" name="Freeform 20"/>
              <p:cNvSpPr>
                <a:spLocks/>
              </p:cNvSpPr>
              <p:nvPr/>
            </p:nvSpPr>
            <p:spPr bwMode="auto">
              <a:xfrm>
                <a:off x="2422" y="6626"/>
                <a:ext cx="41" cy="83"/>
              </a:xfrm>
              <a:custGeom>
                <a:avLst/>
                <a:gdLst/>
                <a:ahLst/>
                <a:cxnLst>
                  <a:cxn ang="0">
                    <a:pos x="38" y="16"/>
                  </a:cxn>
                  <a:cxn ang="0">
                    <a:pos x="14" y="1"/>
                  </a:cxn>
                  <a:cxn ang="0">
                    <a:pos x="2" y="19"/>
                  </a:cxn>
                  <a:cxn ang="0">
                    <a:pos x="5" y="49"/>
                  </a:cxn>
                  <a:cxn ang="0">
                    <a:pos x="14" y="67"/>
                  </a:cxn>
                  <a:cxn ang="0">
                    <a:pos x="35" y="82"/>
                  </a:cxn>
                  <a:cxn ang="0">
                    <a:pos x="41" y="61"/>
                  </a:cxn>
                </a:cxnLst>
                <a:rect l="0" t="0" r="r" b="b"/>
                <a:pathLst>
                  <a:path w="41" h="83">
                    <a:moveTo>
                      <a:pt x="38" y="16"/>
                    </a:moveTo>
                    <a:cubicBezTo>
                      <a:pt x="34" y="14"/>
                      <a:pt x="20" y="0"/>
                      <a:pt x="14" y="1"/>
                    </a:cubicBezTo>
                    <a:cubicBezTo>
                      <a:pt x="8" y="2"/>
                      <a:pt x="4" y="11"/>
                      <a:pt x="2" y="19"/>
                    </a:cubicBezTo>
                    <a:cubicBezTo>
                      <a:pt x="0" y="27"/>
                      <a:pt x="3" y="41"/>
                      <a:pt x="5" y="49"/>
                    </a:cubicBezTo>
                    <a:cubicBezTo>
                      <a:pt x="7" y="57"/>
                      <a:pt x="9" y="62"/>
                      <a:pt x="14" y="67"/>
                    </a:cubicBezTo>
                    <a:cubicBezTo>
                      <a:pt x="19" y="72"/>
                      <a:pt x="31" y="83"/>
                      <a:pt x="35" y="82"/>
                    </a:cubicBezTo>
                    <a:cubicBezTo>
                      <a:pt x="39" y="81"/>
                      <a:pt x="40" y="65"/>
                      <a:pt x="41" y="61"/>
                    </a:cubicBezTo>
                  </a:path>
                </a:pathLst>
              </a:custGeom>
              <a:noFill/>
              <a:ln w="28575" cmpd="sng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7" name="Oval 21"/>
              <p:cNvSpPr>
                <a:spLocks noChangeArrowheads="1"/>
              </p:cNvSpPr>
              <p:nvPr/>
            </p:nvSpPr>
            <p:spPr bwMode="auto">
              <a:xfrm>
                <a:off x="2589" y="6618"/>
                <a:ext cx="30" cy="3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8" name="Freeform 22"/>
              <p:cNvSpPr>
                <a:spLocks/>
              </p:cNvSpPr>
              <p:nvPr/>
            </p:nvSpPr>
            <p:spPr bwMode="auto">
              <a:xfrm>
                <a:off x="2577" y="6569"/>
                <a:ext cx="48" cy="19"/>
              </a:xfrm>
              <a:custGeom>
                <a:avLst/>
                <a:gdLst/>
                <a:ahLst/>
                <a:cxnLst>
                  <a:cxn ang="0">
                    <a:pos x="48" y="13"/>
                  </a:cxn>
                  <a:cxn ang="0">
                    <a:pos x="18" y="1"/>
                  </a:cxn>
                  <a:cxn ang="0">
                    <a:pos x="0" y="19"/>
                  </a:cxn>
                </a:cxnLst>
                <a:rect l="0" t="0" r="r" b="b"/>
                <a:pathLst>
                  <a:path w="48" h="19">
                    <a:moveTo>
                      <a:pt x="48" y="13"/>
                    </a:moveTo>
                    <a:cubicBezTo>
                      <a:pt x="37" y="6"/>
                      <a:pt x="26" y="0"/>
                      <a:pt x="18" y="1"/>
                    </a:cubicBezTo>
                    <a:cubicBezTo>
                      <a:pt x="10" y="2"/>
                      <a:pt x="5" y="10"/>
                      <a:pt x="0" y="19"/>
                    </a:cubicBezTo>
                  </a:path>
                </a:pathLst>
              </a:custGeom>
              <a:noFill/>
              <a:ln w="28575" cmpd="sng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19" name="Freeform 23"/>
              <p:cNvSpPr>
                <a:spLocks/>
              </p:cNvSpPr>
              <p:nvPr/>
            </p:nvSpPr>
            <p:spPr bwMode="auto">
              <a:xfrm>
                <a:off x="2655" y="6642"/>
                <a:ext cx="36" cy="8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36"/>
                  </a:cxn>
                  <a:cxn ang="0">
                    <a:pos x="33" y="75"/>
                  </a:cxn>
                  <a:cxn ang="0">
                    <a:pos x="6" y="78"/>
                  </a:cxn>
                </a:cxnLst>
                <a:rect l="0" t="0" r="r" b="b"/>
                <a:pathLst>
                  <a:path w="36" h="82">
                    <a:moveTo>
                      <a:pt x="0" y="0"/>
                    </a:moveTo>
                    <a:cubicBezTo>
                      <a:pt x="4" y="6"/>
                      <a:pt x="19" y="24"/>
                      <a:pt x="24" y="36"/>
                    </a:cubicBezTo>
                    <a:cubicBezTo>
                      <a:pt x="29" y="48"/>
                      <a:pt x="36" y="68"/>
                      <a:pt x="33" y="75"/>
                    </a:cubicBezTo>
                    <a:cubicBezTo>
                      <a:pt x="30" y="82"/>
                      <a:pt x="12" y="78"/>
                      <a:pt x="6" y="78"/>
                    </a:cubicBezTo>
                  </a:path>
                </a:pathLst>
              </a:custGeom>
              <a:noFill/>
              <a:ln w="28575" cmpd="sng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0" name="Freeform 24"/>
              <p:cNvSpPr>
                <a:spLocks/>
              </p:cNvSpPr>
              <p:nvPr/>
            </p:nvSpPr>
            <p:spPr bwMode="auto">
              <a:xfrm>
                <a:off x="2589" y="6798"/>
                <a:ext cx="42" cy="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24" y="6"/>
                  </a:cxn>
                  <a:cxn ang="0">
                    <a:pos x="0" y="3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cubicBezTo>
                      <a:pt x="39" y="1"/>
                      <a:pt x="31" y="6"/>
                      <a:pt x="24" y="6"/>
                    </a:cubicBezTo>
                    <a:cubicBezTo>
                      <a:pt x="17" y="6"/>
                      <a:pt x="5" y="4"/>
                      <a:pt x="0" y="3"/>
                    </a:cubicBezTo>
                  </a:path>
                </a:pathLst>
              </a:custGeom>
              <a:noFill/>
              <a:ln w="28575" cmpd="sng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1" name="Freeform 25"/>
              <p:cNvSpPr>
                <a:spLocks/>
              </p:cNvSpPr>
              <p:nvPr/>
            </p:nvSpPr>
            <p:spPr bwMode="auto">
              <a:xfrm>
                <a:off x="2475" y="6747"/>
                <a:ext cx="96" cy="1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2"/>
                  </a:cxn>
                  <a:cxn ang="0">
                    <a:pos x="57" y="102"/>
                  </a:cxn>
                  <a:cxn ang="0">
                    <a:pos x="96" y="105"/>
                  </a:cxn>
                </a:cxnLst>
                <a:rect l="0" t="0" r="r" b="b"/>
                <a:pathLst>
                  <a:path w="96" h="107">
                    <a:moveTo>
                      <a:pt x="0" y="0"/>
                    </a:moveTo>
                    <a:cubicBezTo>
                      <a:pt x="2" y="12"/>
                      <a:pt x="5" y="55"/>
                      <a:pt x="15" y="72"/>
                    </a:cubicBezTo>
                    <a:cubicBezTo>
                      <a:pt x="25" y="89"/>
                      <a:pt x="44" y="97"/>
                      <a:pt x="57" y="102"/>
                    </a:cubicBezTo>
                    <a:cubicBezTo>
                      <a:pt x="70" y="107"/>
                      <a:pt x="88" y="105"/>
                      <a:pt x="96" y="105"/>
                    </a:cubicBezTo>
                  </a:path>
                </a:pathLst>
              </a:custGeom>
              <a:noFill/>
              <a:ln w="28575" cap="flat" cmpd="sng">
                <a:solidFill>
                  <a:srgbClr val="00CC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2" name="Oval 26"/>
              <p:cNvSpPr>
                <a:spLocks noChangeArrowheads="1"/>
              </p:cNvSpPr>
              <p:nvPr/>
            </p:nvSpPr>
            <p:spPr bwMode="auto">
              <a:xfrm>
                <a:off x="3321" y="8910"/>
                <a:ext cx="60" cy="6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3" name="Line 27"/>
              <p:cNvSpPr>
                <a:spLocks noChangeShapeType="1"/>
              </p:cNvSpPr>
              <p:nvPr/>
            </p:nvSpPr>
            <p:spPr bwMode="auto">
              <a:xfrm>
                <a:off x="3351" y="8988"/>
                <a:ext cx="0" cy="918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4" name="Arc 28"/>
              <p:cNvSpPr>
                <a:spLocks/>
              </p:cNvSpPr>
              <p:nvPr/>
            </p:nvSpPr>
            <p:spPr bwMode="auto">
              <a:xfrm>
                <a:off x="3351" y="9828"/>
                <a:ext cx="270" cy="7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5" name="Line 29"/>
              <p:cNvSpPr>
                <a:spLocks noChangeShapeType="1"/>
              </p:cNvSpPr>
              <p:nvPr/>
            </p:nvSpPr>
            <p:spPr bwMode="auto">
              <a:xfrm>
                <a:off x="3357" y="9912"/>
                <a:ext cx="258" cy="0"/>
              </a:xfrm>
              <a:prstGeom prst="line">
                <a:avLst/>
              </a:prstGeom>
              <a:noFill/>
              <a:ln w="28575">
                <a:solidFill>
                  <a:srgbClr val="00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30"/>
            <p:cNvGrpSpPr>
              <a:grpSpLocks/>
            </p:cNvGrpSpPr>
            <p:nvPr/>
          </p:nvGrpSpPr>
          <p:grpSpPr bwMode="auto">
            <a:xfrm>
              <a:off x="768" y="2145"/>
              <a:ext cx="1184" cy="1647"/>
              <a:chOff x="1965" y="7698"/>
              <a:chExt cx="1800" cy="2238"/>
            </a:xfrm>
          </p:grpSpPr>
          <p:sp>
            <p:nvSpPr>
              <p:cNvPr id="132127" name="Line 31"/>
              <p:cNvSpPr>
                <a:spLocks noChangeShapeType="1"/>
              </p:cNvSpPr>
              <p:nvPr/>
            </p:nvSpPr>
            <p:spPr bwMode="auto">
              <a:xfrm>
                <a:off x="1965" y="9936"/>
                <a:ext cx="18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8" name="Rectangle 32"/>
              <p:cNvSpPr>
                <a:spLocks noChangeArrowheads="1"/>
              </p:cNvSpPr>
              <p:nvPr/>
            </p:nvSpPr>
            <p:spPr bwMode="auto">
              <a:xfrm>
                <a:off x="2127" y="8952"/>
                <a:ext cx="738" cy="96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29" name="Line 33"/>
              <p:cNvSpPr>
                <a:spLocks noChangeShapeType="1"/>
              </p:cNvSpPr>
              <p:nvPr/>
            </p:nvSpPr>
            <p:spPr bwMode="auto">
              <a:xfrm flipV="1">
                <a:off x="2127" y="7698"/>
                <a:ext cx="0" cy="12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2130" name="Line 34"/>
            <p:cNvSpPr>
              <a:spLocks noChangeShapeType="1"/>
            </p:cNvSpPr>
            <p:nvPr/>
          </p:nvSpPr>
          <p:spPr bwMode="auto">
            <a:xfrm rot="-5400000">
              <a:off x="3145" y="2753"/>
              <a:ext cx="0" cy="568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1" name="Freeform 35"/>
            <p:cNvSpPr>
              <a:spLocks/>
            </p:cNvSpPr>
            <p:nvPr/>
          </p:nvSpPr>
          <p:spPr bwMode="auto">
            <a:xfrm>
              <a:off x="2401" y="1653"/>
              <a:ext cx="344" cy="1334"/>
            </a:xfrm>
            <a:custGeom>
              <a:avLst/>
              <a:gdLst/>
              <a:ahLst/>
              <a:cxnLst>
                <a:cxn ang="0">
                  <a:pos x="111" y="0"/>
                </a:cxn>
                <a:cxn ang="0">
                  <a:pos x="127" y="98"/>
                </a:cxn>
                <a:cxn ang="0">
                  <a:pos x="25" y="246"/>
                </a:cxn>
                <a:cxn ang="0">
                  <a:pos x="0" y="416"/>
                </a:cxn>
                <a:cxn ang="0">
                  <a:pos x="9" y="560"/>
                </a:cxn>
                <a:cxn ang="0">
                  <a:pos x="27" y="710"/>
                </a:cxn>
                <a:cxn ang="0">
                  <a:pos x="60" y="881"/>
                </a:cxn>
                <a:cxn ang="0">
                  <a:pos x="102" y="1052"/>
                </a:cxn>
                <a:cxn ang="0">
                  <a:pos x="174" y="1250"/>
                </a:cxn>
                <a:cxn ang="0">
                  <a:pos x="279" y="1460"/>
                </a:cxn>
                <a:cxn ang="0">
                  <a:pos x="354" y="1588"/>
                </a:cxn>
                <a:cxn ang="0">
                  <a:pos x="429" y="1708"/>
                </a:cxn>
                <a:cxn ang="0">
                  <a:pos x="523" y="1812"/>
                </a:cxn>
              </a:cxnLst>
              <a:rect l="0" t="0" r="r" b="b"/>
              <a:pathLst>
                <a:path w="523" h="1812">
                  <a:moveTo>
                    <a:pt x="111" y="0"/>
                  </a:moveTo>
                  <a:lnTo>
                    <a:pt x="127" y="98"/>
                  </a:lnTo>
                  <a:lnTo>
                    <a:pt x="25" y="246"/>
                  </a:lnTo>
                  <a:lnTo>
                    <a:pt x="0" y="416"/>
                  </a:lnTo>
                  <a:lnTo>
                    <a:pt x="9" y="560"/>
                  </a:lnTo>
                  <a:lnTo>
                    <a:pt x="27" y="710"/>
                  </a:lnTo>
                  <a:lnTo>
                    <a:pt x="60" y="881"/>
                  </a:lnTo>
                  <a:lnTo>
                    <a:pt x="102" y="1052"/>
                  </a:lnTo>
                  <a:lnTo>
                    <a:pt x="174" y="1250"/>
                  </a:lnTo>
                  <a:lnTo>
                    <a:pt x="279" y="1460"/>
                  </a:lnTo>
                  <a:lnTo>
                    <a:pt x="354" y="1588"/>
                  </a:lnTo>
                  <a:lnTo>
                    <a:pt x="429" y="1708"/>
                  </a:lnTo>
                  <a:lnTo>
                    <a:pt x="523" y="1812"/>
                  </a:lnTo>
                </a:path>
              </a:pathLst>
            </a:custGeom>
            <a:noFill/>
            <a:ln w="57150" cap="flat" cmpd="sng">
              <a:solidFill>
                <a:srgbClr val="FF0066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2" name="Oval 36"/>
            <p:cNvSpPr>
              <a:spLocks noChangeArrowheads="1"/>
            </p:cNvSpPr>
            <p:nvPr/>
          </p:nvSpPr>
          <p:spPr bwMode="auto">
            <a:xfrm rot="-2539671">
              <a:off x="2741" y="2847"/>
              <a:ext cx="107" cy="221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3" name="Arc 37"/>
            <p:cNvSpPr>
              <a:spLocks/>
            </p:cNvSpPr>
            <p:nvPr/>
          </p:nvSpPr>
          <p:spPr bwMode="auto">
            <a:xfrm rot="-11834382" flipH="1" flipV="1">
              <a:off x="2505" y="1797"/>
              <a:ext cx="57" cy="27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4574"/>
                <a:gd name="T1" fmla="*/ 0 h 21600"/>
                <a:gd name="T2" fmla="*/ 14574 w 14574"/>
                <a:gd name="T3" fmla="*/ 5658 h 21600"/>
                <a:gd name="T4" fmla="*/ 0 w 1457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74" h="21600" fill="none" extrusionOk="0">
                  <a:moveTo>
                    <a:pt x="-1" y="0"/>
                  </a:moveTo>
                  <a:cubicBezTo>
                    <a:pt x="5394" y="0"/>
                    <a:pt x="10592" y="2018"/>
                    <a:pt x="14574" y="5657"/>
                  </a:cubicBezTo>
                </a:path>
                <a:path w="14574" h="21600" stroke="0" extrusionOk="0">
                  <a:moveTo>
                    <a:pt x="-1" y="0"/>
                  </a:moveTo>
                  <a:cubicBezTo>
                    <a:pt x="5394" y="0"/>
                    <a:pt x="10592" y="2018"/>
                    <a:pt x="14574" y="565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4" name="Arc 38"/>
            <p:cNvSpPr>
              <a:spLocks/>
            </p:cNvSpPr>
            <p:nvPr/>
          </p:nvSpPr>
          <p:spPr bwMode="auto">
            <a:xfrm rot="-11834382" flipH="1" flipV="1">
              <a:off x="2454" y="1870"/>
              <a:ext cx="110" cy="1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458"/>
                <a:gd name="T1" fmla="*/ 0 h 21600"/>
                <a:gd name="T2" fmla="*/ 21458 w 21458"/>
                <a:gd name="T3" fmla="*/ 19129 h 21600"/>
                <a:gd name="T4" fmla="*/ 0 w 2145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58" h="21600" fill="none" extrusionOk="0">
                  <a:moveTo>
                    <a:pt x="-1" y="0"/>
                  </a:moveTo>
                  <a:cubicBezTo>
                    <a:pt x="10973" y="0"/>
                    <a:pt x="20202" y="8227"/>
                    <a:pt x="21458" y="19128"/>
                  </a:cubicBezTo>
                </a:path>
                <a:path w="21458" h="21600" stroke="0" extrusionOk="0">
                  <a:moveTo>
                    <a:pt x="-1" y="0"/>
                  </a:moveTo>
                  <a:cubicBezTo>
                    <a:pt x="10973" y="0"/>
                    <a:pt x="20202" y="8227"/>
                    <a:pt x="21458" y="1912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5" name="Arc 39"/>
            <p:cNvSpPr>
              <a:spLocks/>
            </p:cNvSpPr>
            <p:nvPr/>
          </p:nvSpPr>
          <p:spPr bwMode="auto">
            <a:xfrm rot="-11834382" flipH="1" flipV="1">
              <a:off x="2446" y="1954"/>
              <a:ext cx="126" cy="1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3851"/>
                <a:gd name="T2" fmla="*/ 21482 w 21600"/>
                <a:gd name="T3" fmla="*/ 23851 h 23851"/>
                <a:gd name="T4" fmla="*/ 0 w 21600"/>
                <a:gd name="T5" fmla="*/ 21600 h 23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85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351"/>
                    <a:pt x="21560" y="23103"/>
                    <a:pt x="21482" y="23851"/>
                  </a:cubicBezTo>
                </a:path>
                <a:path w="21600" h="2385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351"/>
                    <a:pt x="21560" y="23103"/>
                    <a:pt x="21482" y="2385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6" name="Arc 40"/>
            <p:cNvSpPr>
              <a:spLocks/>
            </p:cNvSpPr>
            <p:nvPr/>
          </p:nvSpPr>
          <p:spPr bwMode="auto">
            <a:xfrm rot="-11834382" flipH="1" flipV="1">
              <a:off x="2454" y="2044"/>
              <a:ext cx="122" cy="106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2695"/>
                <a:gd name="T2" fmla="*/ 21572 w 21600"/>
                <a:gd name="T3" fmla="*/ 22695 h 22695"/>
                <a:gd name="T4" fmla="*/ 0 w 21600"/>
                <a:gd name="T5" fmla="*/ 21600 h 22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69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65"/>
                    <a:pt x="21590" y="22330"/>
                    <a:pt x="21572" y="22695"/>
                  </a:cubicBezTo>
                </a:path>
                <a:path w="21600" h="2269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65"/>
                    <a:pt x="21590" y="22330"/>
                    <a:pt x="21572" y="2269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7" name="Arc 41"/>
            <p:cNvSpPr>
              <a:spLocks/>
            </p:cNvSpPr>
            <p:nvPr/>
          </p:nvSpPr>
          <p:spPr bwMode="auto">
            <a:xfrm rot="-11834382" flipH="1" flipV="1">
              <a:off x="2486" y="2143"/>
              <a:ext cx="86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5037"/>
                <a:gd name="T1" fmla="*/ 0 h 21600"/>
                <a:gd name="T2" fmla="*/ 15037 w 15037"/>
                <a:gd name="T3" fmla="*/ 6093 h 21600"/>
                <a:gd name="T4" fmla="*/ 0 w 150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37" h="21600" fill="none" extrusionOk="0">
                  <a:moveTo>
                    <a:pt x="-1" y="0"/>
                  </a:moveTo>
                  <a:cubicBezTo>
                    <a:pt x="5613" y="0"/>
                    <a:pt x="11006" y="2185"/>
                    <a:pt x="15036" y="6093"/>
                  </a:cubicBezTo>
                </a:path>
                <a:path w="15037" h="21600" stroke="0" extrusionOk="0">
                  <a:moveTo>
                    <a:pt x="-1" y="0"/>
                  </a:moveTo>
                  <a:cubicBezTo>
                    <a:pt x="5613" y="0"/>
                    <a:pt x="11006" y="2185"/>
                    <a:pt x="15036" y="6093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8" name="Oval 42"/>
            <p:cNvSpPr>
              <a:spLocks noChangeArrowheads="1"/>
            </p:cNvSpPr>
            <p:nvPr/>
          </p:nvSpPr>
          <p:spPr bwMode="auto">
            <a:xfrm rot="-1034382">
              <a:off x="2515" y="1773"/>
              <a:ext cx="39" cy="4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39" name="Oval 43"/>
            <p:cNvSpPr>
              <a:spLocks noChangeArrowheads="1"/>
            </p:cNvSpPr>
            <p:nvPr/>
          </p:nvSpPr>
          <p:spPr bwMode="auto">
            <a:xfrm rot="-1034382">
              <a:off x="2640" y="2390"/>
              <a:ext cx="40" cy="4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40" name="Line 44"/>
            <p:cNvSpPr>
              <a:spLocks noChangeShapeType="1"/>
            </p:cNvSpPr>
            <p:nvPr/>
          </p:nvSpPr>
          <p:spPr bwMode="auto">
            <a:xfrm rot="20565618" flipH="1">
              <a:off x="2574" y="1810"/>
              <a:ext cx="40" cy="579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41" name="Line 45"/>
            <p:cNvSpPr>
              <a:spLocks noChangeShapeType="1"/>
            </p:cNvSpPr>
            <p:nvPr/>
          </p:nvSpPr>
          <p:spPr bwMode="auto">
            <a:xfrm rot="-1034382">
              <a:off x="2741" y="2395"/>
              <a:ext cx="203" cy="583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42" name="AutoShape 46"/>
            <p:cNvSpPr>
              <a:spLocks noChangeArrowheads="1"/>
            </p:cNvSpPr>
            <p:nvPr/>
          </p:nvSpPr>
          <p:spPr bwMode="auto">
            <a:xfrm rot="2595123">
              <a:off x="3003" y="2967"/>
              <a:ext cx="138" cy="44"/>
            </a:xfrm>
            <a:prstGeom prst="flowChartDelay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47"/>
            <p:cNvGrpSpPr>
              <a:grpSpLocks/>
            </p:cNvGrpSpPr>
            <p:nvPr/>
          </p:nvGrpSpPr>
          <p:grpSpPr bwMode="auto">
            <a:xfrm rot="-128316">
              <a:off x="2376" y="1264"/>
              <a:ext cx="253" cy="384"/>
              <a:chOff x="5607" y="8352"/>
              <a:chExt cx="384" cy="522"/>
            </a:xfrm>
          </p:grpSpPr>
          <p:sp>
            <p:nvSpPr>
              <p:cNvPr id="132144" name="Oval 48"/>
              <p:cNvSpPr>
                <a:spLocks noChangeArrowheads="1"/>
              </p:cNvSpPr>
              <p:nvPr/>
            </p:nvSpPr>
            <p:spPr bwMode="auto">
              <a:xfrm>
                <a:off x="5607" y="8352"/>
                <a:ext cx="348" cy="52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45" name="Freeform 49"/>
              <p:cNvSpPr>
                <a:spLocks/>
              </p:cNvSpPr>
              <p:nvPr/>
            </p:nvSpPr>
            <p:spPr bwMode="auto">
              <a:xfrm>
                <a:off x="5722" y="8564"/>
                <a:ext cx="41" cy="83"/>
              </a:xfrm>
              <a:custGeom>
                <a:avLst/>
                <a:gdLst/>
                <a:ahLst/>
                <a:cxnLst>
                  <a:cxn ang="0">
                    <a:pos x="38" y="16"/>
                  </a:cxn>
                  <a:cxn ang="0">
                    <a:pos x="14" y="1"/>
                  </a:cxn>
                  <a:cxn ang="0">
                    <a:pos x="2" y="19"/>
                  </a:cxn>
                  <a:cxn ang="0">
                    <a:pos x="5" y="49"/>
                  </a:cxn>
                  <a:cxn ang="0">
                    <a:pos x="14" y="67"/>
                  </a:cxn>
                  <a:cxn ang="0">
                    <a:pos x="35" y="82"/>
                  </a:cxn>
                  <a:cxn ang="0">
                    <a:pos x="41" y="61"/>
                  </a:cxn>
                </a:cxnLst>
                <a:rect l="0" t="0" r="r" b="b"/>
                <a:pathLst>
                  <a:path w="41" h="83">
                    <a:moveTo>
                      <a:pt x="38" y="16"/>
                    </a:moveTo>
                    <a:cubicBezTo>
                      <a:pt x="34" y="14"/>
                      <a:pt x="20" y="0"/>
                      <a:pt x="14" y="1"/>
                    </a:cubicBezTo>
                    <a:cubicBezTo>
                      <a:pt x="8" y="2"/>
                      <a:pt x="4" y="11"/>
                      <a:pt x="2" y="19"/>
                    </a:cubicBezTo>
                    <a:cubicBezTo>
                      <a:pt x="0" y="27"/>
                      <a:pt x="3" y="41"/>
                      <a:pt x="5" y="49"/>
                    </a:cubicBezTo>
                    <a:cubicBezTo>
                      <a:pt x="7" y="57"/>
                      <a:pt x="9" y="62"/>
                      <a:pt x="14" y="67"/>
                    </a:cubicBezTo>
                    <a:cubicBezTo>
                      <a:pt x="19" y="72"/>
                      <a:pt x="31" y="83"/>
                      <a:pt x="35" y="82"/>
                    </a:cubicBezTo>
                    <a:cubicBezTo>
                      <a:pt x="39" y="81"/>
                      <a:pt x="40" y="65"/>
                      <a:pt x="41" y="61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46" name="Oval 50"/>
              <p:cNvSpPr>
                <a:spLocks noChangeArrowheads="1"/>
              </p:cNvSpPr>
              <p:nvPr/>
            </p:nvSpPr>
            <p:spPr bwMode="auto">
              <a:xfrm>
                <a:off x="5889" y="8556"/>
                <a:ext cx="30" cy="3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47" name="Freeform 51"/>
              <p:cNvSpPr>
                <a:spLocks/>
              </p:cNvSpPr>
              <p:nvPr/>
            </p:nvSpPr>
            <p:spPr bwMode="auto">
              <a:xfrm>
                <a:off x="5877" y="8507"/>
                <a:ext cx="48" cy="19"/>
              </a:xfrm>
              <a:custGeom>
                <a:avLst/>
                <a:gdLst/>
                <a:ahLst/>
                <a:cxnLst>
                  <a:cxn ang="0">
                    <a:pos x="48" y="13"/>
                  </a:cxn>
                  <a:cxn ang="0">
                    <a:pos x="18" y="1"/>
                  </a:cxn>
                  <a:cxn ang="0">
                    <a:pos x="0" y="19"/>
                  </a:cxn>
                </a:cxnLst>
                <a:rect l="0" t="0" r="r" b="b"/>
                <a:pathLst>
                  <a:path w="48" h="19">
                    <a:moveTo>
                      <a:pt x="48" y="13"/>
                    </a:moveTo>
                    <a:cubicBezTo>
                      <a:pt x="37" y="6"/>
                      <a:pt x="26" y="0"/>
                      <a:pt x="18" y="1"/>
                    </a:cubicBezTo>
                    <a:cubicBezTo>
                      <a:pt x="10" y="2"/>
                      <a:pt x="5" y="10"/>
                      <a:pt x="0" y="19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48" name="Freeform 52"/>
              <p:cNvSpPr>
                <a:spLocks/>
              </p:cNvSpPr>
              <p:nvPr/>
            </p:nvSpPr>
            <p:spPr bwMode="auto">
              <a:xfrm>
                <a:off x="5955" y="8580"/>
                <a:ext cx="36" cy="8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36"/>
                  </a:cxn>
                  <a:cxn ang="0">
                    <a:pos x="33" y="75"/>
                  </a:cxn>
                  <a:cxn ang="0">
                    <a:pos x="6" y="78"/>
                  </a:cxn>
                </a:cxnLst>
                <a:rect l="0" t="0" r="r" b="b"/>
                <a:pathLst>
                  <a:path w="36" h="82">
                    <a:moveTo>
                      <a:pt x="0" y="0"/>
                    </a:moveTo>
                    <a:cubicBezTo>
                      <a:pt x="4" y="6"/>
                      <a:pt x="19" y="24"/>
                      <a:pt x="24" y="36"/>
                    </a:cubicBezTo>
                    <a:cubicBezTo>
                      <a:pt x="29" y="48"/>
                      <a:pt x="36" y="68"/>
                      <a:pt x="33" y="75"/>
                    </a:cubicBezTo>
                    <a:cubicBezTo>
                      <a:pt x="30" y="82"/>
                      <a:pt x="12" y="78"/>
                      <a:pt x="6" y="78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49" name="Freeform 53"/>
              <p:cNvSpPr>
                <a:spLocks/>
              </p:cNvSpPr>
              <p:nvPr/>
            </p:nvSpPr>
            <p:spPr bwMode="auto">
              <a:xfrm>
                <a:off x="5889" y="8736"/>
                <a:ext cx="42" cy="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24" y="6"/>
                  </a:cxn>
                  <a:cxn ang="0">
                    <a:pos x="0" y="3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cubicBezTo>
                      <a:pt x="39" y="1"/>
                      <a:pt x="31" y="6"/>
                      <a:pt x="24" y="6"/>
                    </a:cubicBezTo>
                    <a:cubicBezTo>
                      <a:pt x="17" y="6"/>
                      <a:pt x="5" y="4"/>
                      <a:pt x="0" y="3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50" name="Freeform 54"/>
              <p:cNvSpPr>
                <a:spLocks/>
              </p:cNvSpPr>
              <p:nvPr/>
            </p:nvSpPr>
            <p:spPr bwMode="auto">
              <a:xfrm>
                <a:off x="5775" y="8685"/>
                <a:ext cx="96" cy="1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2"/>
                  </a:cxn>
                  <a:cxn ang="0">
                    <a:pos x="57" y="102"/>
                  </a:cxn>
                  <a:cxn ang="0">
                    <a:pos x="96" y="105"/>
                  </a:cxn>
                </a:cxnLst>
                <a:rect l="0" t="0" r="r" b="b"/>
                <a:pathLst>
                  <a:path w="96" h="107">
                    <a:moveTo>
                      <a:pt x="0" y="0"/>
                    </a:moveTo>
                    <a:cubicBezTo>
                      <a:pt x="2" y="12"/>
                      <a:pt x="5" y="55"/>
                      <a:pt x="15" y="72"/>
                    </a:cubicBezTo>
                    <a:cubicBezTo>
                      <a:pt x="25" y="89"/>
                      <a:pt x="44" y="97"/>
                      <a:pt x="57" y="102"/>
                    </a:cubicBezTo>
                    <a:cubicBezTo>
                      <a:pt x="70" y="107"/>
                      <a:pt x="88" y="105"/>
                      <a:pt x="96" y="105"/>
                    </a:cubicBezTo>
                  </a:path>
                </a:pathLst>
              </a:custGeom>
              <a:noFill/>
              <a:ln w="28575" cap="flat" cmpd="sng">
                <a:solidFill>
                  <a:srgbClr val="FF0066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55"/>
            <p:cNvGrpSpPr>
              <a:grpSpLocks/>
            </p:cNvGrpSpPr>
            <p:nvPr/>
          </p:nvGrpSpPr>
          <p:grpSpPr bwMode="auto">
            <a:xfrm>
              <a:off x="3378" y="3028"/>
              <a:ext cx="189" cy="751"/>
              <a:chOff x="5571" y="9882"/>
              <a:chExt cx="288" cy="1020"/>
            </a:xfrm>
          </p:grpSpPr>
          <p:sp>
            <p:nvSpPr>
              <p:cNvPr id="132152" name="Oval 56"/>
              <p:cNvSpPr>
                <a:spLocks noChangeArrowheads="1"/>
              </p:cNvSpPr>
              <p:nvPr/>
            </p:nvSpPr>
            <p:spPr bwMode="auto">
              <a:xfrm>
                <a:off x="5643" y="9882"/>
                <a:ext cx="60" cy="6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53" name="Line 57"/>
              <p:cNvSpPr>
                <a:spLocks noChangeShapeType="1"/>
              </p:cNvSpPr>
              <p:nvPr/>
            </p:nvSpPr>
            <p:spPr bwMode="auto">
              <a:xfrm flipH="1">
                <a:off x="5571" y="9954"/>
                <a:ext cx="102" cy="948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54" name="Arc 58"/>
              <p:cNvSpPr>
                <a:spLocks/>
              </p:cNvSpPr>
              <p:nvPr/>
            </p:nvSpPr>
            <p:spPr bwMode="auto">
              <a:xfrm>
                <a:off x="5589" y="10824"/>
                <a:ext cx="270" cy="7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55" name="Line 59"/>
              <p:cNvSpPr>
                <a:spLocks noChangeShapeType="1"/>
              </p:cNvSpPr>
              <p:nvPr/>
            </p:nvSpPr>
            <p:spPr bwMode="auto">
              <a:xfrm>
                <a:off x="5571" y="10902"/>
                <a:ext cx="276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60"/>
            <p:cNvGrpSpPr>
              <a:grpSpLocks/>
            </p:cNvGrpSpPr>
            <p:nvPr/>
          </p:nvGrpSpPr>
          <p:grpSpPr bwMode="auto">
            <a:xfrm>
              <a:off x="2308" y="2141"/>
              <a:ext cx="1184" cy="1647"/>
              <a:chOff x="1965" y="7698"/>
              <a:chExt cx="1800" cy="2238"/>
            </a:xfrm>
          </p:grpSpPr>
          <p:sp>
            <p:nvSpPr>
              <p:cNvPr id="132157" name="Line 61"/>
              <p:cNvSpPr>
                <a:spLocks noChangeShapeType="1"/>
              </p:cNvSpPr>
              <p:nvPr/>
            </p:nvSpPr>
            <p:spPr bwMode="auto">
              <a:xfrm>
                <a:off x="1965" y="9936"/>
                <a:ext cx="18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58" name="Rectangle 62"/>
              <p:cNvSpPr>
                <a:spLocks noChangeArrowheads="1"/>
              </p:cNvSpPr>
              <p:nvPr/>
            </p:nvSpPr>
            <p:spPr bwMode="auto">
              <a:xfrm>
                <a:off x="2127" y="8952"/>
                <a:ext cx="738" cy="96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59" name="Line 63"/>
              <p:cNvSpPr>
                <a:spLocks noChangeShapeType="1"/>
              </p:cNvSpPr>
              <p:nvPr/>
            </p:nvSpPr>
            <p:spPr bwMode="auto">
              <a:xfrm flipV="1">
                <a:off x="2127" y="7698"/>
                <a:ext cx="0" cy="12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64"/>
            <p:cNvGrpSpPr>
              <a:grpSpLocks/>
            </p:cNvGrpSpPr>
            <p:nvPr/>
          </p:nvGrpSpPr>
          <p:grpSpPr bwMode="auto">
            <a:xfrm>
              <a:off x="3856" y="2123"/>
              <a:ext cx="1184" cy="1647"/>
              <a:chOff x="1965" y="7698"/>
              <a:chExt cx="1800" cy="2238"/>
            </a:xfrm>
          </p:grpSpPr>
          <p:sp>
            <p:nvSpPr>
              <p:cNvPr id="132161" name="Line 65"/>
              <p:cNvSpPr>
                <a:spLocks noChangeShapeType="1"/>
              </p:cNvSpPr>
              <p:nvPr/>
            </p:nvSpPr>
            <p:spPr bwMode="auto">
              <a:xfrm>
                <a:off x="1965" y="9936"/>
                <a:ext cx="18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62" name="Rectangle 66"/>
              <p:cNvSpPr>
                <a:spLocks noChangeArrowheads="1"/>
              </p:cNvSpPr>
              <p:nvPr/>
            </p:nvSpPr>
            <p:spPr bwMode="auto">
              <a:xfrm>
                <a:off x="2127" y="8952"/>
                <a:ext cx="738" cy="960"/>
              </a:xfrm>
              <a:prstGeom prst="rect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63" name="Line 67"/>
              <p:cNvSpPr>
                <a:spLocks noChangeShapeType="1"/>
              </p:cNvSpPr>
              <p:nvPr/>
            </p:nvSpPr>
            <p:spPr bwMode="auto">
              <a:xfrm flipV="1">
                <a:off x="2127" y="7698"/>
                <a:ext cx="0" cy="12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2164" name="Freeform 68"/>
            <p:cNvSpPr>
              <a:spLocks/>
            </p:cNvSpPr>
            <p:nvPr/>
          </p:nvSpPr>
          <p:spPr bwMode="auto">
            <a:xfrm>
              <a:off x="4061" y="1607"/>
              <a:ext cx="142" cy="1363"/>
            </a:xfrm>
            <a:custGeom>
              <a:avLst/>
              <a:gdLst/>
              <a:ahLst/>
              <a:cxnLst>
                <a:cxn ang="0">
                  <a:pos x="215" y="0"/>
                </a:cxn>
                <a:cxn ang="0">
                  <a:pos x="201" y="98"/>
                </a:cxn>
                <a:cxn ang="0">
                  <a:pos x="60" y="209"/>
                </a:cxn>
                <a:cxn ang="0">
                  <a:pos x="3" y="371"/>
                </a:cxn>
                <a:cxn ang="0">
                  <a:pos x="0" y="515"/>
                </a:cxn>
                <a:cxn ang="0">
                  <a:pos x="41" y="658"/>
                </a:cxn>
                <a:cxn ang="0">
                  <a:pos x="78" y="800"/>
                </a:cxn>
                <a:cxn ang="0">
                  <a:pos x="108" y="944"/>
                </a:cxn>
                <a:cxn ang="0">
                  <a:pos x="146" y="1130"/>
                </a:cxn>
                <a:cxn ang="0">
                  <a:pos x="146" y="1348"/>
                </a:cxn>
                <a:cxn ang="0">
                  <a:pos x="131" y="1505"/>
                </a:cxn>
                <a:cxn ang="0">
                  <a:pos x="86" y="1687"/>
                </a:cxn>
                <a:cxn ang="0">
                  <a:pos x="71" y="1852"/>
                </a:cxn>
              </a:cxnLst>
              <a:rect l="0" t="0" r="r" b="b"/>
              <a:pathLst>
                <a:path w="215" h="1852">
                  <a:moveTo>
                    <a:pt x="215" y="0"/>
                  </a:moveTo>
                  <a:lnTo>
                    <a:pt x="201" y="98"/>
                  </a:lnTo>
                  <a:lnTo>
                    <a:pt x="60" y="209"/>
                  </a:lnTo>
                  <a:lnTo>
                    <a:pt x="3" y="371"/>
                  </a:lnTo>
                  <a:lnTo>
                    <a:pt x="0" y="515"/>
                  </a:lnTo>
                  <a:lnTo>
                    <a:pt x="41" y="658"/>
                  </a:lnTo>
                  <a:lnTo>
                    <a:pt x="78" y="800"/>
                  </a:lnTo>
                  <a:lnTo>
                    <a:pt x="108" y="944"/>
                  </a:lnTo>
                  <a:lnTo>
                    <a:pt x="146" y="1130"/>
                  </a:lnTo>
                  <a:lnTo>
                    <a:pt x="146" y="1348"/>
                  </a:lnTo>
                  <a:lnTo>
                    <a:pt x="131" y="1505"/>
                  </a:lnTo>
                  <a:lnTo>
                    <a:pt x="86" y="1687"/>
                  </a:lnTo>
                  <a:lnTo>
                    <a:pt x="71" y="1852"/>
                  </a:lnTo>
                </a:path>
              </a:pathLst>
            </a:custGeom>
            <a:noFill/>
            <a:ln w="57150" cap="flat" cmpd="sng">
              <a:solidFill>
                <a:srgbClr val="FF0066"/>
              </a:solidFill>
              <a:prstDash val="sysDot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65" name="Oval 69"/>
            <p:cNvSpPr>
              <a:spLocks noChangeArrowheads="1"/>
            </p:cNvSpPr>
            <p:nvPr/>
          </p:nvSpPr>
          <p:spPr bwMode="auto">
            <a:xfrm rot="-319929">
              <a:off x="4116" y="2825"/>
              <a:ext cx="107" cy="221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66" name="Arc 70"/>
            <p:cNvSpPr>
              <a:spLocks/>
            </p:cNvSpPr>
            <p:nvPr/>
          </p:nvSpPr>
          <p:spPr bwMode="auto">
            <a:xfrm rot="-10800000" flipH="1" flipV="1">
              <a:off x="4182" y="1765"/>
              <a:ext cx="57" cy="27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4574"/>
                <a:gd name="T1" fmla="*/ 0 h 21600"/>
                <a:gd name="T2" fmla="*/ 14574 w 14574"/>
                <a:gd name="T3" fmla="*/ 5658 h 21600"/>
                <a:gd name="T4" fmla="*/ 0 w 1457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574" h="21600" fill="none" extrusionOk="0">
                  <a:moveTo>
                    <a:pt x="-1" y="0"/>
                  </a:moveTo>
                  <a:cubicBezTo>
                    <a:pt x="5394" y="0"/>
                    <a:pt x="10592" y="2018"/>
                    <a:pt x="14574" y="5657"/>
                  </a:cubicBezTo>
                </a:path>
                <a:path w="14574" h="21600" stroke="0" extrusionOk="0">
                  <a:moveTo>
                    <a:pt x="-1" y="0"/>
                  </a:moveTo>
                  <a:cubicBezTo>
                    <a:pt x="5394" y="0"/>
                    <a:pt x="10592" y="2018"/>
                    <a:pt x="14574" y="5657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67" name="Arc 71"/>
            <p:cNvSpPr>
              <a:spLocks/>
            </p:cNvSpPr>
            <p:nvPr/>
          </p:nvSpPr>
          <p:spPr bwMode="auto">
            <a:xfrm rot="-10800000" flipH="1" flipV="1">
              <a:off x="4149" y="1836"/>
              <a:ext cx="110" cy="11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458"/>
                <a:gd name="T1" fmla="*/ 0 h 21600"/>
                <a:gd name="T2" fmla="*/ 21458 w 21458"/>
                <a:gd name="T3" fmla="*/ 19129 h 21600"/>
                <a:gd name="T4" fmla="*/ 0 w 21458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458" h="21600" fill="none" extrusionOk="0">
                  <a:moveTo>
                    <a:pt x="-1" y="0"/>
                  </a:moveTo>
                  <a:cubicBezTo>
                    <a:pt x="10973" y="0"/>
                    <a:pt x="20202" y="8227"/>
                    <a:pt x="21458" y="19128"/>
                  </a:cubicBezTo>
                </a:path>
                <a:path w="21458" h="21600" stroke="0" extrusionOk="0">
                  <a:moveTo>
                    <a:pt x="-1" y="0"/>
                  </a:moveTo>
                  <a:cubicBezTo>
                    <a:pt x="10973" y="0"/>
                    <a:pt x="20202" y="8227"/>
                    <a:pt x="21458" y="19128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68" name="Arc 72"/>
            <p:cNvSpPr>
              <a:spLocks/>
            </p:cNvSpPr>
            <p:nvPr/>
          </p:nvSpPr>
          <p:spPr bwMode="auto">
            <a:xfrm rot="-10800000" flipH="1" flipV="1">
              <a:off x="4141" y="1924"/>
              <a:ext cx="125" cy="1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3851"/>
                <a:gd name="T2" fmla="*/ 21482 w 21600"/>
                <a:gd name="T3" fmla="*/ 23851 h 23851"/>
                <a:gd name="T4" fmla="*/ 0 w 21600"/>
                <a:gd name="T5" fmla="*/ 21600 h 23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3851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351"/>
                    <a:pt x="21560" y="23103"/>
                    <a:pt x="21482" y="23851"/>
                  </a:cubicBezTo>
                </a:path>
                <a:path w="21600" h="23851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2351"/>
                    <a:pt x="21560" y="23103"/>
                    <a:pt x="21482" y="2385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69" name="Arc 73"/>
            <p:cNvSpPr>
              <a:spLocks/>
            </p:cNvSpPr>
            <p:nvPr/>
          </p:nvSpPr>
          <p:spPr bwMode="auto">
            <a:xfrm rot="-10800000" flipH="1" flipV="1">
              <a:off x="4140" y="2016"/>
              <a:ext cx="123" cy="10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2695"/>
                <a:gd name="T2" fmla="*/ 21572 w 21600"/>
                <a:gd name="T3" fmla="*/ 22695 h 22695"/>
                <a:gd name="T4" fmla="*/ 0 w 21600"/>
                <a:gd name="T5" fmla="*/ 21600 h 22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269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65"/>
                    <a:pt x="21590" y="22330"/>
                    <a:pt x="21572" y="22695"/>
                  </a:cubicBezTo>
                </a:path>
                <a:path w="21600" h="2269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1965"/>
                    <a:pt x="21590" y="22330"/>
                    <a:pt x="21572" y="2269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70" name="Arc 74"/>
            <p:cNvSpPr>
              <a:spLocks/>
            </p:cNvSpPr>
            <p:nvPr/>
          </p:nvSpPr>
          <p:spPr bwMode="auto">
            <a:xfrm rot="-10800000" flipH="1" flipV="1">
              <a:off x="4161" y="2123"/>
              <a:ext cx="86" cy="15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5037"/>
                <a:gd name="T1" fmla="*/ 0 h 21600"/>
                <a:gd name="T2" fmla="*/ 15037 w 15037"/>
                <a:gd name="T3" fmla="*/ 6093 h 21600"/>
                <a:gd name="T4" fmla="*/ 0 w 15037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37" h="21600" fill="none" extrusionOk="0">
                  <a:moveTo>
                    <a:pt x="-1" y="0"/>
                  </a:moveTo>
                  <a:cubicBezTo>
                    <a:pt x="5613" y="0"/>
                    <a:pt x="11006" y="2185"/>
                    <a:pt x="15036" y="6093"/>
                  </a:cubicBezTo>
                </a:path>
                <a:path w="15037" h="21600" stroke="0" extrusionOk="0">
                  <a:moveTo>
                    <a:pt x="-1" y="0"/>
                  </a:moveTo>
                  <a:cubicBezTo>
                    <a:pt x="5613" y="0"/>
                    <a:pt x="11006" y="2185"/>
                    <a:pt x="15036" y="6093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71" name="Line 75"/>
            <p:cNvSpPr>
              <a:spLocks noChangeShapeType="1"/>
            </p:cNvSpPr>
            <p:nvPr/>
          </p:nvSpPr>
          <p:spPr bwMode="auto">
            <a:xfrm flipV="1">
              <a:off x="4180" y="3006"/>
              <a:ext cx="568" cy="40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72" name="Oval 76"/>
            <p:cNvSpPr>
              <a:spLocks noChangeArrowheads="1"/>
            </p:cNvSpPr>
            <p:nvPr/>
          </p:nvSpPr>
          <p:spPr bwMode="auto">
            <a:xfrm>
              <a:off x="4203" y="1738"/>
              <a:ext cx="40" cy="45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73" name="Oval 77"/>
            <p:cNvSpPr>
              <a:spLocks noChangeArrowheads="1"/>
            </p:cNvSpPr>
            <p:nvPr/>
          </p:nvSpPr>
          <p:spPr bwMode="auto">
            <a:xfrm>
              <a:off x="4160" y="2370"/>
              <a:ext cx="39" cy="44"/>
            </a:xfrm>
            <a:prstGeom prst="ellipse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74" name="Line 78"/>
            <p:cNvSpPr>
              <a:spLocks noChangeShapeType="1"/>
            </p:cNvSpPr>
            <p:nvPr/>
          </p:nvSpPr>
          <p:spPr bwMode="auto">
            <a:xfrm flipH="1">
              <a:off x="4180" y="1783"/>
              <a:ext cx="39" cy="578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75" name="Line 79"/>
            <p:cNvSpPr>
              <a:spLocks noChangeShapeType="1"/>
            </p:cNvSpPr>
            <p:nvPr/>
          </p:nvSpPr>
          <p:spPr bwMode="auto">
            <a:xfrm>
              <a:off x="4180" y="2423"/>
              <a:ext cx="102" cy="649"/>
            </a:xfrm>
            <a:prstGeom prst="lin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2176" name="AutoShape 80"/>
            <p:cNvSpPr>
              <a:spLocks noChangeArrowheads="1"/>
            </p:cNvSpPr>
            <p:nvPr/>
          </p:nvSpPr>
          <p:spPr bwMode="auto">
            <a:xfrm rot="4698638">
              <a:off x="4221" y="3134"/>
              <a:ext cx="154" cy="40"/>
            </a:xfrm>
            <a:prstGeom prst="flowChartDelay">
              <a:avLst/>
            </a:prstGeom>
            <a:solidFill>
              <a:srgbClr val="FFFFFF"/>
            </a:solidFill>
            <a:ln w="28575">
              <a:solidFill>
                <a:srgbClr val="FF0066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9" name="Group 81"/>
            <p:cNvGrpSpPr>
              <a:grpSpLocks/>
            </p:cNvGrpSpPr>
            <p:nvPr/>
          </p:nvGrpSpPr>
          <p:grpSpPr bwMode="auto">
            <a:xfrm rot="906066">
              <a:off x="4156" y="1235"/>
              <a:ext cx="253" cy="384"/>
              <a:chOff x="5607" y="8352"/>
              <a:chExt cx="384" cy="522"/>
            </a:xfrm>
          </p:grpSpPr>
          <p:sp>
            <p:nvSpPr>
              <p:cNvPr id="132178" name="Oval 82"/>
              <p:cNvSpPr>
                <a:spLocks noChangeArrowheads="1"/>
              </p:cNvSpPr>
              <p:nvPr/>
            </p:nvSpPr>
            <p:spPr bwMode="auto">
              <a:xfrm>
                <a:off x="5607" y="8352"/>
                <a:ext cx="348" cy="522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79" name="Freeform 83"/>
              <p:cNvSpPr>
                <a:spLocks/>
              </p:cNvSpPr>
              <p:nvPr/>
            </p:nvSpPr>
            <p:spPr bwMode="auto">
              <a:xfrm>
                <a:off x="5722" y="8564"/>
                <a:ext cx="41" cy="83"/>
              </a:xfrm>
              <a:custGeom>
                <a:avLst/>
                <a:gdLst/>
                <a:ahLst/>
                <a:cxnLst>
                  <a:cxn ang="0">
                    <a:pos x="38" y="16"/>
                  </a:cxn>
                  <a:cxn ang="0">
                    <a:pos x="14" y="1"/>
                  </a:cxn>
                  <a:cxn ang="0">
                    <a:pos x="2" y="19"/>
                  </a:cxn>
                  <a:cxn ang="0">
                    <a:pos x="5" y="49"/>
                  </a:cxn>
                  <a:cxn ang="0">
                    <a:pos x="14" y="67"/>
                  </a:cxn>
                  <a:cxn ang="0">
                    <a:pos x="35" y="82"/>
                  </a:cxn>
                  <a:cxn ang="0">
                    <a:pos x="41" y="61"/>
                  </a:cxn>
                </a:cxnLst>
                <a:rect l="0" t="0" r="r" b="b"/>
                <a:pathLst>
                  <a:path w="41" h="83">
                    <a:moveTo>
                      <a:pt x="38" y="16"/>
                    </a:moveTo>
                    <a:cubicBezTo>
                      <a:pt x="34" y="14"/>
                      <a:pt x="20" y="0"/>
                      <a:pt x="14" y="1"/>
                    </a:cubicBezTo>
                    <a:cubicBezTo>
                      <a:pt x="8" y="2"/>
                      <a:pt x="4" y="11"/>
                      <a:pt x="2" y="19"/>
                    </a:cubicBezTo>
                    <a:cubicBezTo>
                      <a:pt x="0" y="27"/>
                      <a:pt x="3" y="41"/>
                      <a:pt x="5" y="49"/>
                    </a:cubicBezTo>
                    <a:cubicBezTo>
                      <a:pt x="7" y="57"/>
                      <a:pt x="9" y="62"/>
                      <a:pt x="14" y="67"/>
                    </a:cubicBezTo>
                    <a:cubicBezTo>
                      <a:pt x="19" y="72"/>
                      <a:pt x="31" y="83"/>
                      <a:pt x="35" y="82"/>
                    </a:cubicBezTo>
                    <a:cubicBezTo>
                      <a:pt x="39" y="81"/>
                      <a:pt x="40" y="65"/>
                      <a:pt x="41" y="61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0" name="Oval 84"/>
              <p:cNvSpPr>
                <a:spLocks noChangeArrowheads="1"/>
              </p:cNvSpPr>
              <p:nvPr/>
            </p:nvSpPr>
            <p:spPr bwMode="auto">
              <a:xfrm>
                <a:off x="5889" y="8556"/>
                <a:ext cx="30" cy="36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1" name="Freeform 85"/>
              <p:cNvSpPr>
                <a:spLocks/>
              </p:cNvSpPr>
              <p:nvPr/>
            </p:nvSpPr>
            <p:spPr bwMode="auto">
              <a:xfrm>
                <a:off x="5877" y="8507"/>
                <a:ext cx="48" cy="19"/>
              </a:xfrm>
              <a:custGeom>
                <a:avLst/>
                <a:gdLst/>
                <a:ahLst/>
                <a:cxnLst>
                  <a:cxn ang="0">
                    <a:pos x="48" y="13"/>
                  </a:cxn>
                  <a:cxn ang="0">
                    <a:pos x="18" y="1"/>
                  </a:cxn>
                  <a:cxn ang="0">
                    <a:pos x="0" y="19"/>
                  </a:cxn>
                </a:cxnLst>
                <a:rect l="0" t="0" r="r" b="b"/>
                <a:pathLst>
                  <a:path w="48" h="19">
                    <a:moveTo>
                      <a:pt x="48" y="13"/>
                    </a:moveTo>
                    <a:cubicBezTo>
                      <a:pt x="37" y="6"/>
                      <a:pt x="26" y="0"/>
                      <a:pt x="18" y="1"/>
                    </a:cubicBezTo>
                    <a:cubicBezTo>
                      <a:pt x="10" y="2"/>
                      <a:pt x="5" y="10"/>
                      <a:pt x="0" y="19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2" name="Freeform 86"/>
              <p:cNvSpPr>
                <a:spLocks/>
              </p:cNvSpPr>
              <p:nvPr/>
            </p:nvSpPr>
            <p:spPr bwMode="auto">
              <a:xfrm>
                <a:off x="5955" y="8580"/>
                <a:ext cx="36" cy="8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4" y="36"/>
                  </a:cxn>
                  <a:cxn ang="0">
                    <a:pos x="33" y="75"/>
                  </a:cxn>
                  <a:cxn ang="0">
                    <a:pos x="6" y="78"/>
                  </a:cxn>
                </a:cxnLst>
                <a:rect l="0" t="0" r="r" b="b"/>
                <a:pathLst>
                  <a:path w="36" h="82">
                    <a:moveTo>
                      <a:pt x="0" y="0"/>
                    </a:moveTo>
                    <a:cubicBezTo>
                      <a:pt x="4" y="6"/>
                      <a:pt x="19" y="24"/>
                      <a:pt x="24" y="36"/>
                    </a:cubicBezTo>
                    <a:cubicBezTo>
                      <a:pt x="29" y="48"/>
                      <a:pt x="36" y="68"/>
                      <a:pt x="33" y="75"/>
                    </a:cubicBezTo>
                    <a:cubicBezTo>
                      <a:pt x="30" y="82"/>
                      <a:pt x="12" y="78"/>
                      <a:pt x="6" y="78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3" name="Freeform 87"/>
              <p:cNvSpPr>
                <a:spLocks/>
              </p:cNvSpPr>
              <p:nvPr/>
            </p:nvSpPr>
            <p:spPr bwMode="auto">
              <a:xfrm>
                <a:off x="5889" y="8736"/>
                <a:ext cx="42" cy="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24" y="6"/>
                  </a:cxn>
                  <a:cxn ang="0">
                    <a:pos x="0" y="3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cubicBezTo>
                      <a:pt x="39" y="1"/>
                      <a:pt x="31" y="6"/>
                      <a:pt x="24" y="6"/>
                    </a:cubicBezTo>
                    <a:cubicBezTo>
                      <a:pt x="17" y="6"/>
                      <a:pt x="5" y="4"/>
                      <a:pt x="0" y="3"/>
                    </a:cubicBezTo>
                  </a:path>
                </a:pathLst>
              </a:custGeom>
              <a:noFill/>
              <a:ln w="28575" cmpd="sng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4" name="Freeform 88"/>
              <p:cNvSpPr>
                <a:spLocks/>
              </p:cNvSpPr>
              <p:nvPr/>
            </p:nvSpPr>
            <p:spPr bwMode="auto">
              <a:xfrm>
                <a:off x="5775" y="8685"/>
                <a:ext cx="96" cy="1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2"/>
                  </a:cxn>
                  <a:cxn ang="0">
                    <a:pos x="57" y="102"/>
                  </a:cxn>
                  <a:cxn ang="0">
                    <a:pos x="96" y="105"/>
                  </a:cxn>
                </a:cxnLst>
                <a:rect l="0" t="0" r="r" b="b"/>
                <a:pathLst>
                  <a:path w="96" h="107">
                    <a:moveTo>
                      <a:pt x="0" y="0"/>
                    </a:moveTo>
                    <a:cubicBezTo>
                      <a:pt x="2" y="12"/>
                      <a:pt x="5" y="55"/>
                      <a:pt x="15" y="72"/>
                    </a:cubicBezTo>
                    <a:cubicBezTo>
                      <a:pt x="25" y="89"/>
                      <a:pt x="44" y="97"/>
                      <a:pt x="57" y="102"/>
                    </a:cubicBezTo>
                    <a:cubicBezTo>
                      <a:pt x="70" y="107"/>
                      <a:pt x="88" y="105"/>
                      <a:pt x="96" y="105"/>
                    </a:cubicBezTo>
                  </a:path>
                </a:pathLst>
              </a:custGeom>
              <a:noFill/>
              <a:ln w="28575" cap="flat" cmpd="sng">
                <a:solidFill>
                  <a:srgbClr val="FF0066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" name="Group 89"/>
            <p:cNvGrpSpPr>
              <a:grpSpLocks/>
            </p:cNvGrpSpPr>
            <p:nvPr/>
          </p:nvGrpSpPr>
          <p:grpSpPr bwMode="auto">
            <a:xfrm>
              <a:off x="4689" y="3002"/>
              <a:ext cx="189" cy="750"/>
              <a:chOff x="7101" y="9840"/>
              <a:chExt cx="288" cy="1020"/>
            </a:xfrm>
          </p:grpSpPr>
          <p:sp>
            <p:nvSpPr>
              <p:cNvPr id="132186" name="Oval 90"/>
              <p:cNvSpPr>
                <a:spLocks noChangeArrowheads="1"/>
              </p:cNvSpPr>
              <p:nvPr/>
            </p:nvSpPr>
            <p:spPr bwMode="auto">
              <a:xfrm>
                <a:off x="7173" y="9840"/>
                <a:ext cx="60" cy="60"/>
              </a:xfrm>
              <a:prstGeom prst="ellipse">
                <a:avLst/>
              </a:prstGeom>
              <a:solidFill>
                <a:srgbClr val="FFFFFF"/>
              </a:solidFill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7" name="Line 91"/>
              <p:cNvSpPr>
                <a:spLocks noChangeShapeType="1"/>
              </p:cNvSpPr>
              <p:nvPr/>
            </p:nvSpPr>
            <p:spPr bwMode="auto">
              <a:xfrm flipH="1">
                <a:off x="7101" y="9912"/>
                <a:ext cx="102" cy="948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8" name="Arc 92"/>
              <p:cNvSpPr>
                <a:spLocks/>
              </p:cNvSpPr>
              <p:nvPr/>
            </p:nvSpPr>
            <p:spPr bwMode="auto">
              <a:xfrm>
                <a:off x="7119" y="10782"/>
                <a:ext cx="270" cy="7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2189" name="Line 93"/>
              <p:cNvSpPr>
                <a:spLocks noChangeShapeType="1"/>
              </p:cNvSpPr>
              <p:nvPr/>
            </p:nvSpPr>
            <p:spPr bwMode="auto">
              <a:xfrm>
                <a:off x="7101" y="10860"/>
                <a:ext cx="276" cy="0"/>
              </a:xfrm>
              <a:prstGeom prst="lin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32190" name="Text Box 94"/>
            <p:cNvSpPr txBox="1">
              <a:spLocks noChangeArrowheads="1"/>
            </p:cNvSpPr>
            <p:nvPr/>
          </p:nvSpPr>
          <p:spPr bwMode="auto">
            <a:xfrm>
              <a:off x="864" y="240"/>
              <a:ext cx="4498" cy="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rgbClr val="00CC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Правильное</a:t>
              </a:r>
              <a:r>
                <a:rPr lang="ru-RU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и</a:t>
              </a:r>
              <a:r>
                <a:rPr lang="ru-RU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800" b="1" dirty="0">
                  <a:solidFill>
                    <a:srgbClr val="FF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неправильное</a:t>
              </a:r>
              <a:r>
                <a:rPr lang="ru-RU" sz="2800" b="1" dirty="0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8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положение сидя.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504</TotalTime>
  <Words>537</Words>
  <Application>Microsoft Office PowerPoint</Application>
  <PresentationFormat>Экран (4:3)</PresentationFormat>
  <Paragraphs>100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Муниципальное  автономное  общеобразовательное учреждение «Средняя общеобразовательная школа № 74» Г.Ижевск   урок по теме:  «Осанка и ее коррекция»   8 класс биология ФГОС   Прохоровой  Надежды Романовны,  учителя биологии         </vt:lpstr>
      <vt:lpstr>        Цель урока:    профилактика и коррекция нарушений состояния осанки школьников, формирование устойчивой мотивации на сохранение здоровья и здоровый образ жизни.  ЗАДАЧИ УРОКА: </vt:lpstr>
      <vt:lpstr>Слайд 3</vt:lpstr>
      <vt:lpstr>Актуальность:</vt:lpstr>
      <vt:lpstr> Тип урока: комбинированный </vt:lpstr>
      <vt:lpstr> 2) Изучение новой темы.  Нарушения осанки: </vt:lpstr>
      <vt:lpstr>Слайд 7</vt:lpstr>
      <vt:lpstr>Слайд 8</vt:lpstr>
      <vt:lpstr>РИС.3</vt:lpstr>
      <vt:lpstr>Виды коррекции осанки (рассказ учителя)</vt:lpstr>
      <vt:lpstr>Закрепление</vt:lpstr>
      <vt:lpstr>Виды упражнений: </vt:lpstr>
      <vt:lpstr>Вариант  упражнений №1  (корректируем осанку у стены)</vt:lpstr>
      <vt:lpstr>С предметом на голове</vt:lpstr>
      <vt:lpstr>Упражнения с грузом</vt:lpstr>
      <vt:lpstr>Упражнение замок</vt:lpstr>
      <vt:lpstr>Есть к чему стремиться !</vt:lpstr>
      <vt:lpstr>Правильная осанка –залог здоровья!</vt:lpstr>
      <vt:lpstr>Вариант упражнений №2  Упражнение «Вырастим большими»</vt:lpstr>
      <vt:lpstr>Упражнение «Перекаты»</vt:lpstr>
      <vt:lpstr>Упражнение «Цветок»</vt:lpstr>
      <vt:lpstr>Упражнение «Пальма»</vt:lpstr>
      <vt:lpstr>Упражнение «Хлопушки»</vt:lpstr>
      <vt:lpstr>Слайд 24</vt:lpstr>
      <vt:lpstr> Возвращение к проблеме урока(пути решения)Вывод по уроку  Спасибо за внимание!  «Осанка выражает  состояние души» генерал русской армии Густав Маннергейм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Специфика организации двигательного режима для учащихся среднего звена – из опыта работы Городской экспериментальной площадки МОУ «СОШ № 74»</dc:title>
  <cp:lastModifiedBy>Admin</cp:lastModifiedBy>
  <cp:revision>99</cp:revision>
  <dcterms:modified xsi:type="dcterms:W3CDTF">2016-10-22T07:17:10Z</dcterms:modified>
</cp:coreProperties>
</file>