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68B6-AB1B-421D-B18F-62408DC6BE95}" type="datetimeFigureOut">
              <a:rPr lang="en-US" smtClean="0"/>
              <a:t>29-Jun-15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0194-3C6A-44E9-B184-6D84A52B48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TRNG14</dc:creator>
  <cp:lastModifiedBy>TRNG14</cp:lastModifiedBy>
  <cp:revision>5</cp:revision>
  <dcterms:created xsi:type="dcterms:W3CDTF">2015-06-29T10:58:35Z</dcterms:created>
  <dcterms:modified xsi:type="dcterms:W3CDTF">2015-06-29T11:43:40Z</dcterms:modified>
</cp:coreProperties>
</file>