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2" r:id="rId6"/>
    <p:sldId id="260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65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1" autoAdjust="0"/>
    <p:restoredTop sz="86380" autoAdjust="0"/>
  </p:normalViewPr>
  <p:slideViewPr>
    <p:cSldViewPr>
      <p:cViewPr>
        <p:scale>
          <a:sx n="66" d="100"/>
          <a:sy n="66" d="100"/>
        </p:scale>
        <p:origin x="-1272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52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3711B0-6CE9-4196-984A-3F0F27B59B34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11460412-F887-4BC7-9C3F-8616207D91FE}">
      <dgm:prSet phldrT="[Текст]"/>
      <dgm:spPr/>
      <dgm:t>
        <a:bodyPr/>
        <a:lstStyle/>
        <a:p>
          <a:r>
            <a:rPr lang="ru-RU" dirty="0" smtClean="0"/>
            <a:t>Герб</a:t>
          </a:r>
          <a:endParaRPr lang="ru-RU" dirty="0"/>
        </a:p>
      </dgm:t>
    </dgm:pt>
    <dgm:pt modelId="{BC91FF1A-DFEA-4B0E-918A-A7D32E64788D}" type="parTrans" cxnId="{A5B3FF1C-32F8-4DD9-A7C6-E9F2833172D0}">
      <dgm:prSet/>
      <dgm:spPr/>
      <dgm:t>
        <a:bodyPr/>
        <a:lstStyle/>
        <a:p>
          <a:endParaRPr lang="ru-RU"/>
        </a:p>
      </dgm:t>
    </dgm:pt>
    <dgm:pt modelId="{247BB272-DD25-4855-A4A3-56EF3C6B2E59}" type="sibTrans" cxnId="{A5B3FF1C-32F8-4DD9-A7C6-E9F2833172D0}">
      <dgm:prSet/>
      <dgm:spPr/>
      <dgm:t>
        <a:bodyPr/>
        <a:lstStyle/>
        <a:p>
          <a:endParaRPr lang="ru-RU"/>
        </a:p>
      </dgm:t>
    </dgm:pt>
    <dgm:pt modelId="{6ACA4936-BF23-468B-9C15-BB3C48243274}">
      <dgm:prSet phldrT="[Текст]"/>
      <dgm:spPr/>
      <dgm:t>
        <a:bodyPr/>
        <a:lstStyle/>
        <a:p>
          <a:r>
            <a:rPr lang="ru-RU" dirty="0" smtClean="0"/>
            <a:t>Флаг</a:t>
          </a:r>
          <a:endParaRPr lang="ru-RU" dirty="0"/>
        </a:p>
      </dgm:t>
    </dgm:pt>
    <dgm:pt modelId="{DD05CB7A-C1CA-4B58-9513-2022C881FF57}" type="parTrans" cxnId="{BD2C707C-B77F-4A5E-970A-7A0A6B764BFF}">
      <dgm:prSet/>
      <dgm:spPr/>
      <dgm:t>
        <a:bodyPr/>
        <a:lstStyle/>
        <a:p>
          <a:endParaRPr lang="ru-RU"/>
        </a:p>
      </dgm:t>
    </dgm:pt>
    <dgm:pt modelId="{8B1F6AB7-FC54-4C5F-8178-61EC4E55F9BC}" type="sibTrans" cxnId="{BD2C707C-B77F-4A5E-970A-7A0A6B764BFF}">
      <dgm:prSet/>
      <dgm:spPr/>
      <dgm:t>
        <a:bodyPr/>
        <a:lstStyle/>
        <a:p>
          <a:endParaRPr lang="ru-RU"/>
        </a:p>
      </dgm:t>
    </dgm:pt>
    <dgm:pt modelId="{3F5FA8CA-037A-404F-A009-0E96C796BF66}">
      <dgm:prSet phldrT="[Текст]"/>
      <dgm:spPr/>
      <dgm:t>
        <a:bodyPr/>
        <a:lstStyle/>
        <a:p>
          <a:r>
            <a:rPr lang="ru-RU" dirty="0" smtClean="0"/>
            <a:t>Гимн</a:t>
          </a:r>
          <a:endParaRPr lang="ru-RU" dirty="0"/>
        </a:p>
      </dgm:t>
    </dgm:pt>
    <dgm:pt modelId="{87F4217C-A31E-452B-9BC4-6B0532EC1911}" type="parTrans" cxnId="{1DE7510E-E357-41B4-9A38-DD7871E29078}">
      <dgm:prSet/>
      <dgm:spPr/>
      <dgm:t>
        <a:bodyPr/>
        <a:lstStyle/>
        <a:p>
          <a:endParaRPr lang="ru-RU"/>
        </a:p>
      </dgm:t>
    </dgm:pt>
    <dgm:pt modelId="{AF4B8326-6DEC-4234-9F15-8912E5D48BDF}" type="sibTrans" cxnId="{1DE7510E-E357-41B4-9A38-DD7871E29078}">
      <dgm:prSet/>
      <dgm:spPr/>
      <dgm:t>
        <a:bodyPr/>
        <a:lstStyle/>
        <a:p>
          <a:endParaRPr lang="ru-RU"/>
        </a:p>
      </dgm:t>
    </dgm:pt>
    <dgm:pt modelId="{F66A23B0-42F6-477A-A13B-9535067AC04D}" type="pres">
      <dgm:prSet presAssocID="{113711B0-6CE9-4196-984A-3F0F27B59B34}" presName="Name0" presStyleCnt="0">
        <dgm:presLayoutVars>
          <dgm:dir/>
          <dgm:resizeHandles val="exact"/>
        </dgm:presLayoutVars>
      </dgm:prSet>
      <dgm:spPr/>
    </dgm:pt>
    <dgm:pt modelId="{5E1C713F-7C47-4F6B-9BFC-2F24F0DA9BC2}" type="pres">
      <dgm:prSet presAssocID="{11460412-F887-4BC7-9C3F-8616207D91F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18D4AC-1C1F-4E62-A50C-0CE49D3CF5C2}" type="pres">
      <dgm:prSet presAssocID="{247BB272-DD25-4855-A4A3-56EF3C6B2E59}" presName="sibTrans" presStyleLbl="sibTrans2D1" presStyleIdx="0" presStyleCnt="2"/>
      <dgm:spPr/>
      <dgm:t>
        <a:bodyPr/>
        <a:lstStyle/>
        <a:p>
          <a:endParaRPr lang="ru-RU"/>
        </a:p>
      </dgm:t>
    </dgm:pt>
    <dgm:pt modelId="{4666A9DF-B002-4831-A3D6-455677088FD3}" type="pres">
      <dgm:prSet presAssocID="{247BB272-DD25-4855-A4A3-56EF3C6B2E59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4E8334FD-F3D4-4CC8-9020-19EC8834B5C4}" type="pres">
      <dgm:prSet presAssocID="{6ACA4936-BF23-468B-9C15-BB3C4824327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1DB622-C54A-42A1-ACE2-FC9FA9B8278D}" type="pres">
      <dgm:prSet presAssocID="{8B1F6AB7-FC54-4C5F-8178-61EC4E55F9BC}" presName="sibTrans" presStyleLbl="sibTrans2D1" presStyleIdx="1" presStyleCnt="2"/>
      <dgm:spPr/>
      <dgm:t>
        <a:bodyPr/>
        <a:lstStyle/>
        <a:p>
          <a:endParaRPr lang="ru-RU"/>
        </a:p>
      </dgm:t>
    </dgm:pt>
    <dgm:pt modelId="{03E4CB28-EA01-4A15-95BD-466F700580BF}" type="pres">
      <dgm:prSet presAssocID="{8B1F6AB7-FC54-4C5F-8178-61EC4E55F9BC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C8CD3183-486F-4C3E-A929-F9811F94E5CC}" type="pres">
      <dgm:prSet presAssocID="{3F5FA8CA-037A-404F-A009-0E96C796BF6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EE4851-0682-415E-A835-DAA37D8E2902}" type="presOf" srcId="{113711B0-6CE9-4196-984A-3F0F27B59B34}" destId="{F66A23B0-42F6-477A-A13B-9535067AC04D}" srcOrd="0" destOrd="0" presId="urn:microsoft.com/office/officeart/2005/8/layout/process1"/>
    <dgm:cxn modelId="{BD2C707C-B77F-4A5E-970A-7A0A6B764BFF}" srcId="{113711B0-6CE9-4196-984A-3F0F27B59B34}" destId="{6ACA4936-BF23-468B-9C15-BB3C48243274}" srcOrd="1" destOrd="0" parTransId="{DD05CB7A-C1CA-4B58-9513-2022C881FF57}" sibTransId="{8B1F6AB7-FC54-4C5F-8178-61EC4E55F9BC}"/>
    <dgm:cxn modelId="{5B1FEE30-37EC-41D4-8CEF-B7024362976B}" type="presOf" srcId="{8B1F6AB7-FC54-4C5F-8178-61EC4E55F9BC}" destId="{141DB622-C54A-42A1-ACE2-FC9FA9B8278D}" srcOrd="0" destOrd="0" presId="urn:microsoft.com/office/officeart/2005/8/layout/process1"/>
    <dgm:cxn modelId="{4580390E-2CD1-4D5E-9C29-2F0A56E78710}" type="presOf" srcId="{3F5FA8CA-037A-404F-A009-0E96C796BF66}" destId="{C8CD3183-486F-4C3E-A929-F9811F94E5CC}" srcOrd="0" destOrd="0" presId="urn:microsoft.com/office/officeart/2005/8/layout/process1"/>
    <dgm:cxn modelId="{A5B3FF1C-32F8-4DD9-A7C6-E9F2833172D0}" srcId="{113711B0-6CE9-4196-984A-3F0F27B59B34}" destId="{11460412-F887-4BC7-9C3F-8616207D91FE}" srcOrd="0" destOrd="0" parTransId="{BC91FF1A-DFEA-4B0E-918A-A7D32E64788D}" sibTransId="{247BB272-DD25-4855-A4A3-56EF3C6B2E59}"/>
    <dgm:cxn modelId="{F7FB4E47-3D6E-49C7-BC0A-4E276A366D40}" type="presOf" srcId="{8B1F6AB7-FC54-4C5F-8178-61EC4E55F9BC}" destId="{03E4CB28-EA01-4A15-95BD-466F700580BF}" srcOrd="1" destOrd="0" presId="urn:microsoft.com/office/officeart/2005/8/layout/process1"/>
    <dgm:cxn modelId="{6403D560-B46E-4AF3-96DD-8F598B9A5BB7}" type="presOf" srcId="{6ACA4936-BF23-468B-9C15-BB3C48243274}" destId="{4E8334FD-F3D4-4CC8-9020-19EC8834B5C4}" srcOrd="0" destOrd="0" presId="urn:microsoft.com/office/officeart/2005/8/layout/process1"/>
    <dgm:cxn modelId="{08E63E19-90BA-4662-A994-C1E7309FE7EF}" type="presOf" srcId="{247BB272-DD25-4855-A4A3-56EF3C6B2E59}" destId="{0718D4AC-1C1F-4E62-A50C-0CE49D3CF5C2}" srcOrd="0" destOrd="0" presId="urn:microsoft.com/office/officeart/2005/8/layout/process1"/>
    <dgm:cxn modelId="{1DE7510E-E357-41B4-9A38-DD7871E29078}" srcId="{113711B0-6CE9-4196-984A-3F0F27B59B34}" destId="{3F5FA8CA-037A-404F-A009-0E96C796BF66}" srcOrd="2" destOrd="0" parTransId="{87F4217C-A31E-452B-9BC4-6B0532EC1911}" sibTransId="{AF4B8326-6DEC-4234-9F15-8912E5D48BDF}"/>
    <dgm:cxn modelId="{BD6B4BBC-E09C-4AC3-B0A9-D1864F1FA200}" type="presOf" srcId="{247BB272-DD25-4855-A4A3-56EF3C6B2E59}" destId="{4666A9DF-B002-4831-A3D6-455677088FD3}" srcOrd="1" destOrd="0" presId="urn:microsoft.com/office/officeart/2005/8/layout/process1"/>
    <dgm:cxn modelId="{4F447014-B719-48C7-95E3-F6B59F7EED6C}" type="presOf" srcId="{11460412-F887-4BC7-9C3F-8616207D91FE}" destId="{5E1C713F-7C47-4F6B-9BFC-2F24F0DA9BC2}" srcOrd="0" destOrd="0" presId="urn:microsoft.com/office/officeart/2005/8/layout/process1"/>
    <dgm:cxn modelId="{19609169-8BE0-4DCF-8A7D-3793E9FDB096}" type="presParOf" srcId="{F66A23B0-42F6-477A-A13B-9535067AC04D}" destId="{5E1C713F-7C47-4F6B-9BFC-2F24F0DA9BC2}" srcOrd="0" destOrd="0" presId="urn:microsoft.com/office/officeart/2005/8/layout/process1"/>
    <dgm:cxn modelId="{8B846309-6354-464F-A838-D6C18FD2A479}" type="presParOf" srcId="{F66A23B0-42F6-477A-A13B-9535067AC04D}" destId="{0718D4AC-1C1F-4E62-A50C-0CE49D3CF5C2}" srcOrd="1" destOrd="0" presId="urn:microsoft.com/office/officeart/2005/8/layout/process1"/>
    <dgm:cxn modelId="{E1F5B8DB-B6CC-4A9B-B6A2-DF4727859A23}" type="presParOf" srcId="{0718D4AC-1C1F-4E62-A50C-0CE49D3CF5C2}" destId="{4666A9DF-B002-4831-A3D6-455677088FD3}" srcOrd="0" destOrd="0" presId="urn:microsoft.com/office/officeart/2005/8/layout/process1"/>
    <dgm:cxn modelId="{E6A4B68D-4A1B-4895-AE03-D2A963F5C1AE}" type="presParOf" srcId="{F66A23B0-42F6-477A-A13B-9535067AC04D}" destId="{4E8334FD-F3D4-4CC8-9020-19EC8834B5C4}" srcOrd="2" destOrd="0" presId="urn:microsoft.com/office/officeart/2005/8/layout/process1"/>
    <dgm:cxn modelId="{BC1A27F0-1C2F-4196-8333-020754D66F8C}" type="presParOf" srcId="{F66A23B0-42F6-477A-A13B-9535067AC04D}" destId="{141DB622-C54A-42A1-ACE2-FC9FA9B8278D}" srcOrd="3" destOrd="0" presId="urn:microsoft.com/office/officeart/2005/8/layout/process1"/>
    <dgm:cxn modelId="{67419B31-1F16-4EA0-9B42-85C3BA8342D8}" type="presParOf" srcId="{141DB622-C54A-42A1-ACE2-FC9FA9B8278D}" destId="{03E4CB28-EA01-4A15-95BD-466F700580BF}" srcOrd="0" destOrd="0" presId="urn:microsoft.com/office/officeart/2005/8/layout/process1"/>
    <dgm:cxn modelId="{DDDA0507-0BE9-44E6-81D5-F9A79952BB34}" type="presParOf" srcId="{F66A23B0-42F6-477A-A13B-9535067AC04D}" destId="{C8CD3183-486F-4C3E-A929-F9811F94E5CC}" srcOrd="4" destOrd="0" presId="urn:microsoft.com/office/officeart/2005/8/layout/process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A9FE325-EA75-4BDD-B862-2F748804BB67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1E8CBEA-BC0B-4BF5-94FB-DD0B3BD7A845}">
      <dgm:prSet phldrT="[Текст]" custT="1"/>
      <dgm:spPr/>
      <dgm:t>
        <a:bodyPr/>
        <a:lstStyle/>
        <a:p>
          <a:r>
            <a:rPr lang="ru-RU" sz="2000" dirty="0" smtClean="0"/>
            <a:t>русские</a:t>
          </a:r>
          <a:endParaRPr lang="ru-RU" sz="2000" dirty="0"/>
        </a:p>
      </dgm:t>
    </dgm:pt>
    <dgm:pt modelId="{0075E5A0-7C1E-4E86-9FFD-71D332EFB8C6}" type="parTrans" cxnId="{6C1EF8D4-AE68-4AEC-972E-4F66DB2D86EA}">
      <dgm:prSet/>
      <dgm:spPr/>
      <dgm:t>
        <a:bodyPr/>
        <a:lstStyle/>
        <a:p>
          <a:endParaRPr lang="ru-RU" sz="2400"/>
        </a:p>
      </dgm:t>
    </dgm:pt>
    <dgm:pt modelId="{9D1F730F-4F09-4CF1-92BA-E2FF43D341AB}" type="sibTrans" cxnId="{6C1EF8D4-AE68-4AEC-972E-4F66DB2D86EA}">
      <dgm:prSet custT="1"/>
      <dgm:spPr/>
      <dgm:t>
        <a:bodyPr/>
        <a:lstStyle/>
        <a:p>
          <a:endParaRPr lang="ru-RU" sz="1800"/>
        </a:p>
      </dgm:t>
    </dgm:pt>
    <dgm:pt modelId="{E52CB062-2DDB-4E00-903E-E809C92C53A9}">
      <dgm:prSet phldrT="[Текст]" custT="1"/>
      <dgm:spPr/>
      <dgm:t>
        <a:bodyPr/>
        <a:lstStyle/>
        <a:p>
          <a:r>
            <a:rPr lang="ru-RU" sz="2000" dirty="0" smtClean="0"/>
            <a:t>татары</a:t>
          </a:r>
          <a:endParaRPr lang="ru-RU" sz="2000" dirty="0"/>
        </a:p>
      </dgm:t>
    </dgm:pt>
    <dgm:pt modelId="{8DC05EF8-199D-4A89-A0B6-67ED505433B0}" type="parTrans" cxnId="{08E5B7E0-BD0E-424E-9B78-5A8254E25C5C}">
      <dgm:prSet/>
      <dgm:spPr/>
      <dgm:t>
        <a:bodyPr/>
        <a:lstStyle/>
        <a:p>
          <a:endParaRPr lang="ru-RU" sz="2400"/>
        </a:p>
      </dgm:t>
    </dgm:pt>
    <dgm:pt modelId="{DF5D4716-57D9-4D6F-AE8A-49F2C8B89FEB}" type="sibTrans" cxnId="{08E5B7E0-BD0E-424E-9B78-5A8254E25C5C}">
      <dgm:prSet custT="1"/>
      <dgm:spPr/>
      <dgm:t>
        <a:bodyPr/>
        <a:lstStyle/>
        <a:p>
          <a:endParaRPr lang="ru-RU" sz="1800"/>
        </a:p>
      </dgm:t>
    </dgm:pt>
    <dgm:pt modelId="{6B1F0370-E8E2-45D0-B945-977B81600BD4}">
      <dgm:prSet phldrT="[Текст]" custT="1"/>
      <dgm:spPr/>
      <dgm:t>
        <a:bodyPr/>
        <a:lstStyle/>
        <a:p>
          <a:r>
            <a:rPr lang="ru-RU" sz="2000" dirty="0" smtClean="0"/>
            <a:t>якуты</a:t>
          </a:r>
          <a:endParaRPr lang="ru-RU" sz="2000" dirty="0"/>
        </a:p>
      </dgm:t>
    </dgm:pt>
    <dgm:pt modelId="{0BDAA6B8-E33E-461C-8312-E5CF9EFC30A0}" type="parTrans" cxnId="{115E524B-167C-4DB0-860A-098B260F86C1}">
      <dgm:prSet/>
      <dgm:spPr/>
      <dgm:t>
        <a:bodyPr/>
        <a:lstStyle/>
        <a:p>
          <a:endParaRPr lang="ru-RU" sz="2400"/>
        </a:p>
      </dgm:t>
    </dgm:pt>
    <dgm:pt modelId="{A70F3A8C-4EB5-452A-A724-7B7B84E5FADF}" type="sibTrans" cxnId="{115E524B-167C-4DB0-860A-098B260F86C1}">
      <dgm:prSet custT="1"/>
      <dgm:spPr/>
      <dgm:t>
        <a:bodyPr/>
        <a:lstStyle/>
        <a:p>
          <a:endParaRPr lang="ru-RU" sz="1800"/>
        </a:p>
      </dgm:t>
    </dgm:pt>
    <dgm:pt modelId="{35BD0935-7BD3-4EA5-A463-23A81A3649B7}">
      <dgm:prSet phldrT="[Текст]" custT="1"/>
      <dgm:spPr/>
      <dgm:t>
        <a:bodyPr/>
        <a:lstStyle/>
        <a:p>
          <a:r>
            <a:rPr lang="ru-RU" sz="2000" dirty="0" smtClean="0"/>
            <a:t>украинцы</a:t>
          </a:r>
          <a:endParaRPr lang="ru-RU" sz="2000" dirty="0"/>
        </a:p>
      </dgm:t>
    </dgm:pt>
    <dgm:pt modelId="{C02694C8-C564-41D4-B899-1E788CA9462A}" type="parTrans" cxnId="{BCEA98FE-88F6-4DBE-B531-5C93D25FDC2E}">
      <dgm:prSet/>
      <dgm:spPr/>
      <dgm:t>
        <a:bodyPr/>
        <a:lstStyle/>
        <a:p>
          <a:endParaRPr lang="ru-RU" sz="2400"/>
        </a:p>
      </dgm:t>
    </dgm:pt>
    <dgm:pt modelId="{104CAE00-DFF5-4641-B089-21F3B4BDE95E}" type="sibTrans" cxnId="{BCEA98FE-88F6-4DBE-B531-5C93D25FDC2E}">
      <dgm:prSet custT="1"/>
      <dgm:spPr/>
      <dgm:t>
        <a:bodyPr/>
        <a:lstStyle/>
        <a:p>
          <a:endParaRPr lang="ru-RU" sz="1800"/>
        </a:p>
      </dgm:t>
    </dgm:pt>
    <dgm:pt modelId="{AA841DCA-04DB-4AAB-AF80-F1A17273C49E}">
      <dgm:prSet custT="1"/>
      <dgm:spPr/>
      <dgm:t>
        <a:bodyPr/>
        <a:lstStyle/>
        <a:p>
          <a:r>
            <a:rPr lang="ru-RU" sz="2000" b="0" i="0" dirty="0" smtClean="0"/>
            <a:t>Башкиры</a:t>
          </a:r>
          <a:endParaRPr lang="ru-RU" sz="2000" dirty="0"/>
        </a:p>
      </dgm:t>
    </dgm:pt>
    <dgm:pt modelId="{172509B3-A9AF-40F7-BD27-D2D75214B033}" type="parTrans" cxnId="{FA95BA5B-9BE1-47AA-A662-F5BE9FF4B594}">
      <dgm:prSet/>
      <dgm:spPr/>
      <dgm:t>
        <a:bodyPr/>
        <a:lstStyle/>
        <a:p>
          <a:endParaRPr lang="ru-RU" sz="2400"/>
        </a:p>
      </dgm:t>
    </dgm:pt>
    <dgm:pt modelId="{5FC3D7FC-4A6A-4BDA-8A70-FE9D0AB2395F}" type="sibTrans" cxnId="{FA95BA5B-9BE1-47AA-A662-F5BE9FF4B594}">
      <dgm:prSet custT="1"/>
      <dgm:spPr/>
      <dgm:t>
        <a:bodyPr/>
        <a:lstStyle/>
        <a:p>
          <a:endParaRPr lang="ru-RU" sz="1800"/>
        </a:p>
      </dgm:t>
    </dgm:pt>
    <dgm:pt modelId="{EB4B993D-BD2D-4EF6-B4C2-EBD8C2BF83DF}">
      <dgm:prSet custT="1"/>
      <dgm:spPr/>
      <dgm:t>
        <a:bodyPr/>
        <a:lstStyle/>
        <a:p>
          <a:r>
            <a:rPr lang="ru-RU" sz="2000" b="0" i="0" dirty="0" smtClean="0"/>
            <a:t>Чуваши</a:t>
          </a:r>
          <a:endParaRPr lang="ru-RU" sz="2000" dirty="0"/>
        </a:p>
      </dgm:t>
    </dgm:pt>
    <dgm:pt modelId="{4D10B473-6541-4B18-A032-5F324301507D}" type="parTrans" cxnId="{C2A9E625-F4A9-4084-82AE-CFA5D6787103}">
      <dgm:prSet/>
      <dgm:spPr/>
      <dgm:t>
        <a:bodyPr/>
        <a:lstStyle/>
        <a:p>
          <a:endParaRPr lang="ru-RU" sz="2400"/>
        </a:p>
      </dgm:t>
    </dgm:pt>
    <dgm:pt modelId="{06D536AB-E938-41E4-B82A-4D31D54042CD}" type="sibTrans" cxnId="{C2A9E625-F4A9-4084-82AE-CFA5D6787103}">
      <dgm:prSet custT="1"/>
      <dgm:spPr/>
      <dgm:t>
        <a:bodyPr/>
        <a:lstStyle/>
        <a:p>
          <a:endParaRPr lang="ru-RU" sz="1800"/>
        </a:p>
      </dgm:t>
    </dgm:pt>
    <dgm:pt modelId="{96191034-7C86-4686-B8B6-1227AFF7BF68}" type="pres">
      <dgm:prSet presAssocID="{6A9FE325-EA75-4BDD-B862-2F748804BB6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3C9C6B-AB53-4C4F-861D-DCD10E066269}" type="pres">
      <dgm:prSet presAssocID="{D1E8CBEA-BC0B-4BF5-94FB-DD0B3BD7A845}" presName="node" presStyleLbl="node1" presStyleIdx="0" presStyleCnt="6" custScaleX="110020" custScaleY="70477" custRadScaleRad="115153" custRadScaleInc="19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D9CA31-DC30-4EE0-ACB2-61DE0F7A4912}" type="pres">
      <dgm:prSet presAssocID="{9D1F730F-4F09-4CF1-92BA-E2FF43D341AB}" presName="sibTrans" presStyleLbl="sibTrans2D1" presStyleIdx="0" presStyleCnt="6"/>
      <dgm:spPr/>
      <dgm:t>
        <a:bodyPr/>
        <a:lstStyle/>
        <a:p>
          <a:endParaRPr lang="ru-RU"/>
        </a:p>
      </dgm:t>
    </dgm:pt>
    <dgm:pt modelId="{74F59B7B-66FF-426F-9674-E328B5BC1DA8}" type="pres">
      <dgm:prSet presAssocID="{9D1F730F-4F09-4CF1-92BA-E2FF43D341AB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890D3C65-906F-4EA5-82EA-81ABAB0D3782}" type="pres">
      <dgm:prSet presAssocID="{E52CB062-2DDB-4E00-903E-E809C92C53A9}" presName="node" presStyleLbl="node1" presStyleIdx="1" presStyleCnt="6" custScaleX="135628" custScaleY="64075" custRadScaleRad="136843" custRadScaleInc="-6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63EDAE-D176-48C3-B845-3FD69988F28C}" type="pres">
      <dgm:prSet presAssocID="{DF5D4716-57D9-4D6F-AE8A-49F2C8B89FEB}" presName="sibTrans" presStyleLbl="sibTrans2D1" presStyleIdx="1" presStyleCnt="6"/>
      <dgm:spPr/>
      <dgm:t>
        <a:bodyPr/>
        <a:lstStyle/>
        <a:p>
          <a:endParaRPr lang="ru-RU"/>
        </a:p>
      </dgm:t>
    </dgm:pt>
    <dgm:pt modelId="{BD0A3D79-E62A-4A5E-815A-2580CD52FBA4}" type="pres">
      <dgm:prSet presAssocID="{DF5D4716-57D9-4D6F-AE8A-49F2C8B89FEB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6BD85A64-ADA2-44D9-9A09-0E466B73814A}" type="pres">
      <dgm:prSet presAssocID="{6B1F0370-E8E2-45D0-B945-977B81600BD4}" presName="node" presStyleLbl="node1" presStyleIdx="2" presStyleCnt="6" custScaleX="128676" custScaleY="67092" custRadScaleRad="133085" custRadScaleInc="-139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B858B6-60D2-4EEA-8041-824DC6396553}" type="pres">
      <dgm:prSet presAssocID="{A70F3A8C-4EB5-452A-A724-7B7B84E5FADF}" presName="sibTrans" presStyleLbl="sibTrans2D1" presStyleIdx="2" presStyleCnt="6"/>
      <dgm:spPr/>
      <dgm:t>
        <a:bodyPr/>
        <a:lstStyle/>
        <a:p>
          <a:endParaRPr lang="ru-RU"/>
        </a:p>
      </dgm:t>
    </dgm:pt>
    <dgm:pt modelId="{5B8F5C4C-0AA9-48AB-8706-92C007162FC1}" type="pres">
      <dgm:prSet presAssocID="{A70F3A8C-4EB5-452A-A724-7B7B84E5FADF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C18DEAB3-F30D-4627-9E00-B6972E05592F}" type="pres">
      <dgm:prSet presAssocID="{35BD0935-7BD3-4EA5-A463-23A81A3649B7}" presName="node" presStyleLbl="node1" presStyleIdx="3" presStyleCnt="6" custScaleX="173942" custScaleY="471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5E360B-1D97-4AA4-9AF5-B711DFB9E36C}" type="pres">
      <dgm:prSet presAssocID="{104CAE00-DFF5-4641-B089-21F3B4BDE95E}" presName="sibTrans" presStyleLbl="sibTrans2D1" presStyleIdx="3" presStyleCnt="6"/>
      <dgm:spPr/>
      <dgm:t>
        <a:bodyPr/>
        <a:lstStyle/>
        <a:p>
          <a:endParaRPr lang="ru-RU"/>
        </a:p>
      </dgm:t>
    </dgm:pt>
    <dgm:pt modelId="{D8C67801-986C-4E0B-97FB-2646C810E23D}" type="pres">
      <dgm:prSet presAssocID="{104CAE00-DFF5-4641-B089-21F3B4BDE95E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A995A560-89F6-476D-B7AA-EA930B8C2492}" type="pres">
      <dgm:prSet presAssocID="{EB4B993D-BD2D-4EF6-B4C2-EBD8C2BF83DF}" presName="node" presStyleLbl="node1" presStyleIdx="4" presStyleCnt="6" custScaleX="131224" custScaleY="59928" custRadScaleRad="124902" custRadScaleInc="118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C30E56-BA9D-4390-A4CB-FCC0226D9694}" type="pres">
      <dgm:prSet presAssocID="{06D536AB-E938-41E4-B82A-4D31D54042CD}" presName="sibTrans" presStyleLbl="sibTrans2D1" presStyleIdx="4" presStyleCnt="6"/>
      <dgm:spPr/>
      <dgm:t>
        <a:bodyPr/>
        <a:lstStyle/>
        <a:p>
          <a:endParaRPr lang="ru-RU"/>
        </a:p>
      </dgm:t>
    </dgm:pt>
    <dgm:pt modelId="{03C1569B-D580-4590-8949-09654B2D34D6}" type="pres">
      <dgm:prSet presAssocID="{06D536AB-E938-41E4-B82A-4D31D54042CD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68B65774-6EC6-4E7B-AF34-EF9FB1C60642}" type="pres">
      <dgm:prSet presAssocID="{AA841DCA-04DB-4AAB-AF80-F1A17273C49E}" presName="node" presStyleLbl="node1" presStyleIdx="5" presStyleCnt="6" custScaleX="116950" custScaleY="63287" custRadScaleRad="131792" custRadScaleInc="-73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6612E9-71AA-4B3C-920A-1DE10B0D0EA3}" type="pres">
      <dgm:prSet presAssocID="{5FC3D7FC-4A6A-4BDA-8A70-FE9D0AB2395F}" presName="sibTrans" presStyleLbl="sibTrans2D1" presStyleIdx="5" presStyleCnt="6"/>
      <dgm:spPr/>
      <dgm:t>
        <a:bodyPr/>
        <a:lstStyle/>
        <a:p>
          <a:endParaRPr lang="ru-RU"/>
        </a:p>
      </dgm:t>
    </dgm:pt>
    <dgm:pt modelId="{87B2EB7E-03F7-4A4F-AB73-DAB91091CC4A}" type="pres">
      <dgm:prSet presAssocID="{5FC3D7FC-4A6A-4BDA-8A70-FE9D0AB2395F}" presName="connectorText" presStyleLbl="sibTrans2D1" presStyleIdx="5" presStyleCnt="6"/>
      <dgm:spPr/>
      <dgm:t>
        <a:bodyPr/>
        <a:lstStyle/>
        <a:p>
          <a:endParaRPr lang="ru-RU"/>
        </a:p>
      </dgm:t>
    </dgm:pt>
  </dgm:ptLst>
  <dgm:cxnLst>
    <dgm:cxn modelId="{E4517EEC-18F4-4718-A918-6468F593A00C}" type="presOf" srcId="{E52CB062-2DDB-4E00-903E-E809C92C53A9}" destId="{890D3C65-906F-4EA5-82EA-81ABAB0D3782}" srcOrd="0" destOrd="0" presId="urn:microsoft.com/office/officeart/2005/8/layout/cycle2"/>
    <dgm:cxn modelId="{9F0380E0-69C1-4942-8523-90451C3991BD}" type="presOf" srcId="{6B1F0370-E8E2-45D0-B945-977B81600BD4}" destId="{6BD85A64-ADA2-44D9-9A09-0E466B73814A}" srcOrd="0" destOrd="0" presId="urn:microsoft.com/office/officeart/2005/8/layout/cycle2"/>
    <dgm:cxn modelId="{203ED112-55D7-4E61-B9EB-CD9204F41AA9}" type="presOf" srcId="{5FC3D7FC-4A6A-4BDA-8A70-FE9D0AB2395F}" destId="{87B2EB7E-03F7-4A4F-AB73-DAB91091CC4A}" srcOrd="1" destOrd="0" presId="urn:microsoft.com/office/officeart/2005/8/layout/cycle2"/>
    <dgm:cxn modelId="{C1A23B88-CC07-4760-93CC-A92770A61DC7}" type="presOf" srcId="{D1E8CBEA-BC0B-4BF5-94FB-DD0B3BD7A845}" destId="{183C9C6B-AB53-4C4F-861D-DCD10E066269}" srcOrd="0" destOrd="0" presId="urn:microsoft.com/office/officeart/2005/8/layout/cycle2"/>
    <dgm:cxn modelId="{823C6E10-F94D-4BA5-8B0F-76ECB9BF303F}" type="presOf" srcId="{DF5D4716-57D9-4D6F-AE8A-49F2C8B89FEB}" destId="{4E63EDAE-D176-48C3-B845-3FD69988F28C}" srcOrd="0" destOrd="0" presId="urn:microsoft.com/office/officeart/2005/8/layout/cycle2"/>
    <dgm:cxn modelId="{9A28382A-B5BD-4132-844E-169D55C83832}" type="presOf" srcId="{104CAE00-DFF5-4641-B089-21F3B4BDE95E}" destId="{3A5E360B-1D97-4AA4-9AF5-B711DFB9E36C}" srcOrd="0" destOrd="0" presId="urn:microsoft.com/office/officeart/2005/8/layout/cycle2"/>
    <dgm:cxn modelId="{BCEA98FE-88F6-4DBE-B531-5C93D25FDC2E}" srcId="{6A9FE325-EA75-4BDD-B862-2F748804BB67}" destId="{35BD0935-7BD3-4EA5-A463-23A81A3649B7}" srcOrd="3" destOrd="0" parTransId="{C02694C8-C564-41D4-B899-1E788CA9462A}" sibTransId="{104CAE00-DFF5-4641-B089-21F3B4BDE95E}"/>
    <dgm:cxn modelId="{3734F2A6-3953-4820-82A9-18696E159DA9}" type="presOf" srcId="{DF5D4716-57D9-4D6F-AE8A-49F2C8B89FEB}" destId="{BD0A3D79-E62A-4A5E-815A-2580CD52FBA4}" srcOrd="1" destOrd="0" presId="urn:microsoft.com/office/officeart/2005/8/layout/cycle2"/>
    <dgm:cxn modelId="{C9E58B3E-8BD0-4413-817A-D839CB5757C6}" type="presOf" srcId="{6A9FE325-EA75-4BDD-B862-2F748804BB67}" destId="{96191034-7C86-4686-B8B6-1227AFF7BF68}" srcOrd="0" destOrd="0" presId="urn:microsoft.com/office/officeart/2005/8/layout/cycle2"/>
    <dgm:cxn modelId="{F8C12578-8472-485D-A0C8-7BC8833FF405}" type="presOf" srcId="{35BD0935-7BD3-4EA5-A463-23A81A3649B7}" destId="{C18DEAB3-F30D-4627-9E00-B6972E05592F}" srcOrd="0" destOrd="0" presId="urn:microsoft.com/office/officeart/2005/8/layout/cycle2"/>
    <dgm:cxn modelId="{54A3E989-46F3-4356-BA9F-FE8A9B070146}" type="presOf" srcId="{104CAE00-DFF5-4641-B089-21F3B4BDE95E}" destId="{D8C67801-986C-4E0B-97FB-2646C810E23D}" srcOrd="1" destOrd="0" presId="urn:microsoft.com/office/officeart/2005/8/layout/cycle2"/>
    <dgm:cxn modelId="{FA95BA5B-9BE1-47AA-A662-F5BE9FF4B594}" srcId="{6A9FE325-EA75-4BDD-B862-2F748804BB67}" destId="{AA841DCA-04DB-4AAB-AF80-F1A17273C49E}" srcOrd="5" destOrd="0" parTransId="{172509B3-A9AF-40F7-BD27-D2D75214B033}" sibTransId="{5FC3D7FC-4A6A-4BDA-8A70-FE9D0AB2395F}"/>
    <dgm:cxn modelId="{4D7D3EE2-F6AC-40D5-AAEB-4A155ECF2890}" type="presOf" srcId="{9D1F730F-4F09-4CF1-92BA-E2FF43D341AB}" destId="{76D9CA31-DC30-4EE0-ACB2-61DE0F7A4912}" srcOrd="0" destOrd="0" presId="urn:microsoft.com/office/officeart/2005/8/layout/cycle2"/>
    <dgm:cxn modelId="{2D7D5209-882B-4122-A65C-DD25694D0D38}" type="presOf" srcId="{5FC3D7FC-4A6A-4BDA-8A70-FE9D0AB2395F}" destId="{206612E9-71AA-4B3C-920A-1DE10B0D0EA3}" srcOrd="0" destOrd="0" presId="urn:microsoft.com/office/officeart/2005/8/layout/cycle2"/>
    <dgm:cxn modelId="{72BFEE34-2A08-47DE-9123-5C2556EE7964}" type="presOf" srcId="{AA841DCA-04DB-4AAB-AF80-F1A17273C49E}" destId="{68B65774-6EC6-4E7B-AF34-EF9FB1C60642}" srcOrd="0" destOrd="0" presId="urn:microsoft.com/office/officeart/2005/8/layout/cycle2"/>
    <dgm:cxn modelId="{308D408F-ABE2-4465-A7FF-3EF08928F4D7}" type="presOf" srcId="{EB4B993D-BD2D-4EF6-B4C2-EBD8C2BF83DF}" destId="{A995A560-89F6-476D-B7AA-EA930B8C2492}" srcOrd="0" destOrd="0" presId="urn:microsoft.com/office/officeart/2005/8/layout/cycle2"/>
    <dgm:cxn modelId="{6E7FFE2D-7629-474E-B6EE-F33BAFAF59D0}" type="presOf" srcId="{9D1F730F-4F09-4CF1-92BA-E2FF43D341AB}" destId="{74F59B7B-66FF-426F-9674-E328B5BC1DA8}" srcOrd="1" destOrd="0" presId="urn:microsoft.com/office/officeart/2005/8/layout/cycle2"/>
    <dgm:cxn modelId="{115E524B-167C-4DB0-860A-098B260F86C1}" srcId="{6A9FE325-EA75-4BDD-B862-2F748804BB67}" destId="{6B1F0370-E8E2-45D0-B945-977B81600BD4}" srcOrd="2" destOrd="0" parTransId="{0BDAA6B8-E33E-461C-8312-E5CF9EFC30A0}" sibTransId="{A70F3A8C-4EB5-452A-A724-7B7B84E5FADF}"/>
    <dgm:cxn modelId="{08E5B7E0-BD0E-424E-9B78-5A8254E25C5C}" srcId="{6A9FE325-EA75-4BDD-B862-2F748804BB67}" destId="{E52CB062-2DDB-4E00-903E-E809C92C53A9}" srcOrd="1" destOrd="0" parTransId="{8DC05EF8-199D-4A89-A0B6-67ED505433B0}" sibTransId="{DF5D4716-57D9-4D6F-AE8A-49F2C8B89FEB}"/>
    <dgm:cxn modelId="{5DCDFA16-AEC2-44AC-BE4E-C3CD557530C5}" type="presOf" srcId="{A70F3A8C-4EB5-452A-A724-7B7B84E5FADF}" destId="{5B8F5C4C-0AA9-48AB-8706-92C007162FC1}" srcOrd="1" destOrd="0" presId="urn:microsoft.com/office/officeart/2005/8/layout/cycle2"/>
    <dgm:cxn modelId="{2DDED14E-7968-4D84-B319-A1F79DF769B3}" type="presOf" srcId="{A70F3A8C-4EB5-452A-A724-7B7B84E5FADF}" destId="{25B858B6-60D2-4EEA-8041-824DC6396553}" srcOrd="0" destOrd="0" presId="urn:microsoft.com/office/officeart/2005/8/layout/cycle2"/>
    <dgm:cxn modelId="{C2A9E625-F4A9-4084-82AE-CFA5D6787103}" srcId="{6A9FE325-EA75-4BDD-B862-2F748804BB67}" destId="{EB4B993D-BD2D-4EF6-B4C2-EBD8C2BF83DF}" srcOrd="4" destOrd="0" parTransId="{4D10B473-6541-4B18-A032-5F324301507D}" sibTransId="{06D536AB-E938-41E4-B82A-4D31D54042CD}"/>
    <dgm:cxn modelId="{2BDA8835-2F96-4A4A-A843-2C54761205B6}" type="presOf" srcId="{06D536AB-E938-41E4-B82A-4D31D54042CD}" destId="{FFC30E56-BA9D-4390-A4CB-FCC0226D9694}" srcOrd="0" destOrd="0" presId="urn:microsoft.com/office/officeart/2005/8/layout/cycle2"/>
    <dgm:cxn modelId="{6C1EF8D4-AE68-4AEC-972E-4F66DB2D86EA}" srcId="{6A9FE325-EA75-4BDD-B862-2F748804BB67}" destId="{D1E8CBEA-BC0B-4BF5-94FB-DD0B3BD7A845}" srcOrd="0" destOrd="0" parTransId="{0075E5A0-7C1E-4E86-9FFD-71D332EFB8C6}" sibTransId="{9D1F730F-4F09-4CF1-92BA-E2FF43D341AB}"/>
    <dgm:cxn modelId="{4B9C288E-176E-404E-BE16-AFFD88E26516}" type="presOf" srcId="{06D536AB-E938-41E4-B82A-4D31D54042CD}" destId="{03C1569B-D580-4590-8949-09654B2D34D6}" srcOrd="1" destOrd="0" presId="urn:microsoft.com/office/officeart/2005/8/layout/cycle2"/>
    <dgm:cxn modelId="{46104653-644F-4AC0-BFBF-CEA06C78B9B9}" type="presParOf" srcId="{96191034-7C86-4686-B8B6-1227AFF7BF68}" destId="{183C9C6B-AB53-4C4F-861D-DCD10E066269}" srcOrd="0" destOrd="0" presId="urn:microsoft.com/office/officeart/2005/8/layout/cycle2"/>
    <dgm:cxn modelId="{835F1BAC-77EE-4C0B-B2C9-397BB964C415}" type="presParOf" srcId="{96191034-7C86-4686-B8B6-1227AFF7BF68}" destId="{76D9CA31-DC30-4EE0-ACB2-61DE0F7A4912}" srcOrd="1" destOrd="0" presId="urn:microsoft.com/office/officeart/2005/8/layout/cycle2"/>
    <dgm:cxn modelId="{2469AF43-B25E-4D8C-973C-C1A888D5CBA8}" type="presParOf" srcId="{76D9CA31-DC30-4EE0-ACB2-61DE0F7A4912}" destId="{74F59B7B-66FF-426F-9674-E328B5BC1DA8}" srcOrd="0" destOrd="0" presId="urn:microsoft.com/office/officeart/2005/8/layout/cycle2"/>
    <dgm:cxn modelId="{A434B23A-EAB6-45AB-A206-EF641BF760D8}" type="presParOf" srcId="{96191034-7C86-4686-B8B6-1227AFF7BF68}" destId="{890D3C65-906F-4EA5-82EA-81ABAB0D3782}" srcOrd="2" destOrd="0" presId="urn:microsoft.com/office/officeart/2005/8/layout/cycle2"/>
    <dgm:cxn modelId="{FB2D4B95-E35E-486E-8B23-36B475F212E7}" type="presParOf" srcId="{96191034-7C86-4686-B8B6-1227AFF7BF68}" destId="{4E63EDAE-D176-48C3-B845-3FD69988F28C}" srcOrd="3" destOrd="0" presId="urn:microsoft.com/office/officeart/2005/8/layout/cycle2"/>
    <dgm:cxn modelId="{50F59802-18F9-49AD-8386-D240DFF1EE67}" type="presParOf" srcId="{4E63EDAE-D176-48C3-B845-3FD69988F28C}" destId="{BD0A3D79-E62A-4A5E-815A-2580CD52FBA4}" srcOrd="0" destOrd="0" presId="urn:microsoft.com/office/officeart/2005/8/layout/cycle2"/>
    <dgm:cxn modelId="{7258D056-6D12-447A-9ECF-FACD79012B4B}" type="presParOf" srcId="{96191034-7C86-4686-B8B6-1227AFF7BF68}" destId="{6BD85A64-ADA2-44D9-9A09-0E466B73814A}" srcOrd="4" destOrd="0" presId="urn:microsoft.com/office/officeart/2005/8/layout/cycle2"/>
    <dgm:cxn modelId="{36A941B7-D320-4123-A30A-398B74610BDC}" type="presParOf" srcId="{96191034-7C86-4686-B8B6-1227AFF7BF68}" destId="{25B858B6-60D2-4EEA-8041-824DC6396553}" srcOrd="5" destOrd="0" presId="urn:microsoft.com/office/officeart/2005/8/layout/cycle2"/>
    <dgm:cxn modelId="{58394133-1CF2-4896-BE0C-8C4B1905EF50}" type="presParOf" srcId="{25B858B6-60D2-4EEA-8041-824DC6396553}" destId="{5B8F5C4C-0AA9-48AB-8706-92C007162FC1}" srcOrd="0" destOrd="0" presId="urn:microsoft.com/office/officeart/2005/8/layout/cycle2"/>
    <dgm:cxn modelId="{BCCBC6B0-D6AD-43B5-A3C2-3CE57CEC5ADF}" type="presParOf" srcId="{96191034-7C86-4686-B8B6-1227AFF7BF68}" destId="{C18DEAB3-F30D-4627-9E00-B6972E05592F}" srcOrd="6" destOrd="0" presId="urn:microsoft.com/office/officeart/2005/8/layout/cycle2"/>
    <dgm:cxn modelId="{77236E19-2E07-4540-BBA0-66DCF5A98508}" type="presParOf" srcId="{96191034-7C86-4686-B8B6-1227AFF7BF68}" destId="{3A5E360B-1D97-4AA4-9AF5-B711DFB9E36C}" srcOrd="7" destOrd="0" presId="urn:microsoft.com/office/officeart/2005/8/layout/cycle2"/>
    <dgm:cxn modelId="{65291996-A0E0-46DE-A4FA-2CEE4DB0974B}" type="presParOf" srcId="{3A5E360B-1D97-4AA4-9AF5-B711DFB9E36C}" destId="{D8C67801-986C-4E0B-97FB-2646C810E23D}" srcOrd="0" destOrd="0" presId="urn:microsoft.com/office/officeart/2005/8/layout/cycle2"/>
    <dgm:cxn modelId="{8DACAD17-759C-451B-BA17-C7352A026448}" type="presParOf" srcId="{96191034-7C86-4686-B8B6-1227AFF7BF68}" destId="{A995A560-89F6-476D-B7AA-EA930B8C2492}" srcOrd="8" destOrd="0" presId="urn:microsoft.com/office/officeart/2005/8/layout/cycle2"/>
    <dgm:cxn modelId="{3B10D221-05AF-4A8A-81B3-5B3F798C98D0}" type="presParOf" srcId="{96191034-7C86-4686-B8B6-1227AFF7BF68}" destId="{FFC30E56-BA9D-4390-A4CB-FCC0226D9694}" srcOrd="9" destOrd="0" presId="urn:microsoft.com/office/officeart/2005/8/layout/cycle2"/>
    <dgm:cxn modelId="{09EF10CC-C2F1-4162-9BE5-F495BDAEB153}" type="presParOf" srcId="{FFC30E56-BA9D-4390-A4CB-FCC0226D9694}" destId="{03C1569B-D580-4590-8949-09654B2D34D6}" srcOrd="0" destOrd="0" presId="urn:microsoft.com/office/officeart/2005/8/layout/cycle2"/>
    <dgm:cxn modelId="{FF149174-7427-4DD5-AFFD-E7EC29EDCB69}" type="presParOf" srcId="{96191034-7C86-4686-B8B6-1227AFF7BF68}" destId="{68B65774-6EC6-4E7B-AF34-EF9FB1C60642}" srcOrd="10" destOrd="0" presId="urn:microsoft.com/office/officeart/2005/8/layout/cycle2"/>
    <dgm:cxn modelId="{228E247D-5331-4BCE-A012-16314C38217A}" type="presParOf" srcId="{96191034-7C86-4686-B8B6-1227AFF7BF68}" destId="{206612E9-71AA-4B3C-920A-1DE10B0D0EA3}" srcOrd="11" destOrd="0" presId="urn:microsoft.com/office/officeart/2005/8/layout/cycle2"/>
    <dgm:cxn modelId="{EFE54569-4E8F-4858-A95A-359F0B7E1570}" type="presParOf" srcId="{206612E9-71AA-4B3C-920A-1DE10B0D0EA3}" destId="{87B2EB7E-03F7-4A4F-AB73-DAB91091CC4A}" srcOrd="0" destOrd="0" presId="urn:microsoft.com/office/officeart/2005/8/layout/cycle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3;&#1086;&#1074;&#1072;&#1103;%20&#1087;&#1072;&#1087;&#1082;&#1072;\150314_171631_1_2.mp3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3;&#1086;&#1074;&#1072;&#1103;%20&#1087;&#1072;&#1087;&#1082;&#1072;\150314_172458.mp3" TargetMode="External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1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3;&#1086;&#1074;&#1072;&#1103;%20&#1087;&#1072;&#1087;&#1082;&#1072;\gimn_-_gimn_rossii_so_slovami_(zaycev.net).mp3" TargetMode="Externa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дрей\Downloads\hdoboi.org-378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6032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Россия – наша Родина.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3276600"/>
            <a:ext cx="6172200" cy="6858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Окружающий мир, 2-й класс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1200" y="5334000"/>
            <a:ext cx="26670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Шмалько М.А. учитель начальных  классов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Крупные города России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305800" cy="12954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Большая часть населения живет на Русской равнине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00" y="3048001"/>
            <a:ext cx="4800600" cy="175432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hlinkClick r:id="rId2" action="ppaction://hlinksldjump"/>
              </a:rPr>
              <a:t>Москва   Санкт-Петербург</a:t>
            </a:r>
            <a:endParaRPr lang="ru-RU" sz="3600" dirty="0" smtClean="0">
              <a:solidFill>
                <a:srgbClr val="FF0000"/>
              </a:solidFill>
            </a:endParaRPr>
          </a:p>
          <a:p>
            <a:pPr algn="ctr"/>
            <a:endParaRPr lang="ru-RU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3962400" y="4495800"/>
            <a:ext cx="3200400" cy="120032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hlinkClick r:id="rId3" action="ppaction://hlinksldjump"/>
              </a:rPr>
              <a:t>Казань Краснодар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4495800" cy="9906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Москва		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D:\Москва 2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447800"/>
            <a:ext cx="3352800" cy="2512365"/>
          </a:xfrm>
          <a:prstGeom prst="rect">
            <a:avLst/>
          </a:prstGeom>
          <a:noFill/>
        </p:spPr>
      </p:pic>
      <p:pic>
        <p:nvPicPr>
          <p:cNvPr id="5123" name="Picture 3" descr="D: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737893"/>
            <a:ext cx="4502046" cy="2995907"/>
          </a:xfrm>
          <a:prstGeom prst="rect">
            <a:avLst/>
          </a:prstGeom>
          <a:noFill/>
        </p:spPr>
      </p:pic>
      <p:pic>
        <p:nvPicPr>
          <p:cNvPr id="5124" name="Picture 4" descr="D:\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6200" y="2895600"/>
            <a:ext cx="4572000" cy="3429000"/>
          </a:xfrm>
          <a:prstGeom prst="rect">
            <a:avLst/>
          </a:prstGeom>
          <a:noFill/>
        </p:spPr>
      </p:pic>
      <p:pic>
        <p:nvPicPr>
          <p:cNvPr id="5125" name="Picture 5" descr="D:\images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1905000"/>
            <a:ext cx="4768311" cy="2971800"/>
          </a:xfrm>
          <a:prstGeom prst="rect">
            <a:avLst/>
          </a:prstGeom>
          <a:noFill/>
        </p:spPr>
      </p:pic>
      <p:pic>
        <p:nvPicPr>
          <p:cNvPr id="5126" name="Picture 6" descr="D:\obzornaya-kreml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4038600"/>
            <a:ext cx="3962400" cy="2641599"/>
          </a:xfrm>
          <a:prstGeom prst="rect">
            <a:avLst/>
          </a:prstGeom>
          <a:noFill/>
        </p:spPr>
      </p:pic>
      <p:pic>
        <p:nvPicPr>
          <p:cNvPr id="11" name="Picture 6" descr="D:\obzornaya-kreml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38600" y="304800"/>
            <a:ext cx="4419601" cy="2946400"/>
          </a:xfrm>
          <a:prstGeom prst="rect">
            <a:avLst/>
          </a:prstGeom>
          <a:noFill/>
        </p:spPr>
      </p:pic>
      <p:pic>
        <p:nvPicPr>
          <p:cNvPr id="12" name="Picture 7" descr="D:\300px-Minin_&amp;_Pozharskiy_0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43400" y="3810000"/>
            <a:ext cx="2133600" cy="284480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191000" y="381000"/>
            <a:ext cx="457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dirty="0" smtClean="0">
                <a:solidFill>
                  <a:prstClr val="black"/>
                </a:solidFill>
                <a:ea typeface="+mj-ea"/>
                <a:cs typeface="+mj-cs"/>
              </a:rPr>
              <a:t> Санкт-Петербург</a:t>
            </a:r>
            <a:endParaRPr lang="ru-RU" sz="4400" dirty="0">
              <a:solidFill>
                <a:prstClr val="black"/>
              </a:solidFill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xit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" presetClass="exit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5" dur="1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86200" cy="1096962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Казань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10200" y="381000"/>
            <a:ext cx="304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Краснодар</a:t>
            </a:r>
            <a:endParaRPr lang="ru-RU" sz="4800" dirty="0"/>
          </a:p>
        </p:txBody>
      </p:sp>
      <p:pic>
        <p:nvPicPr>
          <p:cNvPr id="6146" name="Picture 2" descr="D:\скачанные файлы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19200"/>
            <a:ext cx="3200400" cy="2224813"/>
          </a:xfrm>
          <a:prstGeom prst="rect">
            <a:avLst/>
          </a:prstGeom>
          <a:noFill/>
        </p:spPr>
      </p:pic>
      <p:pic>
        <p:nvPicPr>
          <p:cNvPr id="6147" name="Picture 3" descr="D:\7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3505200"/>
            <a:ext cx="3942945" cy="2895600"/>
          </a:xfrm>
          <a:prstGeom prst="rect">
            <a:avLst/>
          </a:prstGeom>
          <a:noFill/>
        </p:spPr>
      </p:pic>
      <p:pic>
        <p:nvPicPr>
          <p:cNvPr id="6148" name="Picture 4" descr="D:\P10101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1600200"/>
            <a:ext cx="4343400" cy="3257550"/>
          </a:xfrm>
          <a:prstGeom prst="rect">
            <a:avLst/>
          </a:prstGeom>
          <a:noFill/>
        </p:spPr>
      </p:pic>
      <p:pic>
        <p:nvPicPr>
          <p:cNvPr id="6149" name="Picture 5" descr="D:\скачанные файлы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1447800"/>
            <a:ext cx="4510087" cy="3001258"/>
          </a:xfrm>
          <a:prstGeom prst="rect">
            <a:avLst/>
          </a:prstGeom>
          <a:noFill/>
        </p:spPr>
      </p:pic>
      <p:pic>
        <p:nvPicPr>
          <p:cNvPr id="6150" name="Picture 6" descr="D:\sobak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81600" y="1524000"/>
            <a:ext cx="3449782" cy="2371725"/>
          </a:xfrm>
          <a:prstGeom prst="rect">
            <a:avLst/>
          </a:prstGeom>
          <a:noFill/>
        </p:spPr>
      </p:pic>
      <p:pic>
        <p:nvPicPr>
          <p:cNvPr id="6151" name="Picture 7" descr="D:\4613961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8000" y="4267200"/>
            <a:ext cx="3454400" cy="25908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Чем гордится Россия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 descr="D:\petu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24000"/>
            <a:ext cx="2971800" cy="233498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90600" y="3733800"/>
            <a:ext cx="2362200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/>
              <a:t>Гжель</a:t>
            </a:r>
            <a:endParaRPr lang="ru-RU" sz="4000" dirty="0"/>
          </a:p>
        </p:txBody>
      </p:sp>
      <p:pic>
        <p:nvPicPr>
          <p:cNvPr id="7171" name="Picture 3" descr="D:\1284366811_535d4cd0537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1600200"/>
            <a:ext cx="2958728" cy="2209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019800" y="3581400"/>
            <a:ext cx="2362200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/>
              <a:t>Хохлома</a:t>
            </a:r>
            <a:endParaRPr lang="ru-RU" sz="4000" dirty="0"/>
          </a:p>
        </p:txBody>
      </p:sp>
      <p:pic>
        <p:nvPicPr>
          <p:cNvPr id="7172" name="Picture 4" descr="D:\f35S6TG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5200" y="4343400"/>
            <a:ext cx="4012899" cy="22606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85800" y="6150114"/>
            <a:ext cx="4953000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Изделия из бересты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1143000"/>
            <a:ext cx="8229600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Что рассказывают о нашей стране эти рисунки?</a:t>
            </a:r>
            <a:endParaRPr lang="ru-RU" sz="3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pictu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1000"/>
            <a:ext cx="3810000" cy="214312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057400" y="2209800"/>
            <a:ext cx="1981200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/>
              <a:t>Сочи</a:t>
            </a:r>
            <a:endParaRPr lang="ru-RU" sz="4000" dirty="0"/>
          </a:p>
        </p:txBody>
      </p:sp>
      <p:pic>
        <p:nvPicPr>
          <p:cNvPr id="2052" name="Picture 4" descr="D:\5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228600"/>
            <a:ext cx="2208491" cy="331403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029200" y="2590800"/>
            <a:ext cx="1981200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/>
              <a:t>Балет</a:t>
            </a:r>
            <a:endParaRPr lang="ru-RU" sz="4000" dirty="0"/>
          </a:p>
        </p:txBody>
      </p:sp>
      <p:pic>
        <p:nvPicPr>
          <p:cNvPr id="2053" name="Picture 5" descr="D:\Юрий-Гагари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3048000"/>
            <a:ext cx="2556770" cy="2743200"/>
          </a:xfrm>
          <a:prstGeom prst="rect">
            <a:avLst/>
          </a:prstGeom>
          <a:noFill/>
        </p:spPr>
      </p:pic>
      <p:sp>
        <p:nvSpPr>
          <p:cNvPr id="12" name="Содержимое 11"/>
          <p:cNvSpPr txBox="1">
            <a:spLocks noGrp="1"/>
          </p:cNvSpPr>
          <p:nvPr>
            <p:ph idx="1"/>
          </p:nvPr>
        </p:nvSpPr>
        <p:spPr>
          <a:xfrm>
            <a:off x="457200" y="5562600"/>
            <a:ext cx="2667000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Космос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 descr="D:\drom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1" y="3733800"/>
            <a:ext cx="2514600" cy="2155372"/>
          </a:xfrm>
          <a:prstGeom prst="rect">
            <a:avLst/>
          </a:prstGeom>
          <a:noFill/>
        </p:spPr>
      </p:pic>
      <p:sp>
        <p:nvSpPr>
          <p:cNvPr id="14" name="Содержимое 11"/>
          <p:cNvSpPr txBox="1">
            <a:spLocks/>
          </p:cNvSpPr>
          <p:nvPr/>
        </p:nvSpPr>
        <p:spPr>
          <a:xfrm>
            <a:off x="4343400" y="5791200"/>
            <a:ext cx="2667000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Наука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0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0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2"/>
          <p:cNvSpPr txBox="1">
            <a:spLocks/>
          </p:cNvSpPr>
          <p:nvPr/>
        </p:nvSpPr>
        <p:spPr>
          <a:xfrm>
            <a:off x="2590800" y="2057400"/>
            <a:ext cx="6248400" cy="44196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 lnSpcReduction="10000"/>
          </a:bodyPr>
          <a:lstStyle/>
          <a:p>
            <a:r>
              <a:rPr lang="ru-RU" sz="2800" i="1" dirty="0" smtClean="0"/>
              <a:t>Здравствуй, дорогой друг. Я пишу тебе из города Москвы – столицы нашего большого государства, которое располагается в Европе </a:t>
            </a:r>
            <a:r>
              <a:rPr lang="ru-RU" sz="2800" b="1" i="1" dirty="0" smtClean="0">
                <a:solidFill>
                  <a:srgbClr val="FF0000"/>
                </a:solidFill>
              </a:rPr>
              <a:t>и Азии</a:t>
            </a:r>
            <a:r>
              <a:rPr lang="ru-RU" sz="2800" i="1" dirty="0" smtClean="0"/>
              <a:t>. Наш город очень красивый. В центре находятся Красная площадь и древняя крепость – Кремль. Мой город стоит на реке </a:t>
            </a:r>
            <a:r>
              <a:rPr lang="ru-RU" sz="2800" b="1" i="1" dirty="0" smtClean="0">
                <a:solidFill>
                  <a:srgbClr val="FF0000"/>
                </a:solidFill>
              </a:rPr>
              <a:t>Москве</a:t>
            </a:r>
            <a:r>
              <a:rPr lang="ru-RU" sz="2800" b="1" i="1" dirty="0" smtClean="0"/>
              <a:t>.</a:t>
            </a:r>
            <a:r>
              <a:rPr lang="ru-RU" sz="2800" i="1" dirty="0" smtClean="0"/>
              <a:t> Вокруг города раскинулись </a:t>
            </a:r>
            <a:r>
              <a:rPr lang="ru-RU" sz="2800" b="1" i="1" dirty="0" smtClean="0">
                <a:solidFill>
                  <a:srgbClr val="FF0000"/>
                </a:solidFill>
              </a:rPr>
              <a:t>смешанные леса</a:t>
            </a:r>
            <a:r>
              <a:rPr lang="ru-RU" sz="2800" i="1" dirty="0" smtClean="0"/>
              <a:t>. В лесу водится много птиц, белок, зайцев </a:t>
            </a:r>
            <a:r>
              <a:rPr lang="ru-RU" sz="2800" b="1" i="1" dirty="0" smtClean="0"/>
              <a:t>и </a:t>
            </a:r>
            <a:r>
              <a:rPr lang="ru-RU" sz="2800" b="1" i="1" dirty="0" smtClean="0">
                <a:solidFill>
                  <a:srgbClr val="FF0000"/>
                </a:solidFill>
              </a:rPr>
              <a:t>лосей</a:t>
            </a:r>
            <a:r>
              <a:rPr lang="ru-RU" sz="2800" b="1" i="1" dirty="0" smtClean="0"/>
              <a:t>…</a:t>
            </a:r>
            <a:r>
              <a:rPr lang="ru-RU" sz="2800" i="1" dirty="0" smtClean="0"/>
              <a:t> Наш город располагается на равнине, </a:t>
            </a:r>
            <a:r>
              <a:rPr lang="ru-RU" sz="2800" b="1" i="1" dirty="0" smtClean="0"/>
              <a:t>на</a:t>
            </a:r>
            <a:r>
              <a:rPr lang="ru-RU" sz="2800" b="1" i="1" dirty="0" smtClean="0">
                <a:solidFill>
                  <a:srgbClr val="FF0000"/>
                </a:solidFill>
              </a:rPr>
              <a:t> востоке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r>
              <a:rPr lang="ru-RU" sz="2800" i="1" dirty="0" smtClean="0"/>
              <a:t>от неё лежат Уральские горы…</a:t>
            </a:r>
            <a:endParaRPr lang="ru-RU" sz="28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Применение нового знания.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38400" y="1905000"/>
            <a:ext cx="6248400" cy="4419600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Здравствуй, дорогой друг. Я пишу тебе из города Москвы – столицы нашего большого государства, которое располагается в Европе. Наш город очень красивый. В центре находятся Красная площадь и древняя крепость – Кремль. Мой город стоит на реке Неве. Вокруг города раскинулась тайга. В лесу водится много птиц, белок, зайцев и бизонов. Наш город располагается на равнине, на севере от неё лежат Уральские горы…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1371600"/>
            <a:ext cx="525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Прочитай письмо Лены и исправь ошибки</a:t>
            </a:r>
            <a:endParaRPr lang="ru-RU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Итог урока.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81200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Выберите флаг России</a:t>
            </a:r>
          </a:p>
          <a:p>
            <a:pPr marL="514350" indent="-5143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				Б)			В)</a:t>
            </a:r>
          </a:p>
          <a:p>
            <a:pPr marL="514350" indent="-51435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D:\ssha-flag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2286000"/>
            <a:ext cx="1958525" cy="1022350"/>
          </a:xfrm>
          <a:prstGeom prst="rect">
            <a:avLst/>
          </a:prstGeom>
          <a:noFill/>
        </p:spPr>
      </p:pic>
      <p:pic>
        <p:nvPicPr>
          <p:cNvPr id="28675" name="Picture 3" descr="D:\70219766_flag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2286000"/>
            <a:ext cx="1981200" cy="1188720"/>
          </a:xfrm>
          <a:prstGeom prst="rect">
            <a:avLst/>
          </a:prstGeom>
          <a:noFill/>
        </p:spPr>
      </p:pic>
      <p:pic>
        <p:nvPicPr>
          <p:cNvPr id="28676" name="Picture 4" descr="D:\flag_clip_image00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77000" y="2209800"/>
            <a:ext cx="1839402" cy="12192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09600" y="4114800"/>
            <a:ext cx="792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2. Назовите природные зоны России </a:t>
            </a:r>
            <a:endParaRPr lang="ru-RU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022592" cy="1905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Спасибо за урок!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дрей\Downloads\AnimatedEnvelop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933295">
            <a:off x="3033785" y="684026"/>
            <a:ext cx="5816600" cy="52349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29906" y="1396871"/>
            <a:ext cx="3962400" cy="4191000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Дорогие друзья!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 Мы знаем, что вы хорошо знаете разные части света и крупные страны мира. Мы решили рассказать немного о себе, правда, некоторые данные нами заменены. Отгадайте, откуда мы, и исправьте то, что мы заменили. Ждём ваших ответов с верным описанием нашей страны.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150314_171631_1_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219200" y="6019800"/>
            <a:ext cx="304800" cy="304800"/>
          </a:xfrm>
          <a:prstGeom prst="rect">
            <a:avLst/>
          </a:prstGeom>
        </p:spPr>
      </p:pic>
      <p:pic>
        <p:nvPicPr>
          <p:cNvPr id="2053" name="Picture 5" descr="C:\Users\Андрей\Downloads\k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9200" y="685800"/>
            <a:ext cx="7239000" cy="565546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343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0314_17245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533400" y="6248400"/>
            <a:ext cx="304800" cy="304800"/>
          </a:xfrm>
          <a:prstGeom prst="rect">
            <a:avLst/>
          </a:prstGeom>
        </p:spPr>
      </p:pic>
      <p:sp>
        <p:nvSpPr>
          <p:cNvPr id="5" name="AutoShape 4"/>
          <p:cNvSpPr txBox="1"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prstGeom prst="roundRect">
            <a:avLst>
              <a:gd name="adj" fmla="val 16667"/>
            </a:avLst>
          </a:prstGeom>
          <a:solidFill>
            <a:srgbClr val="F8A73C"/>
          </a:solidFill>
          <a:ln w="25400" cap="flat" cmpd="sng" algn="ctr"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0" anchor="b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>
                <a:ln w="635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Определяем основной вопрос урока</a:t>
            </a:r>
          </a:p>
        </p:txBody>
      </p:sp>
      <p:sp>
        <p:nvSpPr>
          <p:cNvPr id="6" name="Text Box 4"/>
          <p:cNvSpPr txBox="1">
            <a:spLocks noGrp="1" noChangeArrowheads="1"/>
          </p:cNvSpPr>
          <p:nvPr>
            <p:ph idx="1"/>
          </p:nvPr>
        </p:nvSpPr>
        <p:spPr bwMode="auto">
          <a:xfrm>
            <a:off x="304800" y="1143000"/>
            <a:ext cx="8458200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Тема 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урока: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Наша страна Россия. Наш город.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карта физич.jpg"/>
          <p:cNvPicPr>
            <a:picLocks noChangeAspect="1"/>
          </p:cNvPicPr>
          <p:nvPr/>
        </p:nvPicPr>
        <p:blipFill>
          <a:blip r:embed="rId4"/>
          <a:srcRect l="861" t="5790" r="861" b="14632"/>
          <a:stretch>
            <a:fillRect/>
          </a:stretch>
        </p:blipFill>
        <p:spPr>
          <a:xfrm>
            <a:off x="914400" y="2286000"/>
            <a:ext cx="7489825" cy="3889375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C:\Users\Андрей\Downloads\3382311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00589">
            <a:off x="6444342" y="4677383"/>
            <a:ext cx="2438400" cy="204410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600200"/>
            <a:ext cx="8001000" cy="1143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Россия – официально Российская Федерация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4"/>
          <p:cNvSpPr txBox="1">
            <a:spLocks noChangeArrowheads="1"/>
          </p:cNvSpPr>
          <p:nvPr/>
        </p:nvSpPr>
        <p:spPr bwMode="auto">
          <a:xfrm>
            <a:off x="457200" y="274638"/>
            <a:ext cx="8077200" cy="868362"/>
          </a:xfrm>
          <a:prstGeom prst="roundRect">
            <a:avLst>
              <a:gd name="adj" fmla="val 16667"/>
            </a:avLst>
          </a:prstGeom>
          <a:solidFill>
            <a:srgbClr val="F8A73C"/>
          </a:solidFill>
          <a:ln w="25400" cap="flat" cmpd="sng" algn="ctr">
            <a:solidFill>
              <a:srgbClr val="002060"/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Совместное открытие знаний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</p:txBody>
      </p:sp>
      <p:graphicFrame>
        <p:nvGraphicFramePr>
          <p:cNvPr id="5" name="Содержимое 5"/>
          <p:cNvGraphicFramePr>
            <a:graphicFrameLocks/>
          </p:cNvGraphicFramePr>
          <p:nvPr/>
        </p:nvGraphicFramePr>
        <p:xfrm>
          <a:off x="457200" y="2667000"/>
          <a:ext cx="7924800" cy="2163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Рисунок 5" descr="герб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" y="4648200"/>
            <a:ext cx="1821109" cy="220980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флаг россии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95600" y="4648200"/>
            <a:ext cx="2974696" cy="198120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gimn_-_gimn_rossii_so_slovami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7162800" y="5105400"/>
            <a:ext cx="609600" cy="609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71800" y="2362200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Символы России</a:t>
            </a:r>
            <a:endParaRPr lang="ru-RU" sz="3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309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Где расположена Россия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4525963"/>
          </a:xfrm>
        </p:spPr>
        <p:txBody>
          <a:bodyPr>
            <a:normAutofit/>
          </a:bodyPr>
          <a:lstStyle/>
          <a:p>
            <a:pPr eaLnBrk="1" hangingPunct="1">
              <a:lnSpc>
                <a:spcPct val="190000"/>
              </a:lnSpc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Россия — крупнейшее государство мира</a:t>
            </a:r>
          </a:p>
          <a:p>
            <a:pPr eaLnBrk="1" hangingPunct="1">
              <a:lnSpc>
                <a:spcPct val="190000"/>
              </a:lnSpc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Россия расположена в двух частях света. </a:t>
            </a:r>
          </a:p>
          <a:p>
            <a:pPr eaLnBrk="1" hangingPunct="1">
              <a:lnSpc>
                <a:spcPct val="190000"/>
              </a:lnSpc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Россия омывается водами трех океанов</a:t>
            </a:r>
          </a:p>
          <a:p>
            <a:pPr eaLnBrk="1" hangingPunct="1">
              <a:lnSpc>
                <a:spcPct val="190000"/>
              </a:lnSpc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Россия — северная страна.                                    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673260"/>
            <a:ext cx="9144000" cy="545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WordArt 6"/>
          <p:cNvSpPr>
            <a:spLocks noChangeArrowheads="1" noChangeShapeType="1" noTextEdit="1"/>
          </p:cNvSpPr>
          <p:nvPr/>
        </p:nvSpPr>
        <p:spPr bwMode="auto">
          <a:xfrm>
            <a:off x="2916238" y="1412875"/>
            <a:ext cx="3384550" cy="92075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Северный Ледовитый</a:t>
            </a:r>
          </a:p>
          <a:p>
            <a:pPr algn="ctr"/>
            <a:r>
              <a:rPr lang="ru-RU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океан</a:t>
            </a:r>
          </a:p>
        </p:txBody>
      </p:sp>
      <p:sp>
        <p:nvSpPr>
          <p:cNvPr id="6" name="WordArt 7"/>
          <p:cNvSpPr>
            <a:spLocks noChangeArrowheads="1" noChangeShapeType="1" noTextEdit="1"/>
          </p:cNvSpPr>
          <p:nvPr/>
        </p:nvSpPr>
        <p:spPr bwMode="auto">
          <a:xfrm rot="18309355">
            <a:off x="-257174" y="1852612"/>
            <a:ext cx="2665412" cy="1223963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66667"/>
              </a:avLst>
            </a:prstTxWarp>
          </a:bodyPr>
          <a:lstStyle/>
          <a:p>
            <a:pPr algn="ctr"/>
            <a:r>
              <a:rPr lang="ru-RU" sz="2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Атлантичский</a:t>
            </a:r>
          </a:p>
          <a:p>
            <a:pPr algn="ctr"/>
            <a:r>
              <a:rPr lang="ru-RU" sz="2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 океан</a:t>
            </a:r>
          </a:p>
        </p:txBody>
      </p:sp>
      <p:sp>
        <p:nvSpPr>
          <p:cNvPr id="11" name="Прямоугольник 10"/>
          <p:cNvSpPr/>
          <p:nvPr/>
        </p:nvSpPr>
        <p:spPr>
          <a:xfrm rot="16389629">
            <a:off x="6764347" y="3189202"/>
            <a:ext cx="24603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Тихий океан</a:t>
            </a:r>
            <a:endParaRPr lang="ru-RU" sz="28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435608" y="1447800"/>
            <a:ext cx="5193792" cy="30480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Природные условия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3352800"/>
            <a:ext cx="2105025" cy="289560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3657600"/>
            <a:ext cx="1258887" cy="243205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5800" y="3581400"/>
            <a:ext cx="1733550" cy="1120775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4941888"/>
            <a:ext cx="1655762" cy="1444625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53200" y="3886200"/>
            <a:ext cx="2247900" cy="228600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762000" y="1447800"/>
            <a:ext cx="769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0000"/>
                </a:solidFill>
              </a:rPr>
              <a:t>Расскажите о природных условиях местности, в которой вы живёте. Что выращивают в вашей местности?</a:t>
            </a:r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Подземные богатства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48400" y="5410200"/>
            <a:ext cx="2590800" cy="1066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7" descr="001_vol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04800" y="1676400"/>
            <a:ext cx="2438400" cy="2682240"/>
          </a:xfrm>
          <a:prstGeom prst="rect">
            <a:avLst/>
          </a:prstGeom>
        </p:spPr>
      </p:pic>
      <p:pic>
        <p:nvPicPr>
          <p:cNvPr id="1026" name="Picture 2" descr="C:\Users\User\Downloads\0_be7ef_97df5486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1676400"/>
            <a:ext cx="2862469" cy="2057400"/>
          </a:xfrm>
          <a:prstGeom prst="rect">
            <a:avLst/>
          </a:prstGeom>
          <a:noFill/>
        </p:spPr>
      </p:pic>
      <p:pic>
        <p:nvPicPr>
          <p:cNvPr id="1027" name="Picture 3" descr="C:\Users\User\Downloads\543611ccc719d_image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4724400"/>
            <a:ext cx="2868256" cy="1905000"/>
          </a:xfrm>
          <a:prstGeom prst="rect">
            <a:avLst/>
          </a:prstGeom>
          <a:noFill/>
        </p:spPr>
      </p:pic>
      <p:pic>
        <p:nvPicPr>
          <p:cNvPr id="5" name="Picture 2" descr="D:\5a3ccc7d5af356db5b5fdf3b99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10200" y="1371600"/>
            <a:ext cx="2474720" cy="1765300"/>
          </a:xfrm>
          <a:prstGeom prst="rect">
            <a:avLst/>
          </a:prstGeom>
          <a:noFill/>
        </p:spPr>
      </p:pic>
      <p:pic>
        <p:nvPicPr>
          <p:cNvPr id="7" name="Picture 3" descr="D:\almaz0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91200" y="3429000"/>
            <a:ext cx="3077270" cy="2049462"/>
          </a:xfrm>
          <a:prstGeom prst="rect">
            <a:avLst/>
          </a:prstGeom>
          <a:noFill/>
        </p:spPr>
      </p:pic>
      <p:pic>
        <p:nvPicPr>
          <p:cNvPr id="1028" name="Picture 4" descr="D:\fZArKfZGS2Q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67200" y="4724400"/>
            <a:ext cx="2033124" cy="1837944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5943600" y="6248400"/>
            <a:ext cx="190500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Самоцветы</a:t>
            </a:r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1371600" y="4038600"/>
            <a:ext cx="190500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Руда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2057400" y="6019800"/>
            <a:ext cx="190500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Уголь</a:t>
            </a:r>
            <a:endParaRPr lang="ru-RU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5486400" y="2819400"/>
            <a:ext cx="190500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Нефть</a:t>
            </a:r>
            <a:endParaRPr lang="ru-RU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7086600" y="5105400"/>
            <a:ext cx="190500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Алмаз</a:t>
            </a:r>
            <a:endParaRPr lang="ru-RU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simvoly-narodov-ross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2362200"/>
            <a:ext cx="4876800" cy="2743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Люди – главное богатство нашей страны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685800" y="1143000"/>
          <a:ext cx="80772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2039</TotalTime>
  <Words>307</Words>
  <PresentationFormat>Экран (4:3)</PresentationFormat>
  <Paragraphs>65</Paragraphs>
  <Slides>17</Slides>
  <Notes>0</Notes>
  <HiddenSlides>2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Солнцестояние</vt:lpstr>
      <vt:lpstr>Тема: Россия – наша Родина. </vt:lpstr>
      <vt:lpstr>Слайд 2</vt:lpstr>
      <vt:lpstr>Определяем основной вопрос урока</vt:lpstr>
      <vt:lpstr>Слайд 4</vt:lpstr>
      <vt:lpstr>Где расположена Россия </vt:lpstr>
      <vt:lpstr>Слайд 6</vt:lpstr>
      <vt:lpstr>Природные условия</vt:lpstr>
      <vt:lpstr>Подземные богатства</vt:lpstr>
      <vt:lpstr>Люди – главное богатство нашей страны</vt:lpstr>
      <vt:lpstr>Крупные города России</vt:lpstr>
      <vt:lpstr>Москва   </vt:lpstr>
      <vt:lpstr>Казань</vt:lpstr>
      <vt:lpstr>Чем гордится Россия </vt:lpstr>
      <vt:lpstr>Слайд 14</vt:lpstr>
      <vt:lpstr>Применение нового знания.</vt:lpstr>
      <vt:lpstr> Итог урока.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Россия – наша Родина.  </dc:title>
  <dc:creator>Андрей</dc:creator>
  <cp:lastModifiedBy>User</cp:lastModifiedBy>
  <cp:revision>26</cp:revision>
  <dcterms:created xsi:type="dcterms:W3CDTF">2015-03-14T13:03:29Z</dcterms:created>
  <dcterms:modified xsi:type="dcterms:W3CDTF">2015-03-24T12:20:15Z</dcterms:modified>
</cp:coreProperties>
</file>