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61" r:id="rId6"/>
    <p:sldId id="259"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90" autoAdjust="0"/>
  </p:normalViewPr>
  <p:slideViewPr>
    <p:cSldViewPr>
      <p:cViewPr>
        <p:scale>
          <a:sx n="60" d="100"/>
          <a:sy n="60" d="100"/>
        </p:scale>
        <p:origin x="-1572" y="-24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F38EBE-D485-4911-A09A-FA50542E6D9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BBD9CDF-698C-4461-B41B-51FF9211B165}">
      <dgm:prSet phldrT="[Text]" custT="1"/>
      <dgm:spPr>
        <a:effectLst>
          <a:innerShdw blurRad="63500" dist="50800" dir="5400000">
            <a:prstClr val="black">
              <a:alpha val="50000"/>
            </a:prstClr>
          </a:innerShdw>
        </a:effectLst>
      </dgm:spPr>
      <dgm:t>
        <a:bodyPr/>
        <a:lstStyle/>
        <a:p>
          <a:r>
            <a:rPr lang="en-US" sz="2800" dirty="0" smtClean="0">
              <a:latin typeface="Bell MT" pitchFamily="18" charset="0"/>
            </a:rPr>
            <a:t>Example of plan sentence using “</a:t>
          </a:r>
          <a:r>
            <a:rPr lang="en-US" sz="2800" b="1" dirty="0" smtClean="0">
              <a:latin typeface="Bell MT" pitchFamily="18" charset="0"/>
            </a:rPr>
            <a:t>will</a:t>
          </a:r>
          <a:r>
            <a:rPr lang="en-US" sz="2800" dirty="0" smtClean="0">
              <a:latin typeface="Bell MT" pitchFamily="18" charset="0"/>
            </a:rPr>
            <a:t>”</a:t>
          </a:r>
          <a:endParaRPr lang="en-US" sz="2800" dirty="0">
            <a:latin typeface="Bell MT" pitchFamily="18" charset="0"/>
          </a:endParaRPr>
        </a:p>
      </dgm:t>
    </dgm:pt>
    <dgm:pt modelId="{CAAB6869-FB8B-4682-BCFD-1220CEE297D1}" type="parTrans" cxnId="{8A536EF6-626E-42CA-90D8-7B3EE5D1FA23}">
      <dgm:prSet/>
      <dgm:spPr/>
      <dgm:t>
        <a:bodyPr/>
        <a:lstStyle/>
        <a:p>
          <a:endParaRPr lang="en-US"/>
        </a:p>
      </dgm:t>
    </dgm:pt>
    <dgm:pt modelId="{BE0093D5-5CE5-42D7-8A80-1128D6A72529}" type="sibTrans" cxnId="{8A536EF6-626E-42CA-90D8-7B3EE5D1FA23}">
      <dgm:prSet/>
      <dgm:spPr/>
      <dgm:t>
        <a:bodyPr/>
        <a:lstStyle/>
        <a:p>
          <a:endParaRPr lang="en-US"/>
        </a:p>
      </dgm:t>
    </dgm:pt>
    <dgm:pt modelId="{C362405B-4E74-4E0F-A998-CEDB757242A4}">
      <dgm:prSet phldrT="[Text]" custT="1"/>
      <dgm:spPr/>
      <dgm:t>
        <a:bodyPr/>
        <a:lstStyle/>
        <a:p>
          <a:r>
            <a:rPr lang="en-US" sz="2800" dirty="0" smtClean="0">
              <a:latin typeface="Bell MT" pitchFamily="18" charset="0"/>
            </a:rPr>
            <a:t>I will go to Taman Mini tomorrow.</a:t>
          </a:r>
          <a:endParaRPr lang="en-US" sz="2800" dirty="0">
            <a:latin typeface="Bell MT" pitchFamily="18" charset="0"/>
          </a:endParaRPr>
        </a:p>
      </dgm:t>
    </dgm:pt>
    <dgm:pt modelId="{241FBF6A-8F54-43E2-BB8C-8F44FAD8BA00}" type="parTrans" cxnId="{BE745EAA-21C7-43A9-B650-F976CADEFEEB}">
      <dgm:prSet/>
      <dgm:spPr/>
      <dgm:t>
        <a:bodyPr/>
        <a:lstStyle/>
        <a:p>
          <a:endParaRPr lang="en-US"/>
        </a:p>
      </dgm:t>
    </dgm:pt>
    <dgm:pt modelId="{988F16DE-3C5D-4360-992D-3FACF6B4036A}" type="sibTrans" cxnId="{BE745EAA-21C7-43A9-B650-F976CADEFEEB}">
      <dgm:prSet/>
      <dgm:spPr/>
      <dgm:t>
        <a:bodyPr/>
        <a:lstStyle/>
        <a:p>
          <a:endParaRPr lang="en-US"/>
        </a:p>
      </dgm:t>
    </dgm:pt>
    <dgm:pt modelId="{C25FB8FE-6165-4641-AD60-174F77319557}">
      <dgm:prSet phldrT="[Text]" custT="1"/>
      <dgm:spPr>
        <a:effectLst>
          <a:innerShdw blurRad="63500" dist="50800" dir="5400000">
            <a:prstClr val="black">
              <a:alpha val="50000"/>
            </a:prstClr>
          </a:innerShdw>
        </a:effectLst>
      </dgm:spPr>
      <dgm:t>
        <a:bodyPr/>
        <a:lstStyle/>
        <a:p>
          <a:r>
            <a:rPr lang="en-US" sz="2800" dirty="0" smtClean="0">
              <a:latin typeface="Bell MT" pitchFamily="18" charset="0"/>
            </a:rPr>
            <a:t>Example of plan sentence using “</a:t>
          </a:r>
          <a:r>
            <a:rPr lang="en-US" sz="2800" b="1" dirty="0" smtClean="0">
              <a:latin typeface="Bell MT" pitchFamily="18" charset="0"/>
            </a:rPr>
            <a:t>going to</a:t>
          </a:r>
          <a:r>
            <a:rPr lang="en-US" sz="2800" b="0" dirty="0" smtClean="0">
              <a:latin typeface="Bell MT" pitchFamily="18" charset="0"/>
            </a:rPr>
            <a:t>”</a:t>
          </a:r>
          <a:endParaRPr lang="en-US" sz="2800" dirty="0">
            <a:latin typeface="Bell MT" pitchFamily="18" charset="0"/>
          </a:endParaRPr>
        </a:p>
      </dgm:t>
    </dgm:pt>
    <dgm:pt modelId="{784EDBDD-A446-4214-B002-8B89E0C78F9D}" type="parTrans" cxnId="{258193A7-260C-4175-B8F5-4F34C558D35E}">
      <dgm:prSet/>
      <dgm:spPr/>
      <dgm:t>
        <a:bodyPr/>
        <a:lstStyle/>
        <a:p>
          <a:endParaRPr lang="en-US"/>
        </a:p>
      </dgm:t>
    </dgm:pt>
    <dgm:pt modelId="{A1C7737F-3C74-4269-9C1F-3FB309521A23}" type="sibTrans" cxnId="{258193A7-260C-4175-B8F5-4F34C558D35E}">
      <dgm:prSet/>
      <dgm:spPr/>
      <dgm:t>
        <a:bodyPr/>
        <a:lstStyle/>
        <a:p>
          <a:endParaRPr lang="en-US"/>
        </a:p>
      </dgm:t>
    </dgm:pt>
    <dgm:pt modelId="{057BD603-B44F-4B14-82F1-7053094325D8}">
      <dgm:prSet phldrT="[Text]" custT="1"/>
      <dgm:spPr/>
      <dgm:t>
        <a:bodyPr/>
        <a:lstStyle/>
        <a:p>
          <a:r>
            <a:rPr lang="en-US" sz="2800" dirty="0" smtClean="0">
              <a:latin typeface="Bell MT" pitchFamily="18" charset="0"/>
            </a:rPr>
            <a:t>I am going to Burgerkill concert tomorrow.</a:t>
          </a:r>
          <a:endParaRPr lang="en-US" sz="2800" dirty="0">
            <a:latin typeface="Bell MT" pitchFamily="18" charset="0"/>
          </a:endParaRPr>
        </a:p>
      </dgm:t>
    </dgm:pt>
    <dgm:pt modelId="{EC12248D-ED5C-4073-BA8A-3427EC2E5255}" type="parTrans" cxnId="{14D85977-1E37-4AF1-8304-9FC7A260F6AF}">
      <dgm:prSet/>
      <dgm:spPr/>
      <dgm:t>
        <a:bodyPr/>
        <a:lstStyle/>
        <a:p>
          <a:endParaRPr lang="en-US"/>
        </a:p>
      </dgm:t>
    </dgm:pt>
    <dgm:pt modelId="{0B28082E-BAC9-4A87-A37D-F59F49CAAF5C}" type="sibTrans" cxnId="{14D85977-1E37-4AF1-8304-9FC7A260F6AF}">
      <dgm:prSet/>
      <dgm:spPr/>
      <dgm:t>
        <a:bodyPr/>
        <a:lstStyle/>
        <a:p>
          <a:endParaRPr lang="en-US"/>
        </a:p>
      </dgm:t>
    </dgm:pt>
    <dgm:pt modelId="{C92DBAE5-E03F-496D-9B41-F5C876F3C639}">
      <dgm:prSet phldrT="[Text]" custT="1"/>
      <dgm:spPr/>
      <dgm:t>
        <a:bodyPr/>
        <a:lstStyle/>
        <a:p>
          <a:r>
            <a:rPr lang="en-US" sz="2800" dirty="0" smtClean="0">
              <a:latin typeface="Bell MT" pitchFamily="18" charset="0"/>
            </a:rPr>
            <a:t>He will take English exam next week.</a:t>
          </a:r>
          <a:endParaRPr lang="en-US" sz="2800" dirty="0">
            <a:latin typeface="Bell MT" pitchFamily="18" charset="0"/>
          </a:endParaRPr>
        </a:p>
      </dgm:t>
    </dgm:pt>
    <dgm:pt modelId="{E96BC5D9-2A13-4477-A326-CC57E426B12A}" type="parTrans" cxnId="{4D5844E0-7555-4E35-94BA-EE40E50AF0EE}">
      <dgm:prSet/>
      <dgm:spPr/>
      <dgm:t>
        <a:bodyPr/>
        <a:lstStyle/>
        <a:p>
          <a:endParaRPr lang="en-US"/>
        </a:p>
      </dgm:t>
    </dgm:pt>
    <dgm:pt modelId="{92AF20F7-C8A2-4E7E-84F9-F308FC7CD4E0}" type="sibTrans" cxnId="{4D5844E0-7555-4E35-94BA-EE40E50AF0EE}">
      <dgm:prSet/>
      <dgm:spPr/>
      <dgm:t>
        <a:bodyPr/>
        <a:lstStyle/>
        <a:p>
          <a:endParaRPr lang="en-US"/>
        </a:p>
      </dgm:t>
    </dgm:pt>
    <dgm:pt modelId="{800C373C-E164-4355-8627-5F9FB3BF93D4}">
      <dgm:prSet phldrT="[Text]" custT="1"/>
      <dgm:spPr/>
      <dgm:t>
        <a:bodyPr/>
        <a:lstStyle/>
        <a:p>
          <a:endParaRPr lang="en-US" sz="2800" dirty="0">
            <a:latin typeface="Bell MT" pitchFamily="18" charset="0"/>
          </a:endParaRPr>
        </a:p>
      </dgm:t>
    </dgm:pt>
    <dgm:pt modelId="{DD99BACC-49C3-498F-A4F7-9AD4AC0A15B4}" type="parTrans" cxnId="{FCA21B18-83E8-4539-9C5D-74FBE7FC15E7}">
      <dgm:prSet/>
      <dgm:spPr/>
      <dgm:t>
        <a:bodyPr/>
        <a:lstStyle/>
        <a:p>
          <a:endParaRPr lang="en-US"/>
        </a:p>
      </dgm:t>
    </dgm:pt>
    <dgm:pt modelId="{903BD5FC-412C-42FB-9F6A-F2E8EE6CBC27}" type="sibTrans" cxnId="{FCA21B18-83E8-4539-9C5D-74FBE7FC15E7}">
      <dgm:prSet/>
      <dgm:spPr/>
      <dgm:t>
        <a:bodyPr/>
        <a:lstStyle/>
        <a:p>
          <a:endParaRPr lang="en-US"/>
        </a:p>
      </dgm:t>
    </dgm:pt>
    <dgm:pt modelId="{87CDAFB7-286F-41E0-A01A-621E3A366DC1}">
      <dgm:prSet phldrT="[Text]" custT="1"/>
      <dgm:spPr/>
      <dgm:t>
        <a:bodyPr/>
        <a:lstStyle/>
        <a:p>
          <a:r>
            <a:rPr lang="en-US" sz="2800" dirty="0" smtClean="0">
              <a:latin typeface="Bell MT" pitchFamily="18" charset="0"/>
            </a:rPr>
            <a:t>She is going to run around Gelora Bung Karno tonight.</a:t>
          </a:r>
          <a:endParaRPr lang="en-US" sz="2800" dirty="0">
            <a:latin typeface="Bell MT" pitchFamily="18" charset="0"/>
          </a:endParaRPr>
        </a:p>
      </dgm:t>
    </dgm:pt>
    <dgm:pt modelId="{83B158B2-D9C8-46C0-96E4-6DF918E24288}" type="parTrans" cxnId="{BE0D7B1E-0A55-4D09-84D2-2559C4F48752}">
      <dgm:prSet/>
      <dgm:spPr/>
      <dgm:t>
        <a:bodyPr/>
        <a:lstStyle/>
        <a:p>
          <a:endParaRPr lang="en-US"/>
        </a:p>
      </dgm:t>
    </dgm:pt>
    <dgm:pt modelId="{61E943A1-843E-4E61-AB1A-A27B4C1E119C}" type="sibTrans" cxnId="{BE0D7B1E-0A55-4D09-84D2-2559C4F48752}">
      <dgm:prSet/>
      <dgm:spPr/>
      <dgm:t>
        <a:bodyPr/>
        <a:lstStyle/>
        <a:p>
          <a:endParaRPr lang="en-US"/>
        </a:p>
      </dgm:t>
    </dgm:pt>
    <dgm:pt modelId="{763F0B54-D35C-4815-8721-639A128A8C4E}" type="pres">
      <dgm:prSet presAssocID="{49F38EBE-D485-4911-A09A-FA50542E6D93}" presName="linear" presStyleCnt="0">
        <dgm:presLayoutVars>
          <dgm:animLvl val="lvl"/>
          <dgm:resizeHandles val="exact"/>
        </dgm:presLayoutVars>
      </dgm:prSet>
      <dgm:spPr/>
      <dgm:t>
        <a:bodyPr/>
        <a:lstStyle/>
        <a:p>
          <a:endParaRPr lang="en-US"/>
        </a:p>
      </dgm:t>
    </dgm:pt>
    <dgm:pt modelId="{15372955-F00A-47F8-9471-0222F482A5F8}" type="pres">
      <dgm:prSet presAssocID="{BBBD9CDF-698C-4461-B41B-51FF9211B165}" presName="parentText" presStyleLbl="node1" presStyleIdx="0" presStyleCnt="2">
        <dgm:presLayoutVars>
          <dgm:chMax val="0"/>
          <dgm:bulletEnabled val="1"/>
        </dgm:presLayoutVars>
      </dgm:prSet>
      <dgm:spPr/>
      <dgm:t>
        <a:bodyPr/>
        <a:lstStyle/>
        <a:p>
          <a:endParaRPr lang="en-US"/>
        </a:p>
      </dgm:t>
    </dgm:pt>
    <dgm:pt modelId="{5B4360AC-F84A-4895-9AAD-4FA2A059BAC3}" type="pres">
      <dgm:prSet presAssocID="{BBBD9CDF-698C-4461-B41B-51FF9211B165}" presName="childText" presStyleLbl="revTx" presStyleIdx="0" presStyleCnt="2">
        <dgm:presLayoutVars>
          <dgm:bulletEnabled val="1"/>
        </dgm:presLayoutVars>
      </dgm:prSet>
      <dgm:spPr/>
      <dgm:t>
        <a:bodyPr/>
        <a:lstStyle/>
        <a:p>
          <a:endParaRPr lang="en-US"/>
        </a:p>
      </dgm:t>
    </dgm:pt>
    <dgm:pt modelId="{CACF0B72-9B8B-4545-A7C0-7C6BD9EBF5F7}" type="pres">
      <dgm:prSet presAssocID="{C25FB8FE-6165-4641-AD60-174F77319557}" presName="parentText" presStyleLbl="node1" presStyleIdx="1" presStyleCnt="2">
        <dgm:presLayoutVars>
          <dgm:chMax val="0"/>
          <dgm:bulletEnabled val="1"/>
        </dgm:presLayoutVars>
      </dgm:prSet>
      <dgm:spPr/>
      <dgm:t>
        <a:bodyPr/>
        <a:lstStyle/>
        <a:p>
          <a:endParaRPr lang="en-US"/>
        </a:p>
      </dgm:t>
    </dgm:pt>
    <dgm:pt modelId="{23A0B9D1-C715-4D69-BA81-728C278DAE79}" type="pres">
      <dgm:prSet presAssocID="{C25FB8FE-6165-4641-AD60-174F77319557}" presName="childText" presStyleLbl="revTx" presStyleIdx="1" presStyleCnt="2">
        <dgm:presLayoutVars>
          <dgm:bulletEnabled val="1"/>
        </dgm:presLayoutVars>
      </dgm:prSet>
      <dgm:spPr/>
      <dgm:t>
        <a:bodyPr/>
        <a:lstStyle/>
        <a:p>
          <a:endParaRPr lang="en-US"/>
        </a:p>
      </dgm:t>
    </dgm:pt>
  </dgm:ptLst>
  <dgm:cxnLst>
    <dgm:cxn modelId="{14D85977-1E37-4AF1-8304-9FC7A260F6AF}" srcId="{C25FB8FE-6165-4641-AD60-174F77319557}" destId="{057BD603-B44F-4B14-82F1-7053094325D8}" srcOrd="0" destOrd="0" parTransId="{EC12248D-ED5C-4073-BA8A-3427EC2E5255}" sibTransId="{0B28082E-BAC9-4A87-A37D-F59F49CAAF5C}"/>
    <dgm:cxn modelId="{DD27A80E-6766-4A29-8E6C-DE3DF1FF922C}" type="presOf" srcId="{C92DBAE5-E03F-496D-9B41-F5C876F3C639}" destId="{5B4360AC-F84A-4895-9AAD-4FA2A059BAC3}" srcOrd="0" destOrd="1" presId="urn:microsoft.com/office/officeart/2005/8/layout/vList2"/>
    <dgm:cxn modelId="{BE745EAA-21C7-43A9-B650-F976CADEFEEB}" srcId="{BBBD9CDF-698C-4461-B41B-51FF9211B165}" destId="{C362405B-4E74-4E0F-A998-CEDB757242A4}" srcOrd="0" destOrd="0" parTransId="{241FBF6A-8F54-43E2-BB8C-8F44FAD8BA00}" sibTransId="{988F16DE-3C5D-4360-992D-3FACF6B4036A}"/>
    <dgm:cxn modelId="{258193A7-260C-4175-B8F5-4F34C558D35E}" srcId="{49F38EBE-D485-4911-A09A-FA50542E6D93}" destId="{C25FB8FE-6165-4641-AD60-174F77319557}" srcOrd="1" destOrd="0" parTransId="{784EDBDD-A446-4214-B002-8B89E0C78F9D}" sibTransId="{A1C7737F-3C74-4269-9C1F-3FB309521A23}"/>
    <dgm:cxn modelId="{1B899292-0412-44E3-B745-6B76B35EC46E}" type="presOf" srcId="{49F38EBE-D485-4911-A09A-FA50542E6D93}" destId="{763F0B54-D35C-4815-8721-639A128A8C4E}" srcOrd="0" destOrd="0" presId="urn:microsoft.com/office/officeart/2005/8/layout/vList2"/>
    <dgm:cxn modelId="{04BBED4C-3927-4EB8-A5E8-F227F6FFC0CB}" type="presOf" srcId="{800C373C-E164-4355-8627-5F9FB3BF93D4}" destId="{5B4360AC-F84A-4895-9AAD-4FA2A059BAC3}" srcOrd="0" destOrd="2" presId="urn:microsoft.com/office/officeart/2005/8/layout/vList2"/>
    <dgm:cxn modelId="{FCA21B18-83E8-4539-9C5D-74FBE7FC15E7}" srcId="{BBBD9CDF-698C-4461-B41B-51FF9211B165}" destId="{800C373C-E164-4355-8627-5F9FB3BF93D4}" srcOrd="2" destOrd="0" parTransId="{DD99BACC-49C3-498F-A4F7-9AD4AC0A15B4}" sibTransId="{903BD5FC-412C-42FB-9F6A-F2E8EE6CBC27}"/>
    <dgm:cxn modelId="{7BF3F991-E664-4B1D-B3C5-231A1C1E1E59}" type="presOf" srcId="{87CDAFB7-286F-41E0-A01A-621E3A366DC1}" destId="{23A0B9D1-C715-4D69-BA81-728C278DAE79}" srcOrd="0" destOrd="1" presId="urn:microsoft.com/office/officeart/2005/8/layout/vList2"/>
    <dgm:cxn modelId="{3D6DABF4-296D-4E2E-A933-C0389C6A93DA}" type="presOf" srcId="{C25FB8FE-6165-4641-AD60-174F77319557}" destId="{CACF0B72-9B8B-4545-A7C0-7C6BD9EBF5F7}" srcOrd="0" destOrd="0" presId="urn:microsoft.com/office/officeart/2005/8/layout/vList2"/>
    <dgm:cxn modelId="{8A536EF6-626E-42CA-90D8-7B3EE5D1FA23}" srcId="{49F38EBE-D485-4911-A09A-FA50542E6D93}" destId="{BBBD9CDF-698C-4461-B41B-51FF9211B165}" srcOrd="0" destOrd="0" parTransId="{CAAB6869-FB8B-4682-BCFD-1220CEE297D1}" sibTransId="{BE0093D5-5CE5-42D7-8A80-1128D6A72529}"/>
    <dgm:cxn modelId="{6FF6B626-78D4-4DC3-BCE1-925D31A3DC62}" type="presOf" srcId="{C362405B-4E74-4E0F-A998-CEDB757242A4}" destId="{5B4360AC-F84A-4895-9AAD-4FA2A059BAC3}" srcOrd="0" destOrd="0" presId="urn:microsoft.com/office/officeart/2005/8/layout/vList2"/>
    <dgm:cxn modelId="{31E07CA2-E2F4-4C4C-AD6F-1A03AEBD0600}" type="presOf" srcId="{BBBD9CDF-698C-4461-B41B-51FF9211B165}" destId="{15372955-F00A-47F8-9471-0222F482A5F8}" srcOrd="0" destOrd="0" presId="urn:microsoft.com/office/officeart/2005/8/layout/vList2"/>
    <dgm:cxn modelId="{C923032D-AD3B-4677-A938-D1A8F4171849}" type="presOf" srcId="{057BD603-B44F-4B14-82F1-7053094325D8}" destId="{23A0B9D1-C715-4D69-BA81-728C278DAE79}" srcOrd="0" destOrd="0" presId="urn:microsoft.com/office/officeart/2005/8/layout/vList2"/>
    <dgm:cxn modelId="{BE0D7B1E-0A55-4D09-84D2-2559C4F48752}" srcId="{C25FB8FE-6165-4641-AD60-174F77319557}" destId="{87CDAFB7-286F-41E0-A01A-621E3A366DC1}" srcOrd="1" destOrd="0" parTransId="{83B158B2-D9C8-46C0-96E4-6DF918E24288}" sibTransId="{61E943A1-843E-4E61-AB1A-A27B4C1E119C}"/>
    <dgm:cxn modelId="{4D5844E0-7555-4E35-94BA-EE40E50AF0EE}" srcId="{BBBD9CDF-698C-4461-B41B-51FF9211B165}" destId="{C92DBAE5-E03F-496D-9B41-F5C876F3C639}" srcOrd="1" destOrd="0" parTransId="{E96BC5D9-2A13-4477-A326-CC57E426B12A}" sibTransId="{92AF20F7-C8A2-4E7E-84F9-F308FC7CD4E0}"/>
    <dgm:cxn modelId="{16565EB4-6A19-4D54-9BD8-1B004D01D372}" type="presParOf" srcId="{763F0B54-D35C-4815-8721-639A128A8C4E}" destId="{15372955-F00A-47F8-9471-0222F482A5F8}" srcOrd="0" destOrd="0" presId="urn:microsoft.com/office/officeart/2005/8/layout/vList2"/>
    <dgm:cxn modelId="{301E8422-384F-47F9-A29B-B7E7E525956C}" type="presParOf" srcId="{763F0B54-D35C-4815-8721-639A128A8C4E}" destId="{5B4360AC-F84A-4895-9AAD-4FA2A059BAC3}" srcOrd="1" destOrd="0" presId="urn:microsoft.com/office/officeart/2005/8/layout/vList2"/>
    <dgm:cxn modelId="{772DD812-D558-4B2A-B1B0-B84EFD2AFF2B}" type="presParOf" srcId="{763F0B54-D35C-4815-8721-639A128A8C4E}" destId="{CACF0B72-9B8B-4545-A7C0-7C6BD9EBF5F7}" srcOrd="2" destOrd="0" presId="urn:microsoft.com/office/officeart/2005/8/layout/vList2"/>
    <dgm:cxn modelId="{582DE5B8-11C0-44E1-9477-A5F2F5D8E072}" type="presParOf" srcId="{763F0B54-D35C-4815-8721-639A128A8C4E}" destId="{23A0B9D1-C715-4D69-BA81-728C278DAE79}"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372955-F00A-47F8-9471-0222F482A5F8}">
      <dsp:nvSpPr>
        <dsp:cNvPr id="0" name=""/>
        <dsp:cNvSpPr/>
      </dsp:nvSpPr>
      <dsp:spPr>
        <a:xfrm>
          <a:off x="0" y="541396"/>
          <a:ext cx="8856984" cy="12168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a:innerShdw blurRad="63500" dist="50800" dir="5400000">
            <a:prstClr val="black">
              <a:alpha val="50000"/>
            </a:prstClr>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Bell MT" pitchFamily="18" charset="0"/>
            </a:rPr>
            <a:t>Example of plan sentence using “</a:t>
          </a:r>
          <a:r>
            <a:rPr lang="en-US" sz="2800" b="1" kern="1200" dirty="0" smtClean="0">
              <a:latin typeface="Bell MT" pitchFamily="18" charset="0"/>
            </a:rPr>
            <a:t>will</a:t>
          </a:r>
          <a:r>
            <a:rPr lang="en-US" sz="2800" kern="1200" dirty="0" smtClean="0">
              <a:latin typeface="Bell MT" pitchFamily="18" charset="0"/>
            </a:rPr>
            <a:t>”</a:t>
          </a:r>
          <a:endParaRPr lang="en-US" sz="2800" kern="1200" dirty="0">
            <a:latin typeface="Bell MT" pitchFamily="18" charset="0"/>
          </a:endParaRPr>
        </a:p>
      </dsp:txBody>
      <dsp:txXfrm>
        <a:off x="59399" y="600795"/>
        <a:ext cx="8738186" cy="1098002"/>
      </dsp:txXfrm>
    </dsp:sp>
    <dsp:sp modelId="{5B4360AC-F84A-4895-9AAD-4FA2A059BAC3}">
      <dsp:nvSpPr>
        <dsp:cNvPr id="0" name=""/>
        <dsp:cNvSpPr/>
      </dsp:nvSpPr>
      <dsp:spPr>
        <a:xfrm>
          <a:off x="0" y="1758196"/>
          <a:ext cx="8856984" cy="13118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1209"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smtClean="0">
              <a:latin typeface="Bell MT" pitchFamily="18" charset="0"/>
            </a:rPr>
            <a:t>I will go to Taman Mini tomorrow.</a:t>
          </a:r>
          <a:endParaRPr lang="en-US" sz="2800" kern="1200" dirty="0">
            <a:latin typeface="Bell MT" pitchFamily="18" charset="0"/>
          </a:endParaRPr>
        </a:p>
        <a:p>
          <a:pPr marL="285750" lvl="1" indent="-285750" algn="l" defTabSz="1244600">
            <a:lnSpc>
              <a:spcPct val="90000"/>
            </a:lnSpc>
            <a:spcBef>
              <a:spcPct val="0"/>
            </a:spcBef>
            <a:spcAft>
              <a:spcPct val="20000"/>
            </a:spcAft>
            <a:buChar char="••"/>
          </a:pPr>
          <a:r>
            <a:rPr lang="en-US" sz="2800" kern="1200" dirty="0" smtClean="0">
              <a:latin typeface="Bell MT" pitchFamily="18" charset="0"/>
            </a:rPr>
            <a:t>He will take English exam next week.</a:t>
          </a:r>
          <a:endParaRPr lang="en-US" sz="2800" kern="1200" dirty="0">
            <a:latin typeface="Bell MT" pitchFamily="18" charset="0"/>
          </a:endParaRPr>
        </a:p>
        <a:p>
          <a:pPr marL="285750" lvl="1" indent="-285750" algn="l" defTabSz="1244600">
            <a:lnSpc>
              <a:spcPct val="90000"/>
            </a:lnSpc>
            <a:spcBef>
              <a:spcPct val="0"/>
            </a:spcBef>
            <a:spcAft>
              <a:spcPct val="20000"/>
            </a:spcAft>
            <a:buChar char="••"/>
          </a:pPr>
          <a:endParaRPr lang="en-US" sz="2800" kern="1200" dirty="0">
            <a:latin typeface="Bell MT" pitchFamily="18" charset="0"/>
          </a:endParaRPr>
        </a:p>
      </dsp:txBody>
      <dsp:txXfrm>
        <a:off x="0" y="1758196"/>
        <a:ext cx="8856984" cy="1311862"/>
      </dsp:txXfrm>
    </dsp:sp>
    <dsp:sp modelId="{CACF0B72-9B8B-4545-A7C0-7C6BD9EBF5F7}">
      <dsp:nvSpPr>
        <dsp:cNvPr id="0" name=""/>
        <dsp:cNvSpPr/>
      </dsp:nvSpPr>
      <dsp:spPr>
        <a:xfrm>
          <a:off x="0" y="3070059"/>
          <a:ext cx="8856984" cy="1216800"/>
        </a:xfrm>
        <a:prstGeom prst="roundRect">
          <a:avLst/>
        </a:prstGeom>
        <a:solidFill>
          <a:schemeClr val="accent1">
            <a:hueOff val="0"/>
            <a:satOff val="0"/>
            <a:lumOff val="0"/>
            <a:alphaOff val="0"/>
          </a:schemeClr>
        </a:solidFill>
        <a:ln w="26425" cap="flat" cmpd="sng" algn="ctr">
          <a:solidFill>
            <a:schemeClr val="lt1">
              <a:hueOff val="0"/>
              <a:satOff val="0"/>
              <a:lumOff val="0"/>
              <a:alphaOff val="0"/>
            </a:schemeClr>
          </a:solidFill>
          <a:prstDash val="solid"/>
        </a:ln>
        <a:effectLst>
          <a:innerShdw blurRad="63500" dist="50800" dir="5400000">
            <a:prstClr val="black">
              <a:alpha val="50000"/>
            </a:prstClr>
          </a:innerShdw>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en-US" sz="2800" kern="1200" dirty="0" smtClean="0">
              <a:latin typeface="Bell MT" pitchFamily="18" charset="0"/>
            </a:rPr>
            <a:t>Example of plan sentence using “</a:t>
          </a:r>
          <a:r>
            <a:rPr lang="en-US" sz="2800" b="1" kern="1200" dirty="0" smtClean="0">
              <a:latin typeface="Bell MT" pitchFamily="18" charset="0"/>
            </a:rPr>
            <a:t>going to</a:t>
          </a:r>
          <a:r>
            <a:rPr lang="en-US" sz="2800" b="0" kern="1200" dirty="0" smtClean="0">
              <a:latin typeface="Bell MT" pitchFamily="18" charset="0"/>
            </a:rPr>
            <a:t>”</a:t>
          </a:r>
          <a:endParaRPr lang="en-US" sz="2800" kern="1200" dirty="0">
            <a:latin typeface="Bell MT" pitchFamily="18" charset="0"/>
          </a:endParaRPr>
        </a:p>
      </dsp:txBody>
      <dsp:txXfrm>
        <a:off x="59399" y="3129458"/>
        <a:ext cx="8738186" cy="1098002"/>
      </dsp:txXfrm>
    </dsp:sp>
    <dsp:sp modelId="{23A0B9D1-C715-4D69-BA81-728C278DAE79}">
      <dsp:nvSpPr>
        <dsp:cNvPr id="0" name=""/>
        <dsp:cNvSpPr/>
      </dsp:nvSpPr>
      <dsp:spPr>
        <a:xfrm>
          <a:off x="0" y="4286859"/>
          <a:ext cx="8856984" cy="1076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1209" tIns="35560" rIns="199136" bIns="35560" numCol="1" spcCol="1270" anchor="t" anchorCtr="0">
          <a:noAutofit/>
        </a:bodyPr>
        <a:lstStyle/>
        <a:p>
          <a:pPr marL="285750" lvl="1" indent="-285750" algn="l" defTabSz="1244600">
            <a:lnSpc>
              <a:spcPct val="90000"/>
            </a:lnSpc>
            <a:spcBef>
              <a:spcPct val="0"/>
            </a:spcBef>
            <a:spcAft>
              <a:spcPct val="20000"/>
            </a:spcAft>
            <a:buChar char="••"/>
          </a:pPr>
          <a:r>
            <a:rPr lang="en-US" sz="2800" kern="1200" dirty="0" smtClean="0">
              <a:latin typeface="Bell MT" pitchFamily="18" charset="0"/>
            </a:rPr>
            <a:t>I am going to Burgerkill concert tomorrow.</a:t>
          </a:r>
          <a:endParaRPr lang="en-US" sz="2800" kern="1200" dirty="0">
            <a:latin typeface="Bell MT" pitchFamily="18" charset="0"/>
          </a:endParaRPr>
        </a:p>
        <a:p>
          <a:pPr marL="285750" lvl="1" indent="-285750" algn="l" defTabSz="1244600">
            <a:lnSpc>
              <a:spcPct val="90000"/>
            </a:lnSpc>
            <a:spcBef>
              <a:spcPct val="0"/>
            </a:spcBef>
            <a:spcAft>
              <a:spcPct val="20000"/>
            </a:spcAft>
            <a:buChar char="••"/>
          </a:pPr>
          <a:r>
            <a:rPr lang="en-US" sz="2800" kern="1200" dirty="0" smtClean="0">
              <a:latin typeface="Bell MT" pitchFamily="18" charset="0"/>
            </a:rPr>
            <a:t>She is going to run around Gelora Bung Karno tonight.</a:t>
          </a:r>
          <a:endParaRPr lang="en-US" sz="2800" kern="1200" dirty="0">
            <a:latin typeface="Bell MT" pitchFamily="18" charset="0"/>
          </a:endParaRPr>
        </a:p>
      </dsp:txBody>
      <dsp:txXfrm>
        <a:off x="0" y="4286859"/>
        <a:ext cx="8856984" cy="107640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D14FFF-CBF8-4191-B2B7-004C2F74532E}" type="datetimeFigureOut">
              <a:rPr lang="en-US" smtClean="0"/>
              <a:t>5/31/2014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C0FBB-1C43-4CCB-817D-9627DEFD738A}"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14FFF-CBF8-4191-B2B7-004C2F74532E}" type="datetimeFigureOut">
              <a:rPr lang="en-US" smtClean="0"/>
              <a:t>5/31/2014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C0FBB-1C43-4CCB-817D-9627DEFD738A}"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D14FFF-CBF8-4191-B2B7-004C2F74532E}" type="datetimeFigureOut">
              <a:rPr lang="en-US" smtClean="0"/>
              <a:t>5/31/2014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C0FBB-1C43-4CCB-817D-9627DEFD738A}"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D14FFF-CBF8-4191-B2B7-004C2F74532E}" type="datetimeFigureOut">
              <a:rPr lang="en-US" smtClean="0"/>
              <a:t>5/31/2014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C0FBB-1C43-4CCB-817D-9627DEFD738A}"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D14FFF-CBF8-4191-B2B7-004C2F74532E}" type="datetimeFigureOut">
              <a:rPr lang="en-US" smtClean="0"/>
              <a:t>5/31/2014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BC0FBB-1C43-4CCB-817D-9627DEFD738A}"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D14FFF-CBF8-4191-B2B7-004C2F74532E}" type="datetimeFigureOut">
              <a:rPr lang="en-US" smtClean="0"/>
              <a:t>5/31/2014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C0FBB-1C43-4CCB-817D-9627DEFD738A}"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D14FFF-CBF8-4191-B2B7-004C2F74532E}" type="datetimeFigureOut">
              <a:rPr lang="en-US" smtClean="0"/>
              <a:t>5/31/2014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BC0FBB-1C43-4CCB-817D-9627DEFD738A}"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D14FFF-CBF8-4191-B2B7-004C2F74532E}" type="datetimeFigureOut">
              <a:rPr lang="en-US" smtClean="0"/>
              <a:t>5/31/2014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BC0FBB-1C43-4CCB-817D-9627DEFD738A}"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D14FFF-CBF8-4191-B2B7-004C2F74532E}" type="datetimeFigureOut">
              <a:rPr lang="en-US" smtClean="0"/>
              <a:t>5/31/2014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BC0FBB-1C43-4CCB-817D-9627DEFD738A}"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D14FFF-CBF8-4191-B2B7-004C2F74532E}" type="datetimeFigureOut">
              <a:rPr lang="en-US" smtClean="0"/>
              <a:t>5/31/2014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C0FBB-1C43-4CCB-817D-9627DEFD738A}"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D14FFF-CBF8-4191-B2B7-004C2F74532E}" type="datetimeFigureOut">
              <a:rPr lang="en-US" smtClean="0"/>
              <a:t>5/31/2014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BC0FBB-1C43-4CCB-817D-9627DEFD738A}"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C7D14FFF-CBF8-4191-B2B7-004C2F74532E}" type="datetimeFigureOut">
              <a:rPr lang="en-US" smtClean="0"/>
              <a:t>5/31/2014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90BC0FBB-1C43-4CCB-817D-9627DEFD738A}"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ctrTitle"/>
          </p:nvPr>
        </p:nvSpPr>
        <p:spPr>
          <a:xfrm>
            <a:off x="3635895" y="980728"/>
            <a:ext cx="1872208" cy="821953"/>
          </a:xfrm>
        </p:spPr>
        <p:txBody>
          <a:bodyPr/>
          <a:lstStyle/>
          <a:p>
            <a:r>
              <a:rPr lang="en-US" sz="4000" dirty="0" smtClean="0">
                <a:solidFill>
                  <a:schemeClr val="bg1"/>
                </a:solidFill>
                <a:latin typeface="Bell MT" pitchFamily="18" charset="0"/>
              </a:rPr>
              <a:t>Unit 4</a:t>
            </a:r>
            <a:endParaRPr lang="en-US" sz="4000" dirty="0">
              <a:solidFill>
                <a:schemeClr val="bg1"/>
              </a:solidFill>
              <a:latin typeface="Bell MT" pitchFamily="18" charset="0"/>
            </a:endParaRPr>
          </a:p>
        </p:txBody>
      </p:sp>
      <p:sp>
        <p:nvSpPr>
          <p:cNvPr id="3" name="Subtitle 2"/>
          <p:cNvSpPr>
            <a:spLocks noGrp="1"/>
          </p:cNvSpPr>
          <p:nvPr>
            <p:ph type="subTitle" idx="1"/>
          </p:nvPr>
        </p:nvSpPr>
        <p:spPr>
          <a:xfrm>
            <a:off x="2123728" y="5589240"/>
            <a:ext cx="5216624" cy="720080"/>
          </a:xfrm>
        </p:spPr>
        <p:txBody>
          <a:bodyPr>
            <a:normAutofit/>
          </a:bodyPr>
          <a:lstStyle/>
          <a:p>
            <a:pPr algn="ctr"/>
            <a:r>
              <a:rPr lang="en-US" sz="4000" dirty="0" smtClean="0">
                <a:solidFill>
                  <a:schemeClr val="bg1"/>
                </a:solidFill>
                <a:latin typeface="Bell MT" pitchFamily="18" charset="0"/>
              </a:rPr>
              <a:t>What Are Your Plans?</a:t>
            </a:r>
            <a:endParaRPr lang="en-US" sz="4000" dirty="0">
              <a:solidFill>
                <a:schemeClr val="bg1"/>
              </a:solidFill>
              <a:latin typeface="Bell MT" pitchFamily="18"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37878" y="1908968"/>
            <a:ext cx="5268243" cy="3177381"/>
          </a:xfrm>
          <a:prstGeom prst="rect">
            <a:avLst/>
          </a:prstGeom>
          <a:effectLst>
            <a:softEdge rad="317500"/>
          </a:effectLst>
        </p:spPr>
      </p:pic>
    </p:spTree>
    <p:extLst>
      <p:ext uri="{BB962C8B-B14F-4D97-AF65-F5344CB8AC3E}">
        <p14:creationId xmlns:p14="http://schemas.microsoft.com/office/powerpoint/2010/main" val="1029077173"/>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31" presetClass="entr" presetSubtype="0" fill="hold" grpId="0" nodeType="click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2000" y="3048000"/>
            <a:ext cx="5080000" cy="3810000"/>
          </a:xfrm>
          <a:prstGeom prst="rect">
            <a:avLst/>
          </a:prstGeom>
        </p:spPr>
      </p:pic>
      <p:sp>
        <p:nvSpPr>
          <p:cNvPr id="2" name="Title 1"/>
          <p:cNvSpPr>
            <a:spLocks noGrp="1"/>
          </p:cNvSpPr>
          <p:nvPr>
            <p:ph type="title"/>
          </p:nvPr>
        </p:nvSpPr>
        <p:spPr>
          <a:xfrm>
            <a:off x="457200" y="548680"/>
            <a:ext cx="8229600" cy="994122"/>
          </a:xfrm>
        </p:spPr>
        <p:txBody>
          <a:bodyPr>
            <a:noAutofit/>
          </a:bodyPr>
          <a:lstStyle/>
          <a:p>
            <a:pPr algn="l"/>
            <a:r>
              <a:rPr lang="en-US" sz="3200" dirty="0" smtClean="0">
                <a:solidFill>
                  <a:srgbClr val="000000"/>
                </a:solidFill>
                <a:latin typeface="Bell MT" pitchFamily="18" charset="0"/>
                <a:cs typeface="Andalus" pitchFamily="18" charset="-78"/>
              </a:rPr>
              <a:t>After this chapter, students are expected to be able to:</a:t>
            </a:r>
            <a:br>
              <a:rPr lang="en-US" sz="3200" dirty="0" smtClean="0">
                <a:solidFill>
                  <a:srgbClr val="000000"/>
                </a:solidFill>
                <a:latin typeface="Bell MT" pitchFamily="18" charset="0"/>
                <a:cs typeface="Andalus" pitchFamily="18" charset="-78"/>
              </a:rPr>
            </a:br>
            <a:endParaRPr lang="en-US" sz="3200" dirty="0">
              <a:latin typeface="Bell MT"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q"/>
            </a:pPr>
            <a:r>
              <a:rPr lang="en-US" sz="3200" dirty="0">
                <a:latin typeface="Bell MT" pitchFamily="18" charset="0"/>
              </a:rPr>
              <a:t> </a:t>
            </a:r>
            <a:r>
              <a:rPr lang="en-US" sz="3200" dirty="0" smtClean="0">
                <a:latin typeface="Bell MT" pitchFamily="18" charset="0"/>
              </a:rPr>
              <a:t>Express plans and intentions,</a:t>
            </a:r>
          </a:p>
          <a:p>
            <a:pPr>
              <a:buFont typeface="Wingdings" pitchFamily="2" charset="2"/>
              <a:buChar char="q"/>
            </a:pPr>
            <a:r>
              <a:rPr lang="en-US" sz="3200" dirty="0">
                <a:latin typeface="Bell MT" pitchFamily="18" charset="0"/>
              </a:rPr>
              <a:t> </a:t>
            </a:r>
            <a:r>
              <a:rPr lang="en-US" sz="3200" dirty="0" smtClean="0">
                <a:latin typeface="Bell MT" pitchFamily="18" charset="0"/>
              </a:rPr>
              <a:t>Explain the plan to other people,</a:t>
            </a:r>
          </a:p>
          <a:p>
            <a:pPr>
              <a:buFont typeface="Wingdings" pitchFamily="2" charset="2"/>
              <a:buChar char="q"/>
            </a:pPr>
            <a:r>
              <a:rPr lang="en-US" sz="3200" dirty="0">
                <a:latin typeface="Bell MT" pitchFamily="18" charset="0"/>
              </a:rPr>
              <a:t> </a:t>
            </a:r>
            <a:r>
              <a:rPr lang="en-US" sz="3200" dirty="0" smtClean="0">
                <a:latin typeface="Bell MT" pitchFamily="18" charset="0"/>
              </a:rPr>
              <a:t>Respond to other’s plans and intentions.</a:t>
            </a:r>
          </a:p>
          <a:p>
            <a:pPr marL="0" indent="0">
              <a:buNone/>
            </a:pPr>
            <a:endParaRPr lang="en-US" sz="3200" dirty="0" smtClean="0">
              <a:latin typeface="Bell MT" pitchFamily="18" charset="0"/>
            </a:endParaRPr>
          </a:p>
          <a:p>
            <a:pPr marL="0" indent="0" algn="ctr">
              <a:buNone/>
            </a:pPr>
            <a:endParaRPr lang="en-US" sz="3200" dirty="0">
              <a:latin typeface="Bell MT" pitchFamily="18" charset="0"/>
            </a:endParaRPr>
          </a:p>
        </p:txBody>
      </p:sp>
    </p:spTree>
    <p:extLst>
      <p:ext uri="{BB962C8B-B14F-4D97-AF65-F5344CB8AC3E}">
        <p14:creationId xmlns:p14="http://schemas.microsoft.com/office/powerpoint/2010/main" val="159632845"/>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ipe(down)">
                                      <p:cBhvr>
                                        <p:cTn id="14" dur="580">
                                          <p:stCondLst>
                                            <p:cond delay="0"/>
                                          </p:stCondLst>
                                        </p:cTn>
                                        <p:tgtEl>
                                          <p:spTgt spid="3">
                                            <p:txEl>
                                              <p:pRg st="0" end="0"/>
                                            </p:txEl>
                                          </p:spTgt>
                                        </p:tgtEl>
                                      </p:cBhvr>
                                    </p:animEffect>
                                    <p:anim calcmode="lin" valueType="num">
                                      <p:cBhvr>
                                        <p:cTn id="15"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xEl>
                                              <p:pRg st="0" end="0"/>
                                            </p:txEl>
                                          </p:spTgt>
                                        </p:tgtEl>
                                      </p:cBhvr>
                                      <p:to x="100000" y="60000"/>
                                    </p:animScale>
                                    <p:animScale>
                                      <p:cBhvr>
                                        <p:cTn id="21" dur="166" decel="50000">
                                          <p:stCondLst>
                                            <p:cond delay="676"/>
                                          </p:stCondLst>
                                        </p:cTn>
                                        <p:tgtEl>
                                          <p:spTgt spid="3">
                                            <p:txEl>
                                              <p:pRg st="0" end="0"/>
                                            </p:txEl>
                                          </p:spTgt>
                                        </p:tgtEl>
                                      </p:cBhvr>
                                      <p:to x="100000" y="100000"/>
                                    </p:animScale>
                                    <p:animScale>
                                      <p:cBhvr>
                                        <p:cTn id="22" dur="26">
                                          <p:stCondLst>
                                            <p:cond delay="1312"/>
                                          </p:stCondLst>
                                        </p:cTn>
                                        <p:tgtEl>
                                          <p:spTgt spid="3">
                                            <p:txEl>
                                              <p:pRg st="0" end="0"/>
                                            </p:txEl>
                                          </p:spTgt>
                                        </p:tgtEl>
                                      </p:cBhvr>
                                      <p:to x="100000" y="80000"/>
                                    </p:animScale>
                                    <p:animScale>
                                      <p:cBhvr>
                                        <p:cTn id="23" dur="166" decel="50000">
                                          <p:stCondLst>
                                            <p:cond delay="1338"/>
                                          </p:stCondLst>
                                        </p:cTn>
                                        <p:tgtEl>
                                          <p:spTgt spid="3">
                                            <p:txEl>
                                              <p:pRg st="0" end="0"/>
                                            </p:txEl>
                                          </p:spTgt>
                                        </p:tgtEl>
                                      </p:cBhvr>
                                      <p:to x="100000" y="100000"/>
                                    </p:animScale>
                                    <p:animScale>
                                      <p:cBhvr>
                                        <p:cTn id="24" dur="26">
                                          <p:stCondLst>
                                            <p:cond delay="1642"/>
                                          </p:stCondLst>
                                        </p:cTn>
                                        <p:tgtEl>
                                          <p:spTgt spid="3">
                                            <p:txEl>
                                              <p:pRg st="0" end="0"/>
                                            </p:txEl>
                                          </p:spTgt>
                                        </p:tgtEl>
                                      </p:cBhvr>
                                      <p:to x="100000" y="90000"/>
                                    </p:animScale>
                                    <p:animScale>
                                      <p:cBhvr>
                                        <p:cTn id="25" dur="166" decel="50000">
                                          <p:stCondLst>
                                            <p:cond delay="1668"/>
                                          </p:stCondLst>
                                        </p:cTn>
                                        <p:tgtEl>
                                          <p:spTgt spid="3">
                                            <p:txEl>
                                              <p:pRg st="0" end="0"/>
                                            </p:txEl>
                                          </p:spTgt>
                                        </p:tgtEl>
                                      </p:cBhvr>
                                      <p:to x="100000" y="100000"/>
                                    </p:animScale>
                                    <p:animScale>
                                      <p:cBhvr>
                                        <p:cTn id="26" dur="26">
                                          <p:stCondLst>
                                            <p:cond delay="1808"/>
                                          </p:stCondLst>
                                        </p:cTn>
                                        <p:tgtEl>
                                          <p:spTgt spid="3">
                                            <p:txEl>
                                              <p:pRg st="0" end="0"/>
                                            </p:txEl>
                                          </p:spTgt>
                                        </p:tgtEl>
                                      </p:cBhvr>
                                      <p:to x="100000" y="95000"/>
                                    </p:animScale>
                                    <p:animScale>
                                      <p:cBhvr>
                                        <p:cTn id="27" dur="166" decel="50000">
                                          <p:stCondLst>
                                            <p:cond delay="1834"/>
                                          </p:stCondLst>
                                        </p:cTn>
                                        <p:tgtEl>
                                          <p:spTgt spid="3">
                                            <p:txEl>
                                              <p:pRg st="0" end="0"/>
                                            </p:txEl>
                                          </p:spTgt>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26" presetClass="entr" presetSubtype="0" fill="hold" grpId="0"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wipe(down)">
                                      <p:cBhvr>
                                        <p:cTn id="32" dur="580">
                                          <p:stCondLst>
                                            <p:cond delay="0"/>
                                          </p:stCondLst>
                                        </p:cTn>
                                        <p:tgtEl>
                                          <p:spTgt spid="3">
                                            <p:txEl>
                                              <p:pRg st="1" end="1"/>
                                            </p:txEl>
                                          </p:spTgt>
                                        </p:tgtEl>
                                      </p:cBhvr>
                                    </p:animEffect>
                                    <p:anim calcmode="lin" valueType="num">
                                      <p:cBhvr>
                                        <p:cTn id="33"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34"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35"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36"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7"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38" dur="26">
                                          <p:stCondLst>
                                            <p:cond delay="650"/>
                                          </p:stCondLst>
                                        </p:cTn>
                                        <p:tgtEl>
                                          <p:spTgt spid="3">
                                            <p:txEl>
                                              <p:pRg st="1" end="1"/>
                                            </p:txEl>
                                          </p:spTgt>
                                        </p:tgtEl>
                                      </p:cBhvr>
                                      <p:to x="100000" y="60000"/>
                                    </p:animScale>
                                    <p:animScale>
                                      <p:cBhvr>
                                        <p:cTn id="39" dur="166" decel="50000">
                                          <p:stCondLst>
                                            <p:cond delay="676"/>
                                          </p:stCondLst>
                                        </p:cTn>
                                        <p:tgtEl>
                                          <p:spTgt spid="3">
                                            <p:txEl>
                                              <p:pRg st="1" end="1"/>
                                            </p:txEl>
                                          </p:spTgt>
                                        </p:tgtEl>
                                      </p:cBhvr>
                                      <p:to x="100000" y="100000"/>
                                    </p:animScale>
                                    <p:animScale>
                                      <p:cBhvr>
                                        <p:cTn id="40" dur="26">
                                          <p:stCondLst>
                                            <p:cond delay="1312"/>
                                          </p:stCondLst>
                                        </p:cTn>
                                        <p:tgtEl>
                                          <p:spTgt spid="3">
                                            <p:txEl>
                                              <p:pRg st="1" end="1"/>
                                            </p:txEl>
                                          </p:spTgt>
                                        </p:tgtEl>
                                      </p:cBhvr>
                                      <p:to x="100000" y="80000"/>
                                    </p:animScale>
                                    <p:animScale>
                                      <p:cBhvr>
                                        <p:cTn id="41" dur="166" decel="50000">
                                          <p:stCondLst>
                                            <p:cond delay="1338"/>
                                          </p:stCondLst>
                                        </p:cTn>
                                        <p:tgtEl>
                                          <p:spTgt spid="3">
                                            <p:txEl>
                                              <p:pRg st="1" end="1"/>
                                            </p:txEl>
                                          </p:spTgt>
                                        </p:tgtEl>
                                      </p:cBhvr>
                                      <p:to x="100000" y="100000"/>
                                    </p:animScale>
                                    <p:animScale>
                                      <p:cBhvr>
                                        <p:cTn id="42" dur="26">
                                          <p:stCondLst>
                                            <p:cond delay="1642"/>
                                          </p:stCondLst>
                                        </p:cTn>
                                        <p:tgtEl>
                                          <p:spTgt spid="3">
                                            <p:txEl>
                                              <p:pRg st="1" end="1"/>
                                            </p:txEl>
                                          </p:spTgt>
                                        </p:tgtEl>
                                      </p:cBhvr>
                                      <p:to x="100000" y="90000"/>
                                    </p:animScale>
                                    <p:animScale>
                                      <p:cBhvr>
                                        <p:cTn id="43" dur="166" decel="50000">
                                          <p:stCondLst>
                                            <p:cond delay="1668"/>
                                          </p:stCondLst>
                                        </p:cTn>
                                        <p:tgtEl>
                                          <p:spTgt spid="3">
                                            <p:txEl>
                                              <p:pRg st="1" end="1"/>
                                            </p:txEl>
                                          </p:spTgt>
                                        </p:tgtEl>
                                      </p:cBhvr>
                                      <p:to x="100000" y="100000"/>
                                    </p:animScale>
                                    <p:animScale>
                                      <p:cBhvr>
                                        <p:cTn id="44" dur="26">
                                          <p:stCondLst>
                                            <p:cond delay="1808"/>
                                          </p:stCondLst>
                                        </p:cTn>
                                        <p:tgtEl>
                                          <p:spTgt spid="3">
                                            <p:txEl>
                                              <p:pRg st="1" end="1"/>
                                            </p:txEl>
                                          </p:spTgt>
                                        </p:tgtEl>
                                      </p:cBhvr>
                                      <p:to x="100000" y="95000"/>
                                    </p:animScale>
                                    <p:animScale>
                                      <p:cBhvr>
                                        <p:cTn id="45" dur="166" decel="50000">
                                          <p:stCondLst>
                                            <p:cond delay="1834"/>
                                          </p:stCondLst>
                                        </p:cTn>
                                        <p:tgtEl>
                                          <p:spTgt spid="3">
                                            <p:txEl>
                                              <p:pRg st="1" end="1"/>
                                            </p:txEl>
                                          </p:spTgt>
                                        </p:tgtEl>
                                      </p:cBhvr>
                                      <p:to x="100000" y="100000"/>
                                    </p:animScale>
                                  </p:childTnLst>
                                </p:cTn>
                              </p:par>
                            </p:childTnLst>
                          </p:cTn>
                        </p:par>
                      </p:childTnLst>
                    </p:cTn>
                  </p:par>
                  <p:par>
                    <p:cTn id="46" fill="hold">
                      <p:stCondLst>
                        <p:cond delay="indefinite"/>
                      </p:stCondLst>
                      <p:childTnLst>
                        <p:par>
                          <p:cTn id="47" fill="hold">
                            <p:stCondLst>
                              <p:cond delay="0"/>
                            </p:stCondLst>
                            <p:childTnLst>
                              <p:par>
                                <p:cTn id="48" presetID="26" presetClass="entr" presetSubtype="0" fill="hold" grpId="0" nodeType="clickEffect">
                                  <p:stCondLst>
                                    <p:cond delay="0"/>
                                  </p:stCondLst>
                                  <p:childTnLst>
                                    <p:set>
                                      <p:cBhvr>
                                        <p:cTn id="49" dur="1" fill="hold">
                                          <p:stCondLst>
                                            <p:cond delay="0"/>
                                          </p:stCondLst>
                                        </p:cTn>
                                        <p:tgtEl>
                                          <p:spTgt spid="3">
                                            <p:txEl>
                                              <p:pRg st="2" end="2"/>
                                            </p:txEl>
                                          </p:spTgt>
                                        </p:tgtEl>
                                        <p:attrNameLst>
                                          <p:attrName>style.visibility</p:attrName>
                                        </p:attrNameLst>
                                      </p:cBhvr>
                                      <p:to>
                                        <p:strVal val="visible"/>
                                      </p:to>
                                    </p:set>
                                    <p:animEffect transition="in" filter="wipe(down)">
                                      <p:cBhvr>
                                        <p:cTn id="50" dur="580">
                                          <p:stCondLst>
                                            <p:cond delay="0"/>
                                          </p:stCondLst>
                                        </p:cTn>
                                        <p:tgtEl>
                                          <p:spTgt spid="3">
                                            <p:txEl>
                                              <p:pRg st="2" end="2"/>
                                            </p:txEl>
                                          </p:spTgt>
                                        </p:tgtEl>
                                      </p:cBhvr>
                                    </p:animEffect>
                                    <p:anim calcmode="lin" valueType="num">
                                      <p:cBhvr>
                                        <p:cTn id="51"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52"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53"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54"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55"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56" dur="26">
                                          <p:stCondLst>
                                            <p:cond delay="650"/>
                                          </p:stCondLst>
                                        </p:cTn>
                                        <p:tgtEl>
                                          <p:spTgt spid="3">
                                            <p:txEl>
                                              <p:pRg st="2" end="2"/>
                                            </p:txEl>
                                          </p:spTgt>
                                        </p:tgtEl>
                                      </p:cBhvr>
                                      <p:to x="100000" y="60000"/>
                                    </p:animScale>
                                    <p:animScale>
                                      <p:cBhvr>
                                        <p:cTn id="57" dur="166" decel="50000">
                                          <p:stCondLst>
                                            <p:cond delay="676"/>
                                          </p:stCondLst>
                                        </p:cTn>
                                        <p:tgtEl>
                                          <p:spTgt spid="3">
                                            <p:txEl>
                                              <p:pRg st="2" end="2"/>
                                            </p:txEl>
                                          </p:spTgt>
                                        </p:tgtEl>
                                      </p:cBhvr>
                                      <p:to x="100000" y="100000"/>
                                    </p:animScale>
                                    <p:animScale>
                                      <p:cBhvr>
                                        <p:cTn id="58" dur="26">
                                          <p:stCondLst>
                                            <p:cond delay="1312"/>
                                          </p:stCondLst>
                                        </p:cTn>
                                        <p:tgtEl>
                                          <p:spTgt spid="3">
                                            <p:txEl>
                                              <p:pRg st="2" end="2"/>
                                            </p:txEl>
                                          </p:spTgt>
                                        </p:tgtEl>
                                      </p:cBhvr>
                                      <p:to x="100000" y="80000"/>
                                    </p:animScale>
                                    <p:animScale>
                                      <p:cBhvr>
                                        <p:cTn id="59" dur="166" decel="50000">
                                          <p:stCondLst>
                                            <p:cond delay="1338"/>
                                          </p:stCondLst>
                                        </p:cTn>
                                        <p:tgtEl>
                                          <p:spTgt spid="3">
                                            <p:txEl>
                                              <p:pRg st="2" end="2"/>
                                            </p:txEl>
                                          </p:spTgt>
                                        </p:tgtEl>
                                      </p:cBhvr>
                                      <p:to x="100000" y="100000"/>
                                    </p:animScale>
                                    <p:animScale>
                                      <p:cBhvr>
                                        <p:cTn id="60" dur="26">
                                          <p:stCondLst>
                                            <p:cond delay="1642"/>
                                          </p:stCondLst>
                                        </p:cTn>
                                        <p:tgtEl>
                                          <p:spTgt spid="3">
                                            <p:txEl>
                                              <p:pRg st="2" end="2"/>
                                            </p:txEl>
                                          </p:spTgt>
                                        </p:tgtEl>
                                      </p:cBhvr>
                                      <p:to x="100000" y="90000"/>
                                    </p:animScale>
                                    <p:animScale>
                                      <p:cBhvr>
                                        <p:cTn id="61" dur="166" decel="50000">
                                          <p:stCondLst>
                                            <p:cond delay="1668"/>
                                          </p:stCondLst>
                                        </p:cTn>
                                        <p:tgtEl>
                                          <p:spTgt spid="3">
                                            <p:txEl>
                                              <p:pRg st="2" end="2"/>
                                            </p:txEl>
                                          </p:spTgt>
                                        </p:tgtEl>
                                      </p:cBhvr>
                                      <p:to x="100000" y="100000"/>
                                    </p:animScale>
                                    <p:animScale>
                                      <p:cBhvr>
                                        <p:cTn id="62" dur="26">
                                          <p:stCondLst>
                                            <p:cond delay="1808"/>
                                          </p:stCondLst>
                                        </p:cTn>
                                        <p:tgtEl>
                                          <p:spTgt spid="3">
                                            <p:txEl>
                                              <p:pRg st="2" end="2"/>
                                            </p:txEl>
                                          </p:spTgt>
                                        </p:tgtEl>
                                      </p:cBhvr>
                                      <p:to x="100000" y="95000"/>
                                    </p:animScale>
                                    <p:animScale>
                                      <p:cBhvr>
                                        <p:cTn id="63" dur="166" decel="50000">
                                          <p:stCondLst>
                                            <p:cond delay="1834"/>
                                          </p:stCondLst>
                                        </p:cTn>
                                        <p:tgtEl>
                                          <p:spTgt spid="3">
                                            <p:txEl>
                                              <p:pRg st="2" end="2"/>
                                            </p:txEl>
                                          </p:spTgt>
                                        </p:tgtEl>
                                      </p:cBhvr>
                                      <p:to x="100000" y="100000"/>
                                    </p:animScale>
                                  </p:childTnLst>
                                </p:cTn>
                              </p:par>
                            </p:childTnLst>
                          </p:cTn>
                        </p:par>
                      </p:childTnLst>
                    </p:cTn>
                  </p:par>
                  <p:par>
                    <p:cTn id="64" fill="hold">
                      <p:stCondLst>
                        <p:cond delay="indefinite"/>
                      </p:stCondLst>
                      <p:childTnLst>
                        <p:par>
                          <p:cTn id="65" fill="hold">
                            <p:stCondLst>
                              <p:cond delay="0"/>
                            </p:stCondLst>
                            <p:childTnLst>
                              <p:par>
                                <p:cTn id="66" presetID="31" presetClass="entr" presetSubtype="0" fill="hold" nodeType="clickEffect">
                                  <p:stCondLst>
                                    <p:cond delay="0"/>
                                  </p:stCondLst>
                                  <p:childTnLst>
                                    <p:set>
                                      <p:cBhvr>
                                        <p:cTn id="67" dur="1" fill="hold">
                                          <p:stCondLst>
                                            <p:cond delay="0"/>
                                          </p:stCondLst>
                                        </p:cTn>
                                        <p:tgtEl>
                                          <p:spTgt spid="4"/>
                                        </p:tgtEl>
                                        <p:attrNameLst>
                                          <p:attrName>style.visibility</p:attrName>
                                        </p:attrNameLst>
                                      </p:cBhvr>
                                      <p:to>
                                        <p:strVal val="visible"/>
                                      </p:to>
                                    </p:set>
                                    <p:anim calcmode="lin" valueType="num">
                                      <p:cBhvr>
                                        <p:cTn id="68" dur="1000" fill="hold"/>
                                        <p:tgtEl>
                                          <p:spTgt spid="4"/>
                                        </p:tgtEl>
                                        <p:attrNameLst>
                                          <p:attrName>ppt_w</p:attrName>
                                        </p:attrNameLst>
                                      </p:cBhvr>
                                      <p:tavLst>
                                        <p:tav tm="0">
                                          <p:val>
                                            <p:fltVal val="0"/>
                                          </p:val>
                                        </p:tav>
                                        <p:tav tm="100000">
                                          <p:val>
                                            <p:strVal val="#ppt_w"/>
                                          </p:val>
                                        </p:tav>
                                      </p:tavLst>
                                    </p:anim>
                                    <p:anim calcmode="lin" valueType="num">
                                      <p:cBhvr>
                                        <p:cTn id="69" dur="1000" fill="hold"/>
                                        <p:tgtEl>
                                          <p:spTgt spid="4"/>
                                        </p:tgtEl>
                                        <p:attrNameLst>
                                          <p:attrName>ppt_h</p:attrName>
                                        </p:attrNameLst>
                                      </p:cBhvr>
                                      <p:tavLst>
                                        <p:tav tm="0">
                                          <p:val>
                                            <p:fltVal val="0"/>
                                          </p:val>
                                        </p:tav>
                                        <p:tav tm="100000">
                                          <p:val>
                                            <p:strVal val="#ppt_h"/>
                                          </p:val>
                                        </p:tav>
                                      </p:tavLst>
                                    </p:anim>
                                    <p:anim calcmode="lin" valueType="num">
                                      <p:cBhvr>
                                        <p:cTn id="70" dur="1000" fill="hold"/>
                                        <p:tgtEl>
                                          <p:spTgt spid="4"/>
                                        </p:tgtEl>
                                        <p:attrNameLst>
                                          <p:attrName>style.rotation</p:attrName>
                                        </p:attrNameLst>
                                      </p:cBhvr>
                                      <p:tavLst>
                                        <p:tav tm="0">
                                          <p:val>
                                            <p:fltVal val="90"/>
                                          </p:val>
                                        </p:tav>
                                        <p:tav tm="100000">
                                          <p:val>
                                            <p:fltVal val="0"/>
                                          </p:val>
                                        </p:tav>
                                      </p:tavLst>
                                    </p:anim>
                                    <p:animEffect transition="in" filter="fade">
                                      <p:cBhvr>
                                        <p:cTn id="71"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59832" y="1340768"/>
            <a:ext cx="3031232" cy="3041757"/>
          </a:xfrm>
          <a:prstGeom prst="rect">
            <a:avLst/>
          </a:prstGeom>
        </p:spPr>
      </p:pic>
      <p:sp>
        <p:nvSpPr>
          <p:cNvPr id="2" name="Title 1"/>
          <p:cNvSpPr>
            <a:spLocks noGrp="1"/>
          </p:cNvSpPr>
          <p:nvPr>
            <p:ph type="title"/>
          </p:nvPr>
        </p:nvSpPr>
        <p:spPr>
          <a:xfrm>
            <a:off x="457200" y="533400"/>
            <a:ext cx="4314484" cy="519336"/>
          </a:xfrm>
        </p:spPr>
        <p:txBody>
          <a:bodyPr>
            <a:normAutofit fontScale="90000"/>
          </a:bodyPr>
          <a:lstStyle/>
          <a:p>
            <a:r>
              <a:rPr lang="en-US" sz="3200" dirty="0" smtClean="0">
                <a:solidFill>
                  <a:schemeClr val="tx1"/>
                </a:solidFill>
                <a:latin typeface="Bell MT" pitchFamily="18" charset="0"/>
              </a:rPr>
              <a:t>- Is it important?</a:t>
            </a:r>
            <a:br>
              <a:rPr lang="en-US" sz="3200" dirty="0" smtClean="0">
                <a:solidFill>
                  <a:schemeClr val="tx1"/>
                </a:solidFill>
                <a:latin typeface="Bell MT" pitchFamily="18" charset="0"/>
              </a:rPr>
            </a:br>
            <a:endParaRPr lang="en-US" sz="3200" dirty="0">
              <a:solidFill>
                <a:schemeClr val="tx1"/>
              </a:solidFill>
              <a:latin typeface="Bell MT" pitchFamily="18" charset="0"/>
            </a:endParaRPr>
          </a:p>
        </p:txBody>
      </p:sp>
      <p:sp>
        <p:nvSpPr>
          <p:cNvPr id="6" name="Content Placeholder 5"/>
          <p:cNvSpPr>
            <a:spLocks noGrp="1"/>
          </p:cNvSpPr>
          <p:nvPr>
            <p:ph idx="1"/>
          </p:nvPr>
        </p:nvSpPr>
        <p:spPr>
          <a:xfrm>
            <a:off x="457200" y="4409728"/>
            <a:ext cx="8229600" cy="2448272"/>
          </a:xfrm>
        </p:spPr>
        <p:txBody>
          <a:bodyPr/>
          <a:lstStyle/>
          <a:p>
            <a:pPr marL="0" indent="0" algn="just">
              <a:buNone/>
            </a:pPr>
            <a:r>
              <a:rPr lang="en-US" dirty="0" smtClean="0"/>
              <a:t>	The ability to express one’s plans, hopes, and intentions is crucial in a person’s social skill. They are expected to be able to show their plan, explain it to other people, and make sure that they are understand. When people ask you about future plan, you may tell them your dream, your target, or your to-do list.</a:t>
            </a:r>
            <a:endParaRPr lang="en-US" dirty="0"/>
          </a:p>
        </p:txBody>
      </p:sp>
      <p:sp>
        <p:nvSpPr>
          <p:cNvPr id="3" name="TextBox 2"/>
          <p:cNvSpPr txBox="1"/>
          <p:nvPr/>
        </p:nvSpPr>
        <p:spPr>
          <a:xfrm>
            <a:off x="395536" y="817548"/>
            <a:ext cx="2304256" cy="523220"/>
          </a:xfrm>
          <a:prstGeom prst="rect">
            <a:avLst/>
          </a:prstGeom>
          <a:noFill/>
        </p:spPr>
        <p:txBody>
          <a:bodyPr wrap="square" rtlCol="0">
            <a:spAutoFit/>
          </a:bodyPr>
          <a:lstStyle/>
          <a:p>
            <a:r>
              <a:rPr lang="en-US" sz="2800" dirty="0">
                <a:latin typeface="Bell MT" pitchFamily="18" charset="0"/>
              </a:rPr>
              <a:t>- Very.</a:t>
            </a:r>
            <a:endParaRPr lang="en-US" sz="2800" dirty="0"/>
          </a:p>
        </p:txBody>
      </p:sp>
    </p:spTree>
    <p:extLst>
      <p:ext uri="{BB962C8B-B14F-4D97-AF65-F5344CB8AC3E}">
        <p14:creationId xmlns:p14="http://schemas.microsoft.com/office/powerpoint/2010/main" val="758246944"/>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6" presetClass="entr" presetSubtype="0"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down)">
                                      <p:cBhvr>
                                        <p:cTn id="14" dur="580">
                                          <p:stCondLst>
                                            <p:cond delay="0"/>
                                          </p:stCondLst>
                                        </p:cTn>
                                        <p:tgtEl>
                                          <p:spTgt spid="3"/>
                                        </p:tgtEl>
                                      </p:cBhvr>
                                    </p:animEffect>
                                    <p:anim calcmode="lin" valueType="num">
                                      <p:cBhvr>
                                        <p:cTn id="15"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16"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17"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18"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19"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20" dur="26">
                                          <p:stCondLst>
                                            <p:cond delay="650"/>
                                          </p:stCondLst>
                                        </p:cTn>
                                        <p:tgtEl>
                                          <p:spTgt spid="3"/>
                                        </p:tgtEl>
                                      </p:cBhvr>
                                      <p:to x="100000" y="60000"/>
                                    </p:animScale>
                                    <p:animScale>
                                      <p:cBhvr>
                                        <p:cTn id="21" dur="166" decel="50000">
                                          <p:stCondLst>
                                            <p:cond delay="676"/>
                                          </p:stCondLst>
                                        </p:cTn>
                                        <p:tgtEl>
                                          <p:spTgt spid="3"/>
                                        </p:tgtEl>
                                      </p:cBhvr>
                                      <p:to x="100000" y="100000"/>
                                    </p:animScale>
                                    <p:animScale>
                                      <p:cBhvr>
                                        <p:cTn id="22" dur="26">
                                          <p:stCondLst>
                                            <p:cond delay="1312"/>
                                          </p:stCondLst>
                                        </p:cTn>
                                        <p:tgtEl>
                                          <p:spTgt spid="3"/>
                                        </p:tgtEl>
                                      </p:cBhvr>
                                      <p:to x="100000" y="80000"/>
                                    </p:animScale>
                                    <p:animScale>
                                      <p:cBhvr>
                                        <p:cTn id="23" dur="166" decel="50000">
                                          <p:stCondLst>
                                            <p:cond delay="1338"/>
                                          </p:stCondLst>
                                        </p:cTn>
                                        <p:tgtEl>
                                          <p:spTgt spid="3"/>
                                        </p:tgtEl>
                                      </p:cBhvr>
                                      <p:to x="100000" y="100000"/>
                                    </p:animScale>
                                    <p:animScale>
                                      <p:cBhvr>
                                        <p:cTn id="24" dur="26">
                                          <p:stCondLst>
                                            <p:cond delay="1642"/>
                                          </p:stCondLst>
                                        </p:cTn>
                                        <p:tgtEl>
                                          <p:spTgt spid="3"/>
                                        </p:tgtEl>
                                      </p:cBhvr>
                                      <p:to x="100000" y="90000"/>
                                    </p:animScale>
                                    <p:animScale>
                                      <p:cBhvr>
                                        <p:cTn id="25" dur="166" decel="50000">
                                          <p:stCondLst>
                                            <p:cond delay="1668"/>
                                          </p:stCondLst>
                                        </p:cTn>
                                        <p:tgtEl>
                                          <p:spTgt spid="3"/>
                                        </p:tgtEl>
                                      </p:cBhvr>
                                      <p:to x="100000" y="100000"/>
                                    </p:animScale>
                                    <p:animScale>
                                      <p:cBhvr>
                                        <p:cTn id="26" dur="26">
                                          <p:stCondLst>
                                            <p:cond delay="1808"/>
                                          </p:stCondLst>
                                        </p:cTn>
                                        <p:tgtEl>
                                          <p:spTgt spid="3"/>
                                        </p:tgtEl>
                                      </p:cBhvr>
                                      <p:to x="100000" y="95000"/>
                                    </p:animScale>
                                    <p:animScale>
                                      <p:cBhvr>
                                        <p:cTn id="27" dur="166" decel="50000">
                                          <p:stCondLst>
                                            <p:cond delay="1834"/>
                                          </p:stCondLst>
                                        </p:cTn>
                                        <p:tgtEl>
                                          <p:spTgt spid="3"/>
                                        </p:tgtEl>
                                      </p:cBhvr>
                                      <p:to x="100000" y="100000"/>
                                    </p:animScale>
                                  </p:childTnLst>
                                </p:cTn>
                              </p:par>
                            </p:childTnLst>
                          </p:cTn>
                        </p:par>
                      </p:childTnLst>
                    </p:cTn>
                  </p:par>
                  <p:par>
                    <p:cTn id="28" fill="hold">
                      <p:stCondLst>
                        <p:cond delay="indefinite"/>
                      </p:stCondLst>
                      <p:childTnLst>
                        <p:par>
                          <p:cTn id="29" fill="hold">
                            <p:stCondLst>
                              <p:cond delay="0"/>
                            </p:stCondLst>
                            <p:childTnLst>
                              <p:par>
                                <p:cTn id="30" presetID="53" presetClass="entr" presetSubtype="16" fill="hold" grpId="0" nodeType="clickEffect">
                                  <p:stCondLst>
                                    <p:cond delay="0"/>
                                  </p:stCondLst>
                                  <p:childTnLst>
                                    <p:set>
                                      <p:cBhvr>
                                        <p:cTn id="31" dur="1" fill="hold">
                                          <p:stCondLst>
                                            <p:cond delay="0"/>
                                          </p:stCondLst>
                                        </p:cTn>
                                        <p:tgtEl>
                                          <p:spTgt spid="6">
                                            <p:txEl>
                                              <p:pRg st="0" end="0"/>
                                            </p:txEl>
                                          </p:spTgt>
                                        </p:tgtEl>
                                        <p:attrNameLst>
                                          <p:attrName>style.visibility</p:attrName>
                                        </p:attrNameLst>
                                      </p:cBhvr>
                                      <p:to>
                                        <p:strVal val="visible"/>
                                      </p:to>
                                    </p:set>
                                    <p:anim calcmode="lin" valueType="num">
                                      <p:cBhvr>
                                        <p:cTn id="32" dur="1000" fill="hold"/>
                                        <p:tgtEl>
                                          <p:spTgt spid="6">
                                            <p:txEl>
                                              <p:pRg st="0" end="0"/>
                                            </p:txEl>
                                          </p:spTgt>
                                        </p:tgtEl>
                                        <p:attrNameLst>
                                          <p:attrName>ppt_w</p:attrName>
                                        </p:attrNameLst>
                                      </p:cBhvr>
                                      <p:tavLst>
                                        <p:tav tm="0">
                                          <p:val>
                                            <p:fltVal val="0"/>
                                          </p:val>
                                        </p:tav>
                                        <p:tav tm="100000">
                                          <p:val>
                                            <p:strVal val="#ppt_w"/>
                                          </p:val>
                                        </p:tav>
                                      </p:tavLst>
                                    </p:anim>
                                    <p:anim calcmode="lin" valueType="num">
                                      <p:cBhvr>
                                        <p:cTn id="33" dur="1000" fill="hold"/>
                                        <p:tgtEl>
                                          <p:spTgt spid="6">
                                            <p:txEl>
                                              <p:pRg st="0" end="0"/>
                                            </p:txEl>
                                          </p:spTgt>
                                        </p:tgtEl>
                                        <p:attrNameLst>
                                          <p:attrName>ppt_h</p:attrName>
                                        </p:attrNameLst>
                                      </p:cBhvr>
                                      <p:tavLst>
                                        <p:tav tm="0">
                                          <p:val>
                                            <p:fltVal val="0"/>
                                          </p:val>
                                        </p:tav>
                                        <p:tav tm="100000">
                                          <p:val>
                                            <p:strVal val="#ppt_h"/>
                                          </p:val>
                                        </p:tav>
                                      </p:tavLst>
                                    </p:anim>
                                    <p:animEffect transition="in" filter="fade">
                                      <p:cBhvr>
                                        <p:cTn id="34" dur="1000"/>
                                        <p:tgtEl>
                                          <p:spTgt spid="6">
                                            <p:txEl>
                                              <p:pRg st="0" end="0"/>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45"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2000"/>
                                        <p:tgtEl>
                                          <p:spTgt spid="7"/>
                                        </p:tgtEl>
                                      </p:cBhvr>
                                    </p:animEffect>
                                    <p:anim calcmode="lin" valueType="num">
                                      <p:cBhvr>
                                        <p:cTn id="40" dur="2000" fill="hold"/>
                                        <p:tgtEl>
                                          <p:spTgt spid="7"/>
                                        </p:tgtEl>
                                        <p:attrNameLst>
                                          <p:attrName>ppt_w</p:attrName>
                                        </p:attrNameLst>
                                      </p:cBhvr>
                                      <p:tavLst>
                                        <p:tav tm="0" fmla="#ppt_w*sin(2.5*pi*$)">
                                          <p:val>
                                            <p:fltVal val="0"/>
                                          </p:val>
                                        </p:tav>
                                        <p:tav tm="100000">
                                          <p:val>
                                            <p:fltVal val="1"/>
                                          </p:val>
                                        </p:tav>
                                      </p:tavLst>
                                    </p:anim>
                                    <p:anim calcmode="lin" valueType="num">
                                      <p:cBhvr>
                                        <p:cTn id="41"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23728" y="3645024"/>
            <a:ext cx="4843524" cy="3213821"/>
          </a:xfrm>
        </p:spPr>
      </p:pic>
      <p:sp>
        <p:nvSpPr>
          <p:cNvPr id="4" name="Title 3"/>
          <p:cNvSpPr>
            <a:spLocks noGrp="1"/>
          </p:cNvSpPr>
          <p:nvPr>
            <p:ph type="title"/>
          </p:nvPr>
        </p:nvSpPr>
        <p:spPr>
          <a:xfrm>
            <a:off x="457200" y="1412776"/>
            <a:ext cx="8229600" cy="990600"/>
          </a:xfrm>
        </p:spPr>
        <p:txBody>
          <a:bodyPr>
            <a:noAutofit/>
          </a:bodyPr>
          <a:lstStyle/>
          <a:p>
            <a:pPr marL="0" indent="0"/>
            <a:r>
              <a:rPr lang="en-US" sz="3200" dirty="0">
                <a:solidFill>
                  <a:schemeClr val="tx1"/>
                </a:solidFill>
                <a:latin typeface="Bell MT" pitchFamily="18" charset="0"/>
              </a:rPr>
              <a:t>In English language, when you are about to express a plan, intention, or anything that has not happened yet, the most common way is to </a:t>
            </a:r>
            <a:r>
              <a:rPr lang="en-US" sz="3200" dirty="0" smtClean="0">
                <a:solidFill>
                  <a:schemeClr val="tx1"/>
                </a:solidFill>
                <a:latin typeface="Bell MT" pitchFamily="18" charset="0"/>
              </a:rPr>
              <a:t>use “</a:t>
            </a:r>
            <a:r>
              <a:rPr lang="en-US" sz="3200" dirty="0" smtClean="0">
                <a:solidFill>
                  <a:srgbClr val="FF0000"/>
                </a:solidFill>
                <a:latin typeface="Bell MT" pitchFamily="18" charset="0"/>
              </a:rPr>
              <a:t>will</a:t>
            </a:r>
            <a:r>
              <a:rPr lang="en-US" sz="3200" dirty="0">
                <a:solidFill>
                  <a:schemeClr val="tx1"/>
                </a:solidFill>
                <a:latin typeface="Bell MT" pitchFamily="18" charset="0"/>
              </a:rPr>
              <a:t>” or “</a:t>
            </a:r>
            <a:r>
              <a:rPr lang="en-US" sz="3200" dirty="0">
                <a:solidFill>
                  <a:srgbClr val="FF0000"/>
                </a:solidFill>
                <a:latin typeface="Bell MT" pitchFamily="18" charset="0"/>
              </a:rPr>
              <a:t>going to</a:t>
            </a:r>
            <a:r>
              <a:rPr lang="en-US" sz="3200" dirty="0" smtClean="0">
                <a:solidFill>
                  <a:schemeClr val="tx1"/>
                </a:solidFill>
                <a:latin typeface="Bell MT" pitchFamily="18" charset="0"/>
              </a:rPr>
              <a:t>”.</a:t>
            </a:r>
            <a:r>
              <a:rPr lang="en-US" sz="3200" dirty="0">
                <a:solidFill>
                  <a:schemeClr val="tx1"/>
                </a:solidFill>
                <a:latin typeface="Bell MT" pitchFamily="18" charset="0"/>
              </a:rPr>
              <a:t/>
            </a:r>
            <a:br>
              <a:rPr lang="en-US" sz="3200" dirty="0">
                <a:solidFill>
                  <a:schemeClr val="tx1"/>
                </a:solidFill>
                <a:latin typeface="Bell MT" pitchFamily="18" charset="0"/>
              </a:rPr>
            </a:br>
            <a:r>
              <a:rPr lang="en-US" sz="3200" dirty="0">
                <a:solidFill>
                  <a:schemeClr val="tx1"/>
                </a:solidFill>
                <a:latin typeface="Bell MT" pitchFamily="18" charset="0"/>
              </a:rPr>
              <a:t/>
            </a:r>
            <a:br>
              <a:rPr lang="en-US" sz="3200" dirty="0">
                <a:solidFill>
                  <a:schemeClr val="tx1"/>
                </a:solidFill>
                <a:latin typeface="Bell MT" pitchFamily="18" charset="0"/>
              </a:rPr>
            </a:br>
            <a:endParaRPr lang="en-US" sz="3200" dirty="0">
              <a:solidFill>
                <a:schemeClr val="tx1"/>
              </a:solidFill>
            </a:endParaRPr>
          </a:p>
        </p:txBody>
      </p:sp>
    </p:spTree>
    <p:extLst>
      <p:ext uri="{BB962C8B-B14F-4D97-AF65-F5344CB8AC3E}">
        <p14:creationId xmlns:p14="http://schemas.microsoft.com/office/powerpoint/2010/main" val="3065290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 calcmode="lin" valueType="num">
                                      <p:cBhvr additive="base">
                                        <p:cTn id="14" dur="1500" fill="hold"/>
                                        <p:tgtEl>
                                          <p:spTgt spid="5"/>
                                        </p:tgtEl>
                                        <p:attrNameLst>
                                          <p:attrName>ppt_x</p:attrName>
                                        </p:attrNameLst>
                                      </p:cBhvr>
                                      <p:tavLst>
                                        <p:tav tm="0">
                                          <p:val>
                                            <p:strVal val="#ppt_x"/>
                                          </p:val>
                                        </p:tav>
                                        <p:tav tm="100000">
                                          <p:val>
                                            <p:strVal val="#ppt_x"/>
                                          </p:val>
                                        </p:tav>
                                      </p:tavLst>
                                    </p:anim>
                                    <p:anim calcmode="lin" valueType="num">
                                      <p:cBhvr additive="base">
                                        <p:cTn id="15" dur="1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87567" y="404664"/>
            <a:ext cx="3150384" cy="2780928"/>
          </a:xfrm>
          <a:prstGeom prst="rect">
            <a:avLst/>
          </a:prstGeom>
        </p:spPr>
      </p:pic>
      <p:sp>
        <p:nvSpPr>
          <p:cNvPr id="3" name="Content Placeholder 2"/>
          <p:cNvSpPr>
            <a:spLocks noGrp="1"/>
          </p:cNvSpPr>
          <p:nvPr>
            <p:ph idx="1"/>
          </p:nvPr>
        </p:nvSpPr>
        <p:spPr>
          <a:xfrm>
            <a:off x="251520" y="3068960"/>
            <a:ext cx="8640960" cy="3528392"/>
          </a:xfrm>
        </p:spPr>
        <p:txBody>
          <a:bodyPr>
            <a:normAutofit fontScale="85000" lnSpcReduction="10000"/>
          </a:bodyPr>
          <a:lstStyle/>
          <a:p>
            <a:pPr marL="0" indent="0" algn="ctr">
              <a:buNone/>
            </a:pPr>
            <a:r>
              <a:rPr lang="en-US" sz="3200" dirty="0" smtClean="0">
                <a:latin typeface="Bell MT" pitchFamily="18" charset="0"/>
              </a:rPr>
              <a:t>The pattern will be different for each formula you choose.</a:t>
            </a:r>
          </a:p>
          <a:p>
            <a:pPr marL="0" indent="0">
              <a:buNone/>
            </a:pPr>
            <a:endParaRPr lang="en-US" sz="3200" dirty="0" smtClean="0">
              <a:latin typeface="Bell MT" pitchFamily="18" charset="0"/>
            </a:endParaRPr>
          </a:p>
          <a:p>
            <a:pPr marL="0" indent="0">
              <a:buNone/>
            </a:pPr>
            <a:r>
              <a:rPr lang="en-US" sz="3200" dirty="0" smtClean="0">
                <a:latin typeface="Bell MT" pitchFamily="18" charset="0"/>
              </a:rPr>
              <a:t>“</a:t>
            </a:r>
            <a:r>
              <a:rPr lang="en-US" sz="3200" u="sng" dirty="0" smtClean="0">
                <a:latin typeface="Bell MT" pitchFamily="18" charset="0"/>
              </a:rPr>
              <a:t>will</a:t>
            </a:r>
            <a:r>
              <a:rPr lang="en-US" sz="3200" dirty="0" smtClean="0">
                <a:latin typeface="Bell MT" pitchFamily="18" charset="0"/>
              </a:rPr>
              <a:t>”</a:t>
            </a:r>
          </a:p>
          <a:p>
            <a:pPr marL="0" indent="0">
              <a:buNone/>
            </a:pPr>
            <a:r>
              <a:rPr lang="en-US" sz="3200" dirty="0">
                <a:solidFill>
                  <a:srgbClr val="C00000"/>
                </a:solidFill>
                <a:latin typeface="Bell MT" pitchFamily="18" charset="0"/>
              </a:rPr>
              <a:t>s</a:t>
            </a:r>
            <a:r>
              <a:rPr lang="en-US" sz="3200" dirty="0" smtClean="0">
                <a:solidFill>
                  <a:srgbClr val="C00000"/>
                </a:solidFill>
                <a:latin typeface="Bell MT" pitchFamily="18" charset="0"/>
              </a:rPr>
              <a:t>ubject + will + verb 1</a:t>
            </a:r>
            <a:endParaRPr lang="en-US" sz="3200" dirty="0" smtClean="0">
              <a:latin typeface="Bell MT" pitchFamily="18" charset="0"/>
            </a:endParaRPr>
          </a:p>
          <a:p>
            <a:pPr marL="0" indent="0">
              <a:buNone/>
            </a:pPr>
            <a:endParaRPr lang="en-US" sz="3200" dirty="0">
              <a:latin typeface="Bell MT" pitchFamily="18" charset="0"/>
            </a:endParaRPr>
          </a:p>
          <a:p>
            <a:pPr marL="0" indent="0">
              <a:buNone/>
            </a:pPr>
            <a:r>
              <a:rPr lang="en-US" sz="3200" dirty="0" smtClean="0">
                <a:latin typeface="Bell MT" pitchFamily="18" charset="0"/>
              </a:rPr>
              <a:t>“</a:t>
            </a:r>
            <a:r>
              <a:rPr lang="en-US" sz="3200" u="sng" dirty="0" smtClean="0">
                <a:latin typeface="Bell MT" pitchFamily="18" charset="0"/>
              </a:rPr>
              <a:t>going to</a:t>
            </a:r>
            <a:r>
              <a:rPr lang="en-US" sz="3200" dirty="0" smtClean="0">
                <a:latin typeface="Bell MT" pitchFamily="18" charset="0"/>
              </a:rPr>
              <a:t>”</a:t>
            </a:r>
          </a:p>
          <a:p>
            <a:pPr marL="0" indent="0">
              <a:buNone/>
            </a:pPr>
            <a:r>
              <a:rPr lang="en-US" sz="3200" dirty="0">
                <a:solidFill>
                  <a:srgbClr val="C00000"/>
                </a:solidFill>
                <a:latin typeface="Bell MT" pitchFamily="18" charset="0"/>
              </a:rPr>
              <a:t>s</a:t>
            </a:r>
            <a:r>
              <a:rPr lang="en-US" sz="3200" dirty="0" smtClean="0">
                <a:solidFill>
                  <a:srgbClr val="C00000"/>
                </a:solidFill>
                <a:latin typeface="Bell MT" pitchFamily="18" charset="0"/>
              </a:rPr>
              <a:t>ubject + (be) + going to + verb 1</a:t>
            </a:r>
            <a:endParaRPr lang="en-US" sz="3200" dirty="0" smtClean="0">
              <a:latin typeface="Bell MT" pitchFamily="18" charset="0"/>
            </a:endParaRPr>
          </a:p>
          <a:p>
            <a:pPr marL="0" indent="0">
              <a:buNone/>
            </a:pPr>
            <a:endParaRPr lang="en-US" sz="3200" dirty="0">
              <a:latin typeface="Bell MT" pitchFamily="18" charset="0"/>
            </a:endParaRPr>
          </a:p>
          <a:p>
            <a:pPr marL="0" indent="0">
              <a:buNone/>
            </a:pPr>
            <a:endParaRPr lang="en-US" sz="3200" dirty="0" smtClean="0">
              <a:latin typeface="Bell MT" pitchFamily="18" charset="0"/>
            </a:endParaRPr>
          </a:p>
          <a:p>
            <a:pPr marL="0" indent="0">
              <a:buNone/>
            </a:pPr>
            <a:endParaRPr lang="en-US" sz="3200" dirty="0">
              <a:latin typeface="Bell MT" pitchFamily="18"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77598" y="1700808"/>
            <a:ext cx="970321" cy="836712"/>
          </a:xfrm>
          <a:prstGeom prst="rect">
            <a:avLst/>
          </a:prstGeom>
        </p:spPr>
      </p:pic>
    </p:spTree>
    <p:extLst>
      <p:ext uri="{BB962C8B-B14F-4D97-AF65-F5344CB8AC3E}">
        <p14:creationId xmlns:p14="http://schemas.microsoft.com/office/powerpoint/2010/main" val="137596351"/>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 calcmode="lin" valueType="num">
                                      <p:cBhvr>
                                        <p:cTn id="2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 calcmode="lin" valueType="num">
                                      <p:cBhvr>
                                        <p:cTn id="3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p:cTn id="43"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p:cTn id="5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357941605"/>
              </p:ext>
            </p:extLst>
          </p:nvPr>
        </p:nvGraphicFramePr>
        <p:xfrm>
          <a:off x="107504" y="476672"/>
          <a:ext cx="8856984"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7408709"/>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800" dirty="0" smtClean="0">
                <a:latin typeface="Bell MT" pitchFamily="18" charset="0"/>
              </a:rPr>
              <a:t>There are also some ways to ask your friend about their incoming plans. Usually, these questions begin with </a:t>
            </a:r>
            <a:r>
              <a:rPr lang="en-US" sz="2800" b="1" dirty="0" smtClean="0">
                <a:latin typeface="Bell MT" pitchFamily="18" charset="0"/>
              </a:rPr>
              <a:t>wh-</a:t>
            </a:r>
            <a:r>
              <a:rPr lang="en-US" sz="2800" dirty="0" smtClean="0">
                <a:latin typeface="Bell MT" pitchFamily="18" charset="0"/>
              </a:rPr>
              <a:t> pattern. Example:</a:t>
            </a:r>
          </a:p>
          <a:p>
            <a:pPr marL="514350" indent="-514350">
              <a:buAutoNum type="arabicPeriod"/>
            </a:pPr>
            <a:r>
              <a:rPr lang="en-US" sz="2800" dirty="0" smtClean="0">
                <a:latin typeface="Bell MT" pitchFamily="18" charset="0"/>
              </a:rPr>
              <a:t>What are you </a:t>
            </a:r>
            <a:r>
              <a:rPr lang="en-US" sz="2800" dirty="0" smtClean="0">
                <a:solidFill>
                  <a:schemeClr val="tx2"/>
                </a:solidFill>
                <a:latin typeface="Bell MT" pitchFamily="18" charset="0"/>
              </a:rPr>
              <a:t>going to</a:t>
            </a:r>
            <a:r>
              <a:rPr lang="en-US" sz="2800" dirty="0" smtClean="0">
                <a:latin typeface="Bell MT" pitchFamily="18" charset="0"/>
              </a:rPr>
              <a:t> do?</a:t>
            </a:r>
          </a:p>
          <a:p>
            <a:pPr marL="514350" indent="-514350">
              <a:buAutoNum type="arabicPeriod"/>
            </a:pPr>
            <a:r>
              <a:rPr lang="en-US" sz="2800" dirty="0" smtClean="0">
                <a:latin typeface="Bell MT" pitchFamily="18" charset="0"/>
              </a:rPr>
              <a:t>What </a:t>
            </a:r>
            <a:r>
              <a:rPr lang="en-US" sz="2800" dirty="0" smtClean="0">
                <a:solidFill>
                  <a:schemeClr val="tx2"/>
                </a:solidFill>
                <a:latin typeface="Bell MT" pitchFamily="18" charset="0"/>
              </a:rPr>
              <a:t>will</a:t>
            </a:r>
            <a:r>
              <a:rPr lang="en-US" sz="2800" dirty="0" smtClean="0">
                <a:latin typeface="Bell MT" pitchFamily="18" charset="0"/>
              </a:rPr>
              <a:t> you do about it?</a:t>
            </a:r>
          </a:p>
          <a:p>
            <a:pPr marL="514350" indent="-514350">
              <a:buAutoNum type="arabicPeriod"/>
            </a:pPr>
            <a:r>
              <a:rPr lang="en-US" sz="2800" dirty="0" smtClean="0">
                <a:latin typeface="Bell MT" pitchFamily="18" charset="0"/>
              </a:rPr>
              <a:t>Where are you </a:t>
            </a:r>
            <a:r>
              <a:rPr lang="en-US" sz="2800" dirty="0" smtClean="0">
                <a:solidFill>
                  <a:schemeClr val="tx2"/>
                </a:solidFill>
                <a:latin typeface="Bell MT" pitchFamily="18" charset="0"/>
              </a:rPr>
              <a:t>going to</a:t>
            </a:r>
            <a:r>
              <a:rPr lang="en-US" sz="2800" dirty="0" smtClean="0">
                <a:latin typeface="Bell MT" pitchFamily="18" charset="0"/>
              </a:rPr>
              <a:t> go?</a:t>
            </a:r>
          </a:p>
          <a:p>
            <a:pPr marL="514350" indent="-514350">
              <a:buAutoNum type="arabicPeriod"/>
            </a:pPr>
            <a:r>
              <a:rPr lang="en-US" sz="2800" dirty="0" smtClean="0">
                <a:latin typeface="Bell MT" pitchFamily="18" charset="0"/>
              </a:rPr>
              <a:t>Who </a:t>
            </a:r>
            <a:r>
              <a:rPr lang="en-US" sz="2800" dirty="0" smtClean="0">
                <a:solidFill>
                  <a:schemeClr val="tx2"/>
                </a:solidFill>
                <a:latin typeface="Bell MT" pitchFamily="18" charset="0"/>
              </a:rPr>
              <a:t>will</a:t>
            </a:r>
            <a:r>
              <a:rPr lang="en-US" sz="2800" dirty="0" smtClean="0">
                <a:latin typeface="Bell MT" pitchFamily="18" charset="0"/>
              </a:rPr>
              <a:t> you choose?</a:t>
            </a:r>
          </a:p>
          <a:p>
            <a:pPr marL="514350" indent="-514350">
              <a:buAutoNum type="arabicPeriod"/>
            </a:pPr>
            <a:r>
              <a:rPr lang="en-US" sz="2800" dirty="0" smtClean="0">
                <a:latin typeface="Bell MT" pitchFamily="18" charset="0"/>
              </a:rPr>
              <a:t>When </a:t>
            </a:r>
            <a:r>
              <a:rPr lang="en-US" sz="2800" dirty="0" smtClean="0">
                <a:solidFill>
                  <a:schemeClr val="tx2"/>
                </a:solidFill>
                <a:latin typeface="Bell MT" pitchFamily="18" charset="0"/>
              </a:rPr>
              <a:t>will</a:t>
            </a:r>
            <a:r>
              <a:rPr lang="en-US" sz="2800" dirty="0" smtClean="0">
                <a:latin typeface="Bell MT" pitchFamily="18" charset="0"/>
              </a:rPr>
              <a:t> you come home?</a:t>
            </a:r>
          </a:p>
          <a:p>
            <a:pPr marL="514350" indent="-514350">
              <a:buAutoNum type="arabicPeriod"/>
            </a:pPr>
            <a:r>
              <a:rPr lang="en-US" sz="2800" dirty="0" smtClean="0">
                <a:latin typeface="Bell MT" pitchFamily="18" charset="0"/>
              </a:rPr>
              <a:t>How are you </a:t>
            </a:r>
            <a:r>
              <a:rPr lang="en-US" sz="2800" dirty="0" smtClean="0">
                <a:solidFill>
                  <a:schemeClr val="tx2"/>
                </a:solidFill>
                <a:latin typeface="Bell MT" pitchFamily="18" charset="0"/>
              </a:rPr>
              <a:t>going to</a:t>
            </a:r>
            <a:r>
              <a:rPr lang="en-US" sz="2800" dirty="0" smtClean="0">
                <a:latin typeface="Bell MT" pitchFamily="18" charset="0"/>
              </a:rPr>
              <a:t> respond it?</a:t>
            </a:r>
          </a:p>
          <a:p>
            <a:pPr marL="0" indent="0">
              <a:buNone/>
            </a:pPr>
            <a:endParaRPr lang="en-US" sz="2800" dirty="0" smtClean="0">
              <a:latin typeface="Bell MT" pitchFamily="18"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0152" y="2924944"/>
            <a:ext cx="2435332" cy="3352640"/>
          </a:xfrm>
          <a:prstGeom prst="rect">
            <a:avLst/>
          </a:prstGeom>
        </p:spPr>
      </p:pic>
      <p:sp>
        <p:nvSpPr>
          <p:cNvPr id="2" name="Title 1"/>
          <p:cNvSpPr>
            <a:spLocks noGrp="1"/>
          </p:cNvSpPr>
          <p:nvPr>
            <p:ph type="title"/>
          </p:nvPr>
        </p:nvSpPr>
        <p:spPr>
          <a:xfrm>
            <a:off x="457200" y="533400"/>
            <a:ext cx="8229600" cy="807368"/>
          </a:xfrm>
        </p:spPr>
        <p:txBody>
          <a:bodyPr>
            <a:normAutofit/>
          </a:bodyPr>
          <a:lstStyle/>
          <a:p>
            <a:pPr algn="ctr"/>
            <a:r>
              <a:rPr lang="en-US" sz="3200" dirty="0" smtClean="0">
                <a:solidFill>
                  <a:schemeClr val="tx1"/>
                </a:solidFill>
                <a:latin typeface="Bell MT" pitchFamily="18" charset="0"/>
              </a:rPr>
              <a:t>Interrogative form</a:t>
            </a:r>
            <a:endParaRPr lang="en-US" sz="3200" dirty="0">
              <a:solidFill>
                <a:schemeClr val="tx1"/>
              </a:solidFill>
              <a:latin typeface="Bell MT" pitchFamily="18"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95736" y="548680"/>
            <a:ext cx="748712" cy="1111893"/>
          </a:xfrm>
          <a:prstGeom prst="rect">
            <a:avLst/>
          </a:prstGeom>
          <a:effectLst>
            <a:outerShdw blurRad="50800" dist="38100" dir="5400000" algn="t" rotWithShape="0">
              <a:prstClr val="black">
                <a:alpha val="40000"/>
              </a:prstClr>
            </a:outerShdw>
          </a:effectLst>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56176" y="548680"/>
            <a:ext cx="748712" cy="1111893"/>
          </a:xfrm>
          <a:prstGeom prst="rect">
            <a:avLst/>
          </a:prstGeom>
          <a:effectLst>
            <a:outerShdw blurRad="50800" dist="38100" dir="5400000" algn="t" rotWithShape="0">
              <a:prstClr val="black">
                <a:alpha val="40000"/>
              </a:prstClr>
            </a:outerShdw>
          </a:effectLst>
        </p:spPr>
      </p:pic>
    </p:spTree>
    <p:extLst>
      <p:ext uri="{BB962C8B-B14F-4D97-AF65-F5344CB8AC3E}">
        <p14:creationId xmlns:p14="http://schemas.microsoft.com/office/powerpoint/2010/main" val="316463507"/>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wipe(down)">
                                      <p:cBhvr>
                                        <p:cTn id="23" dur="580">
                                          <p:stCondLst>
                                            <p:cond delay="0"/>
                                          </p:stCondLst>
                                        </p:cTn>
                                        <p:tgtEl>
                                          <p:spTgt spid="2"/>
                                        </p:tgtEl>
                                      </p:cBhvr>
                                    </p:animEffect>
                                    <p:anim calcmode="lin" valueType="num">
                                      <p:cBhvr>
                                        <p:cTn id="24"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29" dur="26">
                                          <p:stCondLst>
                                            <p:cond delay="650"/>
                                          </p:stCondLst>
                                        </p:cTn>
                                        <p:tgtEl>
                                          <p:spTgt spid="2"/>
                                        </p:tgtEl>
                                      </p:cBhvr>
                                      <p:to x="100000" y="60000"/>
                                    </p:animScale>
                                    <p:animScale>
                                      <p:cBhvr>
                                        <p:cTn id="30" dur="166" decel="50000">
                                          <p:stCondLst>
                                            <p:cond delay="676"/>
                                          </p:stCondLst>
                                        </p:cTn>
                                        <p:tgtEl>
                                          <p:spTgt spid="2"/>
                                        </p:tgtEl>
                                      </p:cBhvr>
                                      <p:to x="100000" y="100000"/>
                                    </p:animScale>
                                    <p:animScale>
                                      <p:cBhvr>
                                        <p:cTn id="31" dur="26">
                                          <p:stCondLst>
                                            <p:cond delay="1312"/>
                                          </p:stCondLst>
                                        </p:cTn>
                                        <p:tgtEl>
                                          <p:spTgt spid="2"/>
                                        </p:tgtEl>
                                      </p:cBhvr>
                                      <p:to x="100000" y="80000"/>
                                    </p:animScale>
                                    <p:animScale>
                                      <p:cBhvr>
                                        <p:cTn id="32" dur="166" decel="50000">
                                          <p:stCondLst>
                                            <p:cond delay="1338"/>
                                          </p:stCondLst>
                                        </p:cTn>
                                        <p:tgtEl>
                                          <p:spTgt spid="2"/>
                                        </p:tgtEl>
                                      </p:cBhvr>
                                      <p:to x="100000" y="100000"/>
                                    </p:animScale>
                                    <p:animScale>
                                      <p:cBhvr>
                                        <p:cTn id="33" dur="26">
                                          <p:stCondLst>
                                            <p:cond delay="1642"/>
                                          </p:stCondLst>
                                        </p:cTn>
                                        <p:tgtEl>
                                          <p:spTgt spid="2"/>
                                        </p:tgtEl>
                                      </p:cBhvr>
                                      <p:to x="100000" y="90000"/>
                                    </p:animScale>
                                    <p:animScale>
                                      <p:cBhvr>
                                        <p:cTn id="34" dur="166" decel="50000">
                                          <p:stCondLst>
                                            <p:cond delay="1668"/>
                                          </p:stCondLst>
                                        </p:cTn>
                                        <p:tgtEl>
                                          <p:spTgt spid="2"/>
                                        </p:tgtEl>
                                      </p:cBhvr>
                                      <p:to x="100000" y="100000"/>
                                    </p:animScale>
                                    <p:animScale>
                                      <p:cBhvr>
                                        <p:cTn id="35" dur="26">
                                          <p:stCondLst>
                                            <p:cond delay="1808"/>
                                          </p:stCondLst>
                                        </p:cTn>
                                        <p:tgtEl>
                                          <p:spTgt spid="2"/>
                                        </p:tgtEl>
                                      </p:cBhvr>
                                      <p:to x="100000" y="95000"/>
                                    </p:animScale>
                                    <p:animScale>
                                      <p:cBhvr>
                                        <p:cTn id="36" dur="166" decel="50000">
                                          <p:stCondLst>
                                            <p:cond delay="1834"/>
                                          </p:stCondLst>
                                        </p:cTn>
                                        <p:tgtEl>
                                          <p:spTgt spid="2"/>
                                        </p:tgtEl>
                                      </p:cBhvr>
                                      <p:to x="100000" y="100000"/>
                                    </p:animScale>
                                  </p:childTnLst>
                                </p:cTn>
                              </p:par>
                              <p:par>
                                <p:cTn id="37" presetID="26" presetClass="entr" presetSubtype="0" fill="hold"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wipe(down)">
                                      <p:cBhvr>
                                        <p:cTn id="39" dur="580">
                                          <p:stCondLst>
                                            <p:cond delay="0"/>
                                          </p:stCondLst>
                                        </p:cTn>
                                        <p:tgtEl>
                                          <p:spTgt spid="5"/>
                                        </p:tgtEl>
                                      </p:cBhvr>
                                    </p:animEffect>
                                    <p:anim calcmode="lin" valueType="num">
                                      <p:cBhvr>
                                        <p:cTn id="40"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41"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42"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43"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44"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45" dur="26">
                                          <p:stCondLst>
                                            <p:cond delay="650"/>
                                          </p:stCondLst>
                                        </p:cTn>
                                        <p:tgtEl>
                                          <p:spTgt spid="5"/>
                                        </p:tgtEl>
                                      </p:cBhvr>
                                      <p:to x="100000" y="60000"/>
                                    </p:animScale>
                                    <p:animScale>
                                      <p:cBhvr>
                                        <p:cTn id="46" dur="166" decel="50000">
                                          <p:stCondLst>
                                            <p:cond delay="676"/>
                                          </p:stCondLst>
                                        </p:cTn>
                                        <p:tgtEl>
                                          <p:spTgt spid="5"/>
                                        </p:tgtEl>
                                      </p:cBhvr>
                                      <p:to x="100000" y="100000"/>
                                    </p:animScale>
                                    <p:animScale>
                                      <p:cBhvr>
                                        <p:cTn id="47" dur="26">
                                          <p:stCondLst>
                                            <p:cond delay="1312"/>
                                          </p:stCondLst>
                                        </p:cTn>
                                        <p:tgtEl>
                                          <p:spTgt spid="5"/>
                                        </p:tgtEl>
                                      </p:cBhvr>
                                      <p:to x="100000" y="80000"/>
                                    </p:animScale>
                                    <p:animScale>
                                      <p:cBhvr>
                                        <p:cTn id="48" dur="166" decel="50000">
                                          <p:stCondLst>
                                            <p:cond delay="1338"/>
                                          </p:stCondLst>
                                        </p:cTn>
                                        <p:tgtEl>
                                          <p:spTgt spid="5"/>
                                        </p:tgtEl>
                                      </p:cBhvr>
                                      <p:to x="100000" y="100000"/>
                                    </p:animScale>
                                    <p:animScale>
                                      <p:cBhvr>
                                        <p:cTn id="49" dur="26">
                                          <p:stCondLst>
                                            <p:cond delay="1642"/>
                                          </p:stCondLst>
                                        </p:cTn>
                                        <p:tgtEl>
                                          <p:spTgt spid="5"/>
                                        </p:tgtEl>
                                      </p:cBhvr>
                                      <p:to x="100000" y="90000"/>
                                    </p:animScale>
                                    <p:animScale>
                                      <p:cBhvr>
                                        <p:cTn id="50" dur="166" decel="50000">
                                          <p:stCondLst>
                                            <p:cond delay="1668"/>
                                          </p:stCondLst>
                                        </p:cTn>
                                        <p:tgtEl>
                                          <p:spTgt spid="5"/>
                                        </p:tgtEl>
                                      </p:cBhvr>
                                      <p:to x="100000" y="100000"/>
                                    </p:animScale>
                                    <p:animScale>
                                      <p:cBhvr>
                                        <p:cTn id="51" dur="26">
                                          <p:stCondLst>
                                            <p:cond delay="1808"/>
                                          </p:stCondLst>
                                        </p:cTn>
                                        <p:tgtEl>
                                          <p:spTgt spid="5"/>
                                        </p:tgtEl>
                                      </p:cBhvr>
                                      <p:to x="100000" y="95000"/>
                                    </p:animScale>
                                    <p:animScale>
                                      <p:cBhvr>
                                        <p:cTn id="52" dur="166" decel="50000">
                                          <p:stCondLst>
                                            <p:cond delay="1834"/>
                                          </p:stCondLst>
                                        </p:cTn>
                                        <p:tgtEl>
                                          <p:spTgt spid="5"/>
                                        </p:tgtEl>
                                      </p:cBhvr>
                                      <p:to x="100000" y="100000"/>
                                    </p:animScale>
                                  </p:childTnLst>
                                </p:cTn>
                              </p:par>
                            </p:childTnLst>
                          </p:cTn>
                        </p:par>
                      </p:childTnLst>
                    </p:cTn>
                  </p:par>
                  <p:par>
                    <p:cTn id="53" fill="hold">
                      <p:stCondLst>
                        <p:cond delay="indefinite"/>
                      </p:stCondLst>
                      <p:childTnLst>
                        <p:par>
                          <p:cTn id="54" fill="hold">
                            <p:stCondLst>
                              <p:cond delay="0"/>
                            </p:stCondLst>
                            <p:childTnLst>
                              <p:par>
                                <p:cTn id="55" presetID="42" presetClass="entr" presetSubtype="0" fill="hold" grpId="0" nodeType="clickEffect">
                                  <p:stCondLst>
                                    <p:cond delay="0"/>
                                  </p:stCondLst>
                                  <p:childTnLst>
                                    <p:set>
                                      <p:cBhvr>
                                        <p:cTn id="56" dur="1" fill="hold">
                                          <p:stCondLst>
                                            <p:cond delay="0"/>
                                          </p:stCondLst>
                                        </p:cTn>
                                        <p:tgtEl>
                                          <p:spTgt spid="3">
                                            <p:txEl>
                                              <p:pRg st="0" end="0"/>
                                            </p:txEl>
                                          </p:spTgt>
                                        </p:tgtEl>
                                        <p:attrNameLst>
                                          <p:attrName>style.visibility</p:attrName>
                                        </p:attrNameLst>
                                      </p:cBhvr>
                                      <p:to>
                                        <p:strVal val="visible"/>
                                      </p:to>
                                    </p:set>
                                    <p:animEffect transition="in" filter="fade">
                                      <p:cBhvr>
                                        <p:cTn id="57" dur="1000"/>
                                        <p:tgtEl>
                                          <p:spTgt spid="3">
                                            <p:txEl>
                                              <p:pRg st="0" end="0"/>
                                            </p:txEl>
                                          </p:spTgt>
                                        </p:tgtEl>
                                      </p:cBhvr>
                                    </p:animEffect>
                                    <p:anim calcmode="lin" valueType="num">
                                      <p:cBhvr>
                                        <p:cTn id="5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3">
                                            <p:txEl>
                                              <p:pRg st="1" end="1"/>
                                            </p:txEl>
                                          </p:spTgt>
                                        </p:tgtEl>
                                        <p:attrNameLst>
                                          <p:attrName>style.visibility</p:attrName>
                                        </p:attrNameLst>
                                      </p:cBhvr>
                                      <p:to>
                                        <p:strVal val="visible"/>
                                      </p:to>
                                    </p:set>
                                    <p:animEffect transition="in" filter="fade">
                                      <p:cBhvr>
                                        <p:cTn id="64" dur="1000"/>
                                        <p:tgtEl>
                                          <p:spTgt spid="3">
                                            <p:txEl>
                                              <p:pRg st="1" end="1"/>
                                            </p:txEl>
                                          </p:spTgt>
                                        </p:tgtEl>
                                      </p:cBhvr>
                                    </p:animEffect>
                                    <p:anim calcmode="lin" valueType="num">
                                      <p:cBhvr>
                                        <p:cTn id="6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grpId="0" nodeType="clickEffect">
                                  <p:stCondLst>
                                    <p:cond delay="0"/>
                                  </p:stCondLst>
                                  <p:childTnLst>
                                    <p:set>
                                      <p:cBhvr>
                                        <p:cTn id="70" dur="1" fill="hold">
                                          <p:stCondLst>
                                            <p:cond delay="0"/>
                                          </p:stCondLst>
                                        </p:cTn>
                                        <p:tgtEl>
                                          <p:spTgt spid="3">
                                            <p:txEl>
                                              <p:pRg st="2" end="2"/>
                                            </p:txEl>
                                          </p:spTgt>
                                        </p:tgtEl>
                                        <p:attrNameLst>
                                          <p:attrName>style.visibility</p:attrName>
                                        </p:attrNameLst>
                                      </p:cBhvr>
                                      <p:to>
                                        <p:strVal val="visible"/>
                                      </p:to>
                                    </p:set>
                                    <p:animEffect transition="in" filter="fade">
                                      <p:cBhvr>
                                        <p:cTn id="71" dur="1000"/>
                                        <p:tgtEl>
                                          <p:spTgt spid="3">
                                            <p:txEl>
                                              <p:pRg st="2" end="2"/>
                                            </p:txEl>
                                          </p:spTgt>
                                        </p:tgtEl>
                                      </p:cBhvr>
                                    </p:animEffect>
                                    <p:anim calcmode="lin" valueType="num">
                                      <p:cBhvr>
                                        <p:cTn id="7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grpId="0" nodeType="clickEffect">
                                  <p:stCondLst>
                                    <p:cond delay="0"/>
                                  </p:stCondLst>
                                  <p:childTnLst>
                                    <p:set>
                                      <p:cBhvr>
                                        <p:cTn id="77" dur="1" fill="hold">
                                          <p:stCondLst>
                                            <p:cond delay="0"/>
                                          </p:stCondLst>
                                        </p:cTn>
                                        <p:tgtEl>
                                          <p:spTgt spid="3">
                                            <p:txEl>
                                              <p:pRg st="3" end="3"/>
                                            </p:txEl>
                                          </p:spTgt>
                                        </p:tgtEl>
                                        <p:attrNameLst>
                                          <p:attrName>style.visibility</p:attrName>
                                        </p:attrNameLst>
                                      </p:cBhvr>
                                      <p:to>
                                        <p:strVal val="visible"/>
                                      </p:to>
                                    </p:set>
                                    <p:animEffect transition="in" filter="fade">
                                      <p:cBhvr>
                                        <p:cTn id="78" dur="1000"/>
                                        <p:tgtEl>
                                          <p:spTgt spid="3">
                                            <p:txEl>
                                              <p:pRg st="3" end="3"/>
                                            </p:txEl>
                                          </p:spTgt>
                                        </p:tgtEl>
                                      </p:cBhvr>
                                    </p:animEffect>
                                    <p:anim calcmode="lin" valueType="num">
                                      <p:cBhvr>
                                        <p:cTn id="7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8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grpId="0" nodeType="clickEffect">
                                  <p:stCondLst>
                                    <p:cond delay="0"/>
                                  </p:stCondLst>
                                  <p:childTnLst>
                                    <p:set>
                                      <p:cBhvr>
                                        <p:cTn id="84" dur="1" fill="hold">
                                          <p:stCondLst>
                                            <p:cond delay="0"/>
                                          </p:stCondLst>
                                        </p:cTn>
                                        <p:tgtEl>
                                          <p:spTgt spid="3">
                                            <p:txEl>
                                              <p:pRg st="4" end="4"/>
                                            </p:txEl>
                                          </p:spTgt>
                                        </p:tgtEl>
                                        <p:attrNameLst>
                                          <p:attrName>style.visibility</p:attrName>
                                        </p:attrNameLst>
                                      </p:cBhvr>
                                      <p:to>
                                        <p:strVal val="visible"/>
                                      </p:to>
                                    </p:set>
                                    <p:animEffect transition="in" filter="fade">
                                      <p:cBhvr>
                                        <p:cTn id="85" dur="1000"/>
                                        <p:tgtEl>
                                          <p:spTgt spid="3">
                                            <p:txEl>
                                              <p:pRg st="4" end="4"/>
                                            </p:txEl>
                                          </p:spTgt>
                                        </p:tgtEl>
                                      </p:cBhvr>
                                    </p:animEffect>
                                    <p:anim calcmode="lin" valueType="num">
                                      <p:cBhvr>
                                        <p:cTn id="8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8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88" fill="hold">
                      <p:stCondLst>
                        <p:cond delay="indefinite"/>
                      </p:stCondLst>
                      <p:childTnLst>
                        <p:par>
                          <p:cTn id="89" fill="hold">
                            <p:stCondLst>
                              <p:cond delay="0"/>
                            </p:stCondLst>
                            <p:childTnLst>
                              <p:par>
                                <p:cTn id="90" presetID="42" presetClass="entr" presetSubtype="0" fill="hold" grpId="0" nodeType="clickEffect">
                                  <p:stCondLst>
                                    <p:cond delay="0"/>
                                  </p:stCondLst>
                                  <p:childTnLst>
                                    <p:set>
                                      <p:cBhvr>
                                        <p:cTn id="91" dur="1" fill="hold">
                                          <p:stCondLst>
                                            <p:cond delay="0"/>
                                          </p:stCondLst>
                                        </p:cTn>
                                        <p:tgtEl>
                                          <p:spTgt spid="3">
                                            <p:txEl>
                                              <p:pRg st="5" end="5"/>
                                            </p:txEl>
                                          </p:spTgt>
                                        </p:tgtEl>
                                        <p:attrNameLst>
                                          <p:attrName>style.visibility</p:attrName>
                                        </p:attrNameLst>
                                      </p:cBhvr>
                                      <p:to>
                                        <p:strVal val="visible"/>
                                      </p:to>
                                    </p:set>
                                    <p:animEffect transition="in" filter="fade">
                                      <p:cBhvr>
                                        <p:cTn id="92" dur="1000"/>
                                        <p:tgtEl>
                                          <p:spTgt spid="3">
                                            <p:txEl>
                                              <p:pRg st="5" end="5"/>
                                            </p:txEl>
                                          </p:spTgt>
                                        </p:tgtEl>
                                      </p:cBhvr>
                                    </p:animEffect>
                                    <p:anim calcmode="lin" valueType="num">
                                      <p:cBhvr>
                                        <p:cTn id="9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9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grpId="0" nodeType="clickEffect">
                                  <p:stCondLst>
                                    <p:cond delay="0"/>
                                  </p:stCondLst>
                                  <p:childTnLst>
                                    <p:set>
                                      <p:cBhvr>
                                        <p:cTn id="98" dur="1" fill="hold">
                                          <p:stCondLst>
                                            <p:cond delay="0"/>
                                          </p:stCondLst>
                                        </p:cTn>
                                        <p:tgtEl>
                                          <p:spTgt spid="3">
                                            <p:txEl>
                                              <p:pRg st="6" end="6"/>
                                            </p:txEl>
                                          </p:spTgt>
                                        </p:tgtEl>
                                        <p:attrNameLst>
                                          <p:attrName>style.visibility</p:attrName>
                                        </p:attrNameLst>
                                      </p:cBhvr>
                                      <p:to>
                                        <p:strVal val="visible"/>
                                      </p:to>
                                    </p:set>
                                    <p:animEffect transition="in" filter="fade">
                                      <p:cBhvr>
                                        <p:cTn id="99" dur="1000"/>
                                        <p:tgtEl>
                                          <p:spTgt spid="3">
                                            <p:txEl>
                                              <p:pRg st="6" end="6"/>
                                            </p:txEl>
                                          </p:spTgt>
                                        </p:tgtEl>
                                      </p:cBhvr>
                                    </p:animEffect>
                                    <p:anim calcmode="lin" valueType="num">
                                      <p:cBhvr>
                                        <p:cTn id="10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10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45" presetClass="entr" presetSubtype="0" fill="hold" nodeType="clickEffect">
                                  <p:stCondLst>
                                    <p:cond delay="0"/>
                                  </p:stCondLst>
                                  <p:childTnLst>
                                    <p:set>
                                      <p:cBhvr>
                                        <p:cTn id="105" dur="1" fill="hold">
                                          <p:stCondLst>
                                            <p:cond delay="0"/>
                                          </p:stCondLst>
                                        </p:cTn>
                                        <p:tgtEl>
                                          <p:spTgt spid="6"/>
                                        </p:tgtEl>
                                        <p:attrNameLst>
                                          <p:attrName>style.visibility</p:attrName>
                                        </p:attrNameLst>
                                      </p:cBhvr>
                                      <p:to>
                                        <p:strVal val="visible"/>
                                      </p:to>
                                    </p:set>
                                    <p:animEffect transition="in" filter="fade">
                                      <p:cBhvr>
                                        <p:cTn id="106" dur="2000"/>
                                        <p:tgtEl>
                                          <p:spTgt spid="6"/>
                                        </p:tgtEl>
                                      </p:cBhvr>
                                    </p:animEffect>
                                    <p:anim calcmode="lin" valueType="num">
                                      <p:cBhvr>
                                        <p:cTn id="107" dur="2000" fill="hold"/>
                                        <p:tgtEl>
                                          <p:spTgt spid="6"/>
                                        </p:tgtEl>
                                        <p:attrNameLst>
                                          <p:attrName>ppt_w</p:attrName>
                                        </p:attrNameLst>
                                      </p:cBhvr>
                                      <p:tavLst>
                                        <p:tav tm="0" fmla="#ppt_w*sin(2.5*pi*$)">
                                          <p:val>
                                            <p:fltVal val="0"/>
                                          </p:val>
                                        </p:tav>
                                        <p:tav tm="100000">
                                          <p:val>
                                            <p:fltVal val="1"/>
                                          </p:val>
                                        </p:tav>
                                      </p:tavLst>
                                    </p:anim>
                                    <p:anim calcmode="lin" valueType="num">
                                      <p:cBhvr>
                                        <p:cTn id="108" dur="20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704" y="3388450"/>
            <a:ext cx="5217368" cy="3469550"/>
          </a:xfrm>
          <a:prstGeom prst="rect">
            <a:avLst/>
          </a:prstGeom>
        </p:spPr>
      </p:pic>
      <p:sp>
        <p:nvSpPr>
          <p:cNvPr id="2" name="Title 1"/>
          <p:cNvSpPr>
            <a:spLocks noGrp="1"/>
          </p:cNvSpPr>
          <p:nvPr>
            <p:ph type="title"/>
          </p:nvPr>
        </p:nvSpPr>
        <p:spPr/>
        <p:txBody>
          <a:bodyPr>
            <a:normAutofit/>
          </a:bodyPr>
          <a:lstStyle/>
          <a:p>
            <a:r>
              <a:rPr lang="en-US" dirty="0" smtClean="0">
                <a:solidFill>
                  <a:schemeClr val="tx1"/>
                </a:solidFill>
                <a:latin typeface="Bell MT" pitchFamily="18" charset="0"/>
              </a:rPr>
              <a:t>Practice!</a:t>
            </a:r>
            <a:endParaRPr lang="en-US" dirty="0">
              <a:solidFill>
                <a:schemeClr val="tx1"/>
              </a:solidFill>
              <a:latin typeface="Bell MT" pitchFamily="18" charset="0"/>
            </a:endParaRPr>
          </a:p>
        </p:txBody>
      </p:sp>
      <p:sp>
        <p:nvSpPr>
          <p:cNvPr id="3" name="Content Placeholder 2"/>
          <p:cNvSpPr>
            <a:spLocks noGrp="1"/>
          </p:cNvSpPr>
          <p:nvPr>
            <p:ph idx="1"/>
          </p:nvPr>
        </p:nvSpPr>
        <p:spPr>
          <a:xfrm>
            <a:off x="457200" y="1600200"/>
            <a:ext cx="8229600" cy="2548880"/>
          </a:xfrm>
        </p:spPr>
        <p:txBody>
          <a:bodyPr/>
          <a:lstStyle/>
          <a:p>
            <a:pPr>
              <a:buFont typeface="Wingdings" pitchFamily="2" charset="2"/>
              <a:buChar char="Ø"/>
            </a:pPr>
            <a:r>
              <a:rPr lang="en-US" dirty="0" smtClean="0"/>
              <a:t> Ask one of your friend about their plan tonight, tomorrow, next week, and next year,</a:t>
            </a:r>
          </a:p>
          <a:p>
            <a:pPr>
              <a:buFont typeface="Wingdings" pitchFamily="2" charset="2"/>
              <a:buChar char="Ø"/>
            </a:pPr>
            <a:r>
              <a:rPr lang="en-US" dirty="0"/>
              <a:t> </a:t>
            </a:r>
            <a:r>
              <a:rPr lang="en-US" dirty="0" smtClean="0"/>
              <a:t>Respond to your friend’s plans and intentions,</a:t>
            </a:r>
          </a:p>
          <a:p>
            <a:pPr>
              <a:buFont typeface="Wingdings" pitchFamily="2" charset="2"/>
              <a:buChar char="Ø"/>
            </a:pPr>
            <a:r>
              <a:rPr lang="en-US" dirty="0"/>
              <a:t> </a:t>
            </a:r>
            <a:r>
              <a:rPr lang="en-US" dirty="0" smtClean="0"/>
              <a:t>Make a short paragraph (4-5 sentences) about your plan after you graduate from school, and tell it in front of the class.</a:t>
            </a:r>
            <a:endParaRPr lang="en-US" dirty="0"/>
          </a:p>
        </p:txBody>
      </p:sp>
    </p:spTree>
    <p:extLst>
      <p:ext uri="{BB962C8B-B14F-4D97-AF65-F5344CB8AC3E}">
        <p14:creationId xmlns:p14="http://schemas.microsoft.com/office/powerpoint/2010/main" val="1285137531"/>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125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25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125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25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125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125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25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125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125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6" presetClass="entr" presetSubtype="16" fill="hold" nodeType="clickEffect">
                                  <p:stCondLst>
                                    <p:cond delay="0"/>
                                  </p:stCondLst>
                                  <p:childTnLst>
                                    <p:set>
                                      <p:cBhvr>
                                        <p:cTn id="32" dur="1" fill="hold">
                                          <p:stCondLst>
                                            <p:cond delay="0"/>
                                          </p:stCondLst>
                                        </p:cTn>
                                        <p:tgtEl>
                                          <p:spTgt spid="4"/>
                                        </p:tgtEl>
                                        <p:attrNameLst>
                                          <p:attrName>style.visibility</p:attrName>
                                        </p:attrNameLst>
                                      </p:cBhvr>
                                      <p:to>
                                        <p:strVal val="visible"/>
                                      </p:to>
                                    </p:set>
                                    <p:animEffect transition="in" filter="circle(in)">
                                      <p:cBhvr>
                                        <p:cTn id="33"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415</TotalTime>
  <Words>299</Words>
  <Application>Microsoft Office PowerPoint</Application>
  <PresentationFormat>On-screen Show (4:3)</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Clarity</vt:lpstr>
      <vt:lpstr>Unit 4</vt:lpstr>
      <vt:lpstr>After this chapter, students are expected to be able to: </vt:lpstr>
      <vt:lpstr>- Is it important? </vt:lpstr>
      <vt:lpstr>In English language, when you are about to express a plan, intention, or anything that has not happened yet, the most common way is to use “will” or “going to”.  </vt:lpstr>
      <vt:lpstr>PowerPoint Presentation</vt:lpstr>
      <vt:lpstr>PowerPoint Presentation</vt:lpstr>
      <vt:lpstr>Interrogative form</vt:lpstr>
      <vt:lpstr>Practice!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ESIS2</dc:creator>
  <cp:lastModifiedBy>ESIS2</cp:lastModifiedBy>
  <cp:revision>12</cp:revision>
  <dcterms:created xsi:type="dcterms:W3CDTF">2014-05-23T01:45:46Z</dcterms:created>
  <dcterms:modified xsi:type="dcterms:W3CDTF">2014-05-31T01:27:23Z</dcterms:modified>
</cp:coreProperties>
</file>