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ppt" ContentType="application/vnd.ms-powerpoi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2" r:id="rId2"/>
    <p:sldId id="256" r:id="rId3"/>
    <p:sldId id="276" r:id="rId4"/>
    <p:sldId id="286" r:id="rId5"/>
    <p:sldId id="277" r:id="rId6"/>
    <p:sldId id="278" r:id="rId7"/>
    <p:sldId id="283" r:id="rId8"/>
    <p:sldId id="262" r:id="rId9"/>
    <p:sldId id="287" r:id="rId10"/>
    <p:sldId id="280" r:id="rId11"/>
    <p:sldId id="288" r:id="rId12"/>
    <p:sldId id="281" r:id="rId13"/>
    <p:sldId id="284" r:id="rId14"/>
    <p:sldId id="289" r:id="rId15"/>
    <p:sldId id="285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39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1E989D-49B1-4D4D-9777-1B9A8FB0E4C9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99EADBF-CD42-41B7-8CC7-7F0D6F3A5CF2}">
      <dgm:prSet phldrT="[Текст]" custT="1"/>
      <dgm:spPr/>
      <dgm:t>
        <a:bodyPr/>
        <a:lstStyle/>
        <a:p>
          <a:r>
            <a:rPr lang="en-US" sz="4000" b="1" dirty="0" smtClean="0">
              <a:latin typeface="Times New Roman" pitchFamily="18" charset="0"/>
              <a:cs typeface="Times New Roman" pitchFamily="18" charset="0"/>
            </a:rPr>
            <a:t>[</a:t>
          </a:r>
          <a:r>
            <a:rPr lang="ru-RU" sz="4000" b="1" dirty="0" err="1" smtClean="0">
              <a:latin typeface="Times New Roman" pitchFamily="18" charset="0"/>
              <a:cs typeface="Times New Roman" pitchFamily="18" charset="0"/>
            </a:rPr>
            <a:t>ца</a:t>
          </a:r>
          <a:r>
            <a:rPr lang="en-US" sz="4000" b="1" dirty="0" smtClean="0">
              <a:latin typeface="Times New Roman" pitchFamily="18" charset="0"/>
              <a:cs typeface="Times New Roman" pitchFamily="18" charset="0"/>
            </a:rPr>
            <a:t>]</a:t>
          </a:r>
          <a:endParaRPr lang="ru-RU" sz="4000" b="1" dirty="0">
            <a:latin typeface="Times New Roman" pitchFamily="18" charset="0"/>
            <a:cs typeface="Times New Roman" pitchFamily="18" charset="0"/>
          </a:endParaRPr>
        </a:p>
      </dgm:t>
    </dgm:pt>
    <dgm:pt modelId="{17E2A668-30FA-4583-A7CB-72B005CB4096}" type="parTrans" cxnId="{49CCDE20-C4B2-4423-AC7B-7F1D1743C849}">
      <dgm:prSet/>
      <dgm:spPr/>
      <dgm:t>
        <a:bodyPr/>
        <a:lstStyle/>
        <a:p>
          <a:endParaRPr lang="ru-RU" b="1"/>
        </a:p>
      </dgm:t>
    </dgm:pt>
    <dgm:pt modelId="{0C1A1EC3-D94B-430D-9095-D49A3ED6AE0E}" type="sibTrans" cxnId="{49CCDE20-C4B2-4423-AC7B-7F1D1743C849}">
      <dgm:prSet/>
      <dgm:spPr/>
      <dgm:t>
        <a:bodyPr/>
        <a:lstStyle/>
        <a:p>
          <a:endParaRPr lang="ru-RU" b="1"/>
        </a:p>
      </dgm:t>
    </dgm:pt>
    <dgm:pt modelId="{3265DE49-E475-4E6E-A522-FE21930FBDAD}">
      <dgm:prSet phldrT="[Текст]" custT="1"/>
      <dgm:spPr/>
      <dgm:t>
        <a:bodyPr/>
        <a:lstStyle/>
        <a:p>
          <a:r>
            <a:rPr lang="ru-RU" sz="40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тся</a:t>
          </a:r>
          <a:endParaRPr lang="ru-RU" sz="4000" b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0667BE5-5AE6-4CD1-9912-76BCBB7FAA52}" type="parTrans" cxnId="{14F7D752-27E3-43BB-8FEE-0B6E1986C60E}">
      <dgm:prSet/>
      <dgm:spPr/>
      <dgm:t>
        <a:bodyPr/>
        <a:lstStyle/>
        <a:p>
          <a:endParaRPr lang="ru-RU" b="1"/>
        </a:p>
      </dgm:t>
    </dgm:pt>
    <dgm:pt modelId="{64A43E78-D970-43CA-B4F1-9A6988C8E73E}" type="sibTrans" cxnId="{14F7D752-27E3-43BB-8FEE-0B6E1986C60E}">
      <dgm:prSet/>
      <dgm:spPr/>
      <dgm:t>
        <a:bodyPr/>
        <a:lstStyle/>
        <a:p>
          <a:endParaRPr lang="ru-RU" b="1"/>
        </a:p>
      </dgm:t>
    </dgm:pt>
    <dgm:pt modelId="{6A494BFB-3937-4B9B-B9E3-16E2BD1E8D91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3л., </a:t>
          </a:r>
          <a:r>
            <a:rPr lang="ru-RU" sz="2000" b="1" dirty="0" err="1" smtClean="0">
              <a:latin typeface="Times New Roman" pitchFamily="18" charset="0"/>
              <a:cs typeface="Times New Roman" pitchFamily="18" charset="0"/>
            </a:rPr>
            <a:t>ед.ч</a:t>
          </a:r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. или </a:t>
          </a:r>
          <a:r>
            <a:rPr lang="ru-RU" sz="2000" b="1" dirty="0" err="1" smtClean="0">
              <a:latin typeface="Times New Roman" pitchFamily="18" charset="0"/>
              <a:cs typeface="Times New Roman" pitchFamily="18" charset="0"/>
            </a:rPr>
            <a:t>мн.ч</a:t>
          </a:r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Что делает? Что делают?</a:t>
          </a:r>
        </a:p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Что сделает? Что сделают?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47D877AB-4AF3-426B-A940-D7C31C7CE4BC}" type="parTrans" cxnId="{6AC0565A-E178-4EA0-93D0-598D3DF3F6B2}">
      <dgm:prSet/>
      <dgm:spPr/>
      <dgm:t>
        <a:bodyPr/>
        <a:lstStyle/>
        <a:p>
          <a:endParaRPr lang="ru-RU" b="1"/>
        </a:p>
      </dgm:t>
    </dgm:pt>
    <dgm:pt modelId="{F320532D-5D23-4023-9066-25741D0D448F}" type="sibTrans" cxnId="{6AC0565A-E178-4EA0-93D0-598D3DF3F6B2}">
      <dgm:prSet/>
      <dgm:spPr/>
      <dgm:t>
        <a:bodyPr/>
        <a:lstStyle/>
        <a:p>
          <a:endParaRPr lang="ru-RU" b="1"/>
        </a:p>
      </dgm:t>
    </dgm:pt>
    <dgm:pt modelId="{5CCED0F5-7E12-43E4-87E8-9F6CBFBCD452}">
      <dgm:prSet phldrT="[Текст]" custT="1"/>
      <dgm:spPr/>
      <dgm:t>
        <a:bodyPr/>
        <a:lstStyle/>
        <a:p>
          <a:r>
            <a:rPr lang="ru-RU" sz="40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ться</a:t>
          </a:r>
          <a:endParaRPr lang="ru-RU" sz="4000" b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80F7B522-AB9B-4DBA-83FB-67E83854BF59}" type="parTrans" cxnId="{8D5967FF-D27A-403F-992C-39D0ACDC0F47}">
      <dgm:prSet/>
      <dgm:spPr/>
      <dgm:t>
        <a:bodyPr/>
        <a:lstStyle/>
        <a:p>
          <a:endParaRPr lang="ru-RU" b="1"/>
        </a:p>
      </dgm:t>
    </dgm:pt>
    <dgm:pt modelId="{5057BBD1-EFC5-4E64-AA0B-B366AABA86B9}" type="sibTrans" cxnId="{8D5967FF-D27A-403F-992C-39D0ACDC0F47}">
      <dgm:prSet/>
      <dgm:spPr/>
      <dgm:t>
        <a:bodyPr/>
        <a:lstStyle/>
        <a:p>
          <a:endParaRPr lang="ru-RU" b="1"/>
        </a:p>
      </dgm:t>
    </dgm:pt>
    <dgm:pt modelId="{95387CE5-F8CD-406C-9DF4-827C452E9393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Неопределённая форма</a:t>
          </a:r>
        </a:p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Что делать?</a:t>
          </a:r>
        </a:p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Что сделать?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E0C7E65B-4902-4FA7-8B45-54866B1F7610}" type="parTrans" cxnId="{E10B935A-E7BE-4C53-8F3C-45358CAFC06F}">
      <dgm:prSet/>
      <dgm:spPr/>
      <dgm:t>
        <a:bodyPr/>
        <a:lstStyle/>
        <a:p>
          <a:endParaRPr lang="ru-RU" b="1"/>
        </a:p>
      </dgm:t>
    </dgm:pt>
    <dgm:pt modelId="{5BAD5790-50FE-46A0-ADD1-B7098C9E6BBF}" type="sibTrans" cxnId="{E10B935A-E7BE-4C53-8F3C-45358CAFC06F}">
      <dgm:prSet/>
      <dgm:spPr/>
      <dgm:t>
        <a:bodyPr/>
        <a:lstStyle/>
        <a:p>
          <a:endParaRPr lang="ru-RU" b="1"/>
        </a:p>
      </dgm:t>
    </dgm:pt>
    <dgm:pt modelId="{D2E1404D-9E5D-4E2E-A4E0-4CB46CB0870D}" type="pres">
      <dgm:prSet presAssocID="{4A1E989D-49B1-4D4D-9777-1B9A8FB0E4C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439AE47-73FB-4153-9840-934C931EE198}" type="pres">
      <dgm:prSet presAssocID="{C99EADBF-CD42-41B7-8CC7-7F0D6F3A5CF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E0EBF0-8A71-4F20-96ED-4A370E946420}" type="pres">
      <dgm:prSet presAssocID="{0C1A1EC3-D94B-430D-9095-D49A3ED6AE0E}" presName="sibTrans" presStyleLbl="sibTrans2D1" presStyleIdx="0" presStyleCnt="5"/>
      <dgm:spPr/>
      <dgm:t>
        <a:bodyPr/>
        <a:lstStyle/>
        <a:p>
          <a:endParaRPr lang="ru-RU"/>
        </a:p>
      </dgm:t>
    </dgm:pt>
    <dgm:pt modelId="{FB386C84-42FC-4639-9A6B-426F52CB6D4C}" type="pres">
      <dgm:prSet presAssocID="{0C1A1EC3-D94B-430D-9095-D49A3ED6AE0E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845FE523-2597-45A7-8890-F6F1C69802BA}" type="pres">
      <dgm:prSet presAssocID="{3265DE49-E475-4E6E-A522-FE21930FBDAD}" presName="node" presStyleLbl="node1" presStyleIdx="1" presStyleCnt="5" custRadScaleRad="100568" custRadScaleInc="21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F72869-0CBB-4781-BD4A-FFEC67626A2E}" type="pres">
      <dgm:prSet presAssocID="{64A43E78-D970-43CA-B4F1-9A6988C8E73E}" presName="sibTrans" presStyleLbl="sibTrans2D1" presStyleIdx="1" presStyleCnt="5"/>
      <dgm:spPr/>
      <dgm:t>
        <a:bodyPr/>
        <a:lstStyle/>
        <a:p>
          <a:endParaRPr lang="ru-RU"/>
        </a:p>
      </dgm:t>
    </dgm:pt>
    <dgm:pt modelId="{474F40D2-3746-4F36-8BC3-66C5A71E50F6}" type="pres">
      <dgm:prSet presAssocID="{64A43E78-D970-43CA-B4F1-9A6988C8E73E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ECA1710C-48C0-4193-B5B4-2B0D915E4B58}" type="pres">
      <dgm:prSet presAssocID="{6A494BFB-3937-4B9B-B9E3-16E2BD1E8D91}" presName="node" presStyleLbl="node1" presStyleIdx="2" presStyleCnt="5" custScaleX="212599" custScaleY="148430" custRadScaleRad="144600" custRadScaleInc="-605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C5B037-BAE3-446C-A812-CFA0864CB40F}" type="pres">
      <dgm:prSet presAssocID="{F320532D-5D23-4023-9066-25741D0D448F}" presName="sibTrans" presStyleLbl="sibTrans2D1" presStyleIdx="2" presStyleCnt="5"/>
      <dgm:spPr/>
      <dgm:t>
        <a:bodyPr/>
        <a:lstStyle/>
        <a:p>
          <a:endParaRPr lang="ru-RU"/>
        </a:p>
      </dgm:t>
    </dgm:pt>
    <dgm:pt modelId="{3E07D9B1-49A7-4DA5-9E71-EB61DCDF15DC}" type="pres">
      <dgm:prSet presAssocID="{F320532D-5D23-4023-9066-25741D0D448F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23AD946D-ABB6-4066-B4AC-277C88B38CF2}" type="pres">
      <dgm:prSet presAssocID="{95387CE5-F8CD-406C-9DF4-827C452E9393}" presName="node" presStyleLbl="node1" presStyleIdx="3" presStyleCnt="5" custScaleX="193226" custScaleY="158119" custRadScaleRad="148487" custRadScaleInc="609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220B3B-532C-40BF-A935-57B3E5F70EFC}" type="pres">
      <dgm:prSet presAssocID="{5BAD5790-50FE-46A0-ADD1-B7098C9E6BBF}" presName="sibTrans" presStyleLbl="sibTrans2D1" presStyleIdx="3" presStyleCnt="5"/>
      <dgm:spPr/>
      <dgm:t>
        <a:bodyPr/>
        <a:lstStyle/>
        <a:p>
          <a:endParaRPr lang="ru-RU"/>
        </a:p>
      </dgm:t>
    </dgm:pt>
    <dgm:pt modelId="{70A17773-EB63-4CE3-93DB-11A67D8EC7D5}" type="pres">
      <dgm:prSet presAssocID="{5BAD5790-50FE-46A0-ADD1-B7098C9E6BBF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5AD3F915-BD76-402F-A6F4-993A8FF35F95}" type="pres">
      <dgm:prSet presAssocID="{5CCED0F5-7E12-43E4-87E8-9F6CBFBCD452}" presName="node" presStyleLbl="node1" presStyleIdx="4" presStyleCnt="5" custRadScaleRad="101445" custRadScaleInc="-25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D3CF3E-237B-4C90-9890-BA6EC5D68079}" type="pres">
      <dgm:prSet presAssocID="{5057BBD1-EFC5-4E64-AA0B-B366AABA86B9}" presName="sibTrans" presStyleLbl="sibTrans2D1" presStyleIdx="4" presStyleCnt="5"/>
      <dgm:spPr/>
      <dgm:t>
        <a:bodyPr/>
        <a:lstStyle/>
        <a:p>
          <a:endParaRPr lang="ru-RU"/>
        </a:p>
      </dgm:t>
    </dgm:pt>
    <dgm:pt modelId="{6A23686C-268D-431B-9D17-0FC30C4D2413}" type="pres">
      <dgm:prSet presAssocID="{5057BBD1-EFC5-4E64-AA0B-B366AABA86B9}" presName="connectorText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0B884815-D766-4EFF-A629-B6667CCBDF71}" type="presOf" srcId="{6A494BFB-3937-4B9B-B9E3-16E2BD1E8D91}" destId="{ECA1710C-48C0-4193-B5B4-2B0D915E4B58}" srcOrd="0" destOrd="0" presId="urn:microsoft.com/office/officeart/2005/8/layout/cycle7"/>
    <dgm:cxn modelId="{B967E292-03F0-40C0-8A8D-F5A41A3F167C}" type="presOf" srcId="{4A1E989D-49B1-4D4D-9777-1B9A8FB0E4C9}" destId="{D2E1404D-9E5D-4E2E-A4E0-4CB46CB0870D}" srcOrd="0" destOrd="0" presId="urn:microsoft.com/office/officeart/2005/8/layout/cycle7"/>
    <dgm:cxn modelId="{2944CC91-4572-4AF9-A300-A97831908032}" type="presOf" srcId="{3265DE49-E475-4E6E-A522-FE21930FBDAD}" destId="{845FE523-2597-45A7-8890-F6F1C69802BA}" srcOrd="0" destOrd="0" presId="urn:microsoft.com/office/officeart/2005/8/layout/cycle7"/>
    <dgm:cxn modelId="{33997D19-CD66-4373-8A4C-18068B4ED06C}" type="presOf" srcId="{64A43E78-D970-43CA-B4F1-9A6988C8E73E}" destId="{E5F72869-0CBB-4781-BD4A-FFEC67626A2E}" srcOrd="0" destOrd="0" presId="urn:microsoft.com/office/officeart/2005/8/layout/cycle7"/>
    <dgm:cxn modelId="{E66E95ED-0A2E-44D4-BBD4-19E488E432AE}" type="presOf" srcId="{F320532D-5D23-4023-9066-25741D0D448F}" destId="{56C5B037-BAE3-446C-A812-CFA0864CB40F}" srcOrd="0" destOrd="0" presId="urn:microsoft.com/office/officeart/2005/8/layout/cycle7"/>
    <dgm:cxn modelId="{A17B1DDE-93D0-4EF2-AD9C-F79C52F8FA2E}" type="presOf" srcId="{64A43E78-D970-43CA-B4F1-9A6988C8E73E}" destId="{474F40D2-3746-4F36-8BC3-66C5A71E50F6}" srcOrd="1" destOrd="0" presId="urn:microsoft.com/office/officeart/2005/8/layout/cycle7"/>
    <dgm:cxn modelId="{6E65E8E1-0A68-4A23-8078-52885C97266E}" type="presOf" srcId="{5057BBD1-EFC5-4E64-AA0B-B366AABA86B9}" destId="{6A23686C-268D-431B-9D17-0FC30C4D2413}" srcOrd="1" destOrd="0" presId="urn:microsoft.com/office/officeart/2005/8/layout/cycle7"/>
    <dgm:cxn modelId="{3F5CB371-0EDF-4AB0-AACD-F14FE434EC32}" type="presOf" srcId="{95387CE5-F8CD-406C-9DF4-827C452E9393}" destId="{23AD946D-ABB6-4066-B4AC-277C88B38CF2}" srcOrd="0" destOrd="0" presId="urn:microsoft.com/office/officeart/2005/8/layout/cycle7"/>
    <dgm:cxn modelId="{DEED7FED-8B44-4414-AFDC-F2AA2CA13485}" type="presOf" srcId="{0C1A1EC3-D94B-430D-9095-D49A3ED6AE0E}" destId="{E3E0EBF0-8A71-4F20-96ED-4A370E946420}" srcOrd="0" destOrd="0" presId="urn:microsoft.com/office/officeart/2005/8/layout/cycle7"/>
    <dgm:cxn modelId="{8D5967FF-D27A-403F-992C-39D0ACDC0F47}" srcId="{4A1E989D-49B1-4D4D-9777-1B9A8FB0E4C9}" destId="{5CCED0F5-7E12-43E4-87E8-9F6CBFBCD452}" srcOrd="4" destOrd="0" parTransId="{80F7B522-AB9B-4DBA-83FB-67E83854BF59}" sibTransId="{5057BBD1-EFC5-4E64-AA0B-B366AABA86B9}"/>
    <dgm:cxn modelId="{240815EC-F1BC-4569-915B-7288F71B14A8}" type="presOf" srcId="{5CCED0F5-7E12-43E4-87E8-9F6CBFBCD452}" destId="{5AD3F915-BD76-402F-A6F4-993A8FF35F95}" srcOrd="0" destOrd="0" presId="urn:microsoft.com/office/officeart/2005/8/layout/cycle7"/>
    <dgm:cxn modelId="{571FBF38-38C0-49D1-8C49-D21FE2E456FC}" type="presOf" srcId="{5057BBD1-EFC5-4E64-AA0B-B366AABA86B9}" destId="{89D3CF3E-237B-4C90-9890-BA6EC5D68079}" srcOrd="0" destOrd="0" presId="urn:microsoft.com/office/officeart/2005/8/layout/cycle7"/>
    <dgm:cxn modelId="{E10B935A-E7BE-4C53-8F3C-45358CAFC06F}" srcId="{4A1E989D-49B1-4D4D-9777-1B9A8FB0E4C9}" destId="{95387CE5-F8CD-406C-9DF4-827C452E9393}" srcOrd="3" destOrd="0" parTransId="{E0C7E65B-4902-4FA7-8B45-54866B1F7610}" sibTransId="{5BAD5790-50FE-46A0-ADD1-B7098C9E6BBF}"/>
    <dgm:cxn modelId="{14F7D752-27E3-43BB-8FEE-0B6E1986C60E}" srcId="{4A1E989D-49B1-4D4D-9777-1B9A8FB0E4C9}" destId="{3265DE49-E475-4E6E-A522-FE21930FBDAD}" srcOrd="1" destOrd="0" parTransId="{70667BE5-5AE6-4CD1-9912-76BCBB7FAA52}" sibTransId="{64A43E78-D970-43CA-B4F1-9A6988C8E73E}"/>
    <dgm:cxn modelId="{48D135F4-15A6-49FA-96E3-004828892F2B}" type="presOf" srcId="{5BAD5790-50FE-46A0-ADD1-B7098C9E6BBF}" destId="{6B220B3B-532C-40BF-A935-57B3E5F70EFC}" srcOrd="0" destOrd="0" presId="urn:microsoft.com/office/officeart/2005/8/layout/cycle7"/>
    <dgm:cxn modelId="{6AC0565A-E178-4EA0-93D0-598D3DF3F6B2}" srcId="{4A1E989D-49B1-4D4D-9777-1B9A8FB0E4C9}" destId="{6A494BFB-3937-4B9B-B9E3-16E2BD1E8D91}" srcOrd="2" destOrd="0" parTransId="{47D877AB-4AF3-426B-A940-D7C31C7CE4BC}" sibTransId="{F320532D-5D23-4023-9066-25741D0D448F}"/>
    <dgm:cxn modelId="{C836681E-363C-4E39-988E-B061E6021F77}" type="presOf" srcId="{C99EADBF-CD42-41B7-8CC7-7F0D6F3A5CF2}" destId="{2439AE47-73FB-4153-9840-934C931EE198}" srcOrd="0" destOrd="0" presId="urn:microsoft.com/office/officeart/2005/8/layout/cycle7"/>
    <dgm:cxn modelId="{96CE79B7-0FD7-45C8-A4CA-87AA2CE1C453}" type="presOf" srcId="{F320532D-5D23-4023-9066-25741D0D448F}" destId="{3E07D9B1-49A7-4DA5-9E71-EB61DCDF15DC}" srcOrd="1" destOrd="0" presId="urn:microsoft.com/office/officeart/2005/8/layout/cycle7"/>
    <dgm:cxn modelId="{827D8296-3C5B-4F8F-A1AC-19A3D1CD12B5}" type="presOf" srcId="{5BAD5790-50FE-46A0-ADD1-B7098C9E6BBF}" destId="{70A17773-EB63-4CE3-93DB-11A67D8EC7D5}" srcOrd="1" destOrd="0" presId="urn:microsoft.com/office/officeart/2005/8/layout/cycle7"/>
    <dgm:cxn modelId="{49CCDE20-C4B2-4423-AC7B-7F1D1743C849}" srcId="{4A1E989D-49B1-4D4D-9777-1B9A8FB0E4C9}" destId="{C99EADBF-CD42-41B7-8CC7-7F0D6F3A5CF2}" srcOrd="0" destOrd="0" parTransId="{17E2A668-30FA-4583-A7CB-72B005CB4096}" sibTransId="{0C1A1EC3-D94B-430D-9095-D49A3ED6AE0E}"/>
    <dgm:cxn modelId="{A1AB3B45-D87B-44EE-987E-492F94D9FD3E}" type="presOf" srcId="{0C1A1EC3-D94B-430D-9095-D49A3ED6AE0E}" destId="{FB386C84-42FC-4639-9A6B-426F52CB6D4C}" srcOrd="1" destOrd="0" presId="urn:microsoft.com/office/officeart/2005/8/layout/cycle7"/>
    <dgm:cxn modelId="{1AC598F4-8574-4F30-B40B-D2C045081F61}" type="presParOf" srcId="{D2E1404D-9E5D-4E2E-A4E0-4CB46CB0870D}" destId="{2439AE47-73FB-4153-9840-934C931EE198}" srcOrd="0" destOrd="0" presId="urn:microsoft.com/office/officeart/2005/8/layout/cycle7"/>
    <dgm:cxn modelId="{7C348DFF-C5E1-42CB-8B54-920D15201309}" type="presParOf" srcId="{D2E1404D-9E5D-4E2E-A4E0-4CB46CB0870D}" destId="{E3E0EBF0-8A71-4F20-96ED-4A370E946420}" srcOrd="1" destOrd="0" presId="urn:microsoft.com/office/officeart/2005/8/layout/cycle7"/>
    <dgm:cxn modelId="{09434DA9-1707-4953-B4FB-CB2F05FD667B}" type="presParOf" srcId="{E3E0EBF0-8A71-4F20-96ED-4A370E946420}" destId="{FB386C84-42FC-4639-9A6B-426F52CB6D4C}" srcOrd="0" destOrd="0" presId="urn:microsoft.com/office/officeart/2005/8/layout/cycle7"/>
    <dgm:cxn modelId="{CDC922B3-7A34-4F49-8F6F-F914C07EE5CC}" type="presParOf" srcId="{D2E1404D-9E5D-4E2E-A4E0-4CB46CB0870D}" destId="{845FE523-2597-45A7-8890-F6F1C69802BA}" srcOrd="2" destOrd="0" presId="urn:microsoft.com/office/officeart/2005/8/layout/cycle7"/>
    <dgm:cxn modelId="{C3E80762-B37D-46FA-BD89-1EF4D8AB072C}" type="presParOf" srcId="{D2E1404D-9E5D-4E2E-A4E0-4CB46CB0870D}" destId="{E5F72869-0CBB-4781-BD4A-FFEC67626A2E}" srcOrd="3" destOrd="0" presId="urn:microsoft.com/office/officeart/2005/8/layout/cycle7"/>
    <dgm:cxn modelId="{BCCB072B-0CF8-4E15-8142-E7477F12F16D}" type="presParOf" srcId="{E5F72869-0CBB-4781-BD4A-FFEC67626A2E}" destId="{474F40D2-3746-4F36-8BC3-66C5A71E50F6}" srcOrd="0" destOrd="0" presId="urn:microsoft.com/office/officeart/2005/8/layout/cycle7"/>
    <dgm:cxn modelId="{CCA8557A-A649-4C8B-81BB-6628B4ACFD75}" type="presParOf" srcId="{D2E1404D-9E5D-4E2E-A4E0-4CB46CB0870D}" destId="{ECA1710C-48C0-4193-B5B4-2B0D915E4B58}" srcOrd="4" destOrd="0" presId="urn:microsoft.com/office/officeart/2005/8/layout/cycle7"/>
    <dgm:cxn modelId="{FACB8DBA-2335-4C5D-AD50-01BC1441CD52}" type="presParOf" srcId="{D2E1404D-9E5D-4E2E-A4E0-4CB46CB0870D}" destId="{56C5B037-BAE3-446C-A812-CFA0864CB40F}" srcOrd="5" destOrd="0" presId="urn:microsoft.com/office/officeart/2005/8/layout/cycle7"/>
    <dgm:cxn modelId="{09E44E86-DA26-4F26-AE3D-C6922D73446C}" type="presParOf" srcId="{56C5B037-BAE3-446C-A812-CFA0864CB40F}" destId="{3E07D9B1-49A7-4DA5-9E71-EB61DCDF15DC}" srcOrd="0" destOrd="0" presId="urn:microsoft.com/office/officeart/2005/8/layout/cycle7"/>
    <dgm:cxn modelId="{B7A69792-4A83-4FB9-BAED-D69237E5FADB}" type="presParOf" srcId="{D2E1404D-9E5D-4E2E-A4E0-4CB46CB0870D}" destId="{23AD946D-ABB6-4066-B4AC-277C88B38CF2}" srcOrd="6" destOrd="0" presId="urn:microsoft.com/office/officeart/2005/8/layout/cycle7"/>
    <dgm:cxn modelId="{5BC042E5-E30E-47AC-88CC-97D85B7902CA}" type="presParOf" srcId="{D2E1404D-9E5D-4E2E-A4E0-4CB46CB0870D}" destId="{6B220B3B-532C-40BF-A935-57B3E5F70EFC}" srcOrd="7" destOrd="0" presId="urn:microsoft.com/office/officeart/2005/8/layout/cycle7"/>
    <dgm:cxn modelId="{5C910B97-18AC-46E7-B685-4D6F5E0B8D16}" type="presParOf" srcId="{6B220B3B-532C-40BF-A935-57B3E5F70EFC}" destId="{70A17773-EB63-4CE3-93DB-11A67D8EC7D5}" srcOrd="0" destOrd="0" presId="urn:microsoft.com/office/officeart/2005/8/layout/cycle7"/>
    <dgm:cxn modelId="{B40BF6FF-DE18-4795-BBB4-6041199D3786}" type="presParOf" srcId="{D2E1404D-9E5D-4E2E-A4E0-4CB46CB0870D}" destId="{5AD3F915-BD76-402F-A6F4-993A8FF35F95}" srcOrd="8" destOrd="0" presId="urn:microsoft.com/office/officeart/2005/8/layout/cycle7"/>
    <dgm:cxn modelId="{985DC208-AFA5-4682-AF85-AAEA2FD8222C}" type="presParOf" srcId="{D2E1404D-9E5D-4E2E-A4E0-4CB46CB0870D}" destId="{89D3CF3E-237B-4C90-9890-BA6EC5D68079}" srcOrd="9" destOrd="0" presId="urn:microsoft.com/office/officeart/2005/8/layout/cycle7"/>
    <dgm:cxn modelId="{C2A73A1C-B57F-49CE-8216-70C72FF0284A}" type="presParOf" srcId="{89D3CF3E-237B-4C90-9890-BA6EC5D68079}" destId="{6A23686C-268D-431B-9D17-0FC30C4D2413}" srcOrd="0" destOrd="0" presId="urn:microsoft.com/office/officeart/2005/8/layout/cycle7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B33D9E-B73F-4DE6-B395-3E268A56A6F4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1D436E-9CFB-44B7-B0B6-E0AE73D5D92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7793797-7F3C-4DA7-A311-CDF2C28B4B58}" type="slidenum">
              <a:rPr lang="ru-RU" smtClean="0"/>
              <a:pPr/>
              <a:t>9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D9FA-D223-49B9-9D5E-F045B7E8914E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D603C-A2D4-4F21-8137-2682ACC029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D9FA-D223-49B9-9D5E-F045B7E8914E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D603C-A2D4-4F21-8137-2682ACC029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D9FA-D223-49B9-9D5E-F045B7E8914E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D603C-A2D4-4F21-8137-2682ACC029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D9FA-D223-49B9-9D5E-F045B7E8914E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D603C-A2D4-4F21-8137-2682ACC029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D9FA-D223-49B9-9D5E-F045B7E8914E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D603C-A2D4-4F21-8137-2682ACC029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D9FA-D223-49B9-9D5E-F045B7E8914E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D603C-A2D4-4F21-8137-2682ACC029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D9FA-D223-49B9-9D5E-F045B7E8914E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D603C-A2D4-4F21-8137-2682ACC029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D9FA-D223-49B9-9D5E-F045B7E8914E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D603C-A2D4-4F21-8137-2682ACC029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D9FA-D223-49B9-9D5E-F045B7E8914E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D603C-A2D4-4F21-8137-2682ACC029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D9FA-D223-49B9-9D5E-F045B7E8914E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D603C-A2D4-4F21-8137-2682ACC029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BD9FA-D223-49B9-9D5E-F045B7E8914E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D603C-A2D4-4F21-8137-2682ACC029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BD9FA-D223-49B9-9D5E-F045B7E8914E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D603C-A2D4-4F21-8137-2682ACC0295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random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oleObject" Target="../embeddings/____________Microsoft_Office_PowerPoint_97-20037.ppt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PowerPoint_97-20038.ppt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PowerPoint_97-20039.ppt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PowerPoint_97-200310.ppt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0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PowerPoint_97-200311.ppt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1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PowerPoint_97-20031.ppt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PowerPoint_97-20032.ppt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PowerPoint_97-20033.ppt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PowerPoint_97-20034.ppt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PowerPoint_97-20035.ppt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9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____________Microsoft_Office_PowerPoint_97-20036.pp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3"/>
          <p:cNvSpPr txBox="1">
            <a:spLocks noChangeArrowheads="1"/>
          </p:cNvSpPr>
          <p:nvPr/>
        </p:nvSpPr>
        <p:spPr bwMode="auto">
          <a:xfrm>
            <a:off x="5076825" y="4149725"/>
            <a:ext cx="28082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00100" y="1928802"/>
            <a:ext cx="7143800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1400" b="1" cap="all" spc="0" dirty="0" smtClean="0">
              <a:ln w="9000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5400" b="1" cap="all" spc="0" dirty="0">
              <a:ln w="9000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073" name="Picture 1" descr="D:\Фото\анимашки\12ca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4343792"/>
            <a:ext cx="1071570" cy="113785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43042" y="785794"/>
            <a:ext cx="6572296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Знакомство </a:t>
            </a:r>
            <a:r>
              <a:rPr lang="ru-RU" sz="4000" b="1" dirty="0" smtClean="0">
                <a:solidFill>
                  <a:schemeClr val="bg1"/>
                </a:solidFill>
              </a:rPr>
              <a:t>с возвратной формой глагола.  Правописание «-</a:t>
            </a:r>
            <a:r>
              <a:rPr lang="ru-RU" sz="4000" b="1" i="1" dirty="0" err="1" smtClean="0">
                <a:solidFill>
                  <a:schemeClr val="bg1"/>
                </a:solidFill>
              </a:rPr>
              <a:t>ться</a:t>
            </a:r>
            <a:r>
              <a:rPr lang="ru-RU" sz="4000" b="1" dirty="0" smtClean="0">
                <a:solidFill>
                  <a:schemeClr val="bg1"/>
                </a:solidFill>
              </a:rPr>
              <a:t>» и «-</a:t>
            </a:r>
            <a:r>
              <a:rPr lang="ru-RU" sz="4000" b="1" i="1" dirty="0" err="1" smtClean="0">
                <a:solidFill>
                  <a:schemeClr val="bg1"/>
                </a:solidFill>
              </a:rPr>
              <a:t>тся</a:t>
            </a:r>
            <a:r>
              <a:rPr lang="ru-RU" sz="4000" b="1" dirty="0" smtClean="0">
                <a:solidFill>
                  <a:schemeClr val="bg1"/>
                </a:solidFill>
              </a:rPr>
              <a:t>» в </a:t>
            </a:r>
            <a:r>
              <a:rPr lang="ru-RU" sz="4000" b="1" dirty="0" smtClean="0">
                <a:solidFill>
                  <a:schemeClr val="bg1"/>
                </a:solidFill>
              </a:rPr>
              <a:t>глаголах</a:t>
            </a:r>
            <a:r>
              <a:rPr lang="ru-RU" sz="4000" b="1" dirty="0" smtClean="0">
                <a:solidFill>
                  <a:schemeClr val="bg1"/>
                </a:solidFill>
              </a:rPr>
              <a:t>.</a:t>
            </a:r>
            <a:endParaRPr lang="ru-RU" sz="4000" b="1" dirty="0" smtClean="0"/>
          </a:p>
          <a:p>
            <a:pPr algn="ctr"/>
            <a:endParaRPr lang="ru-RU" sz="3200" b="1" dirty="0" smtClean="0"/>
          </a:p>
          <a:p>
            <a:pPr algn="ctr"/>
            <a:endParaRPr lang="ru-RU" sz="2000" b="1" dirty="0" smtClean="0"/>
          </a:p>
          <a:p>
            <a:pPr algn="ctr"/>
            <a:endParaRPr lang="ru-RU" sz="2000" b="1" dirty="0" smtClean="0"/>
          </a:p>
          <a:p>
            <a:pPr algn="r"/>
            <a:endParaRPr lang="ru-RU" sz="2000" b="1" dirty="0" smtClean="0"/>
          </a:p>
          <a:p>
            <a:pPr algn="r"/>
            <a:r>
              <a:rPr lang="ru-RU" sz="2000" b="1" dirty="0" smtClean="0">
                <a:solidFill>
                  <a:schemeClr val="bg1"/>
                </a:solidFill>
              </a:rPr>
              <a:t>Кузнецова Галина Федоровна</a:t>
            </a:r>
          </a:p>
          <a:p>
            <a:pPr algn="r"/>
            <a:r>
              <a:rPr lang="ru-RU" sz="2000" b="1" dirty="0" smtClean="0">
                <a:solidFill>
                  <a:schemeClr val="bg1"/>
                </a:solidFill>
              </a:rPr>
              <a:t>у</a:t>
            </a:r>
            <a:r>
              <a:rPr lang="ru-RU" sz="2000" b="1" dirty="0" smtClean="0">
                <a:solidFill>
                  <a:schemeClr val="bg1"/>
                </a:solidFill>
              </a:rPr>
              <a:t>читель начальных классов</a:t>
            </a:r>
          </a:p>
          <a:p>
            <a:pPr algn="r"/>
            <a:r>
              <a:rPr lang="ru-RU" sz="2000" b="1" dirty="0" smtClean="0">
                <a:solidFill>
                  <a:schemeClr val="bg1"/>
                </a:solidFill>
              </a:rPr>
              <a:t>МБ ОУ СОШ № 1</a:t>
            </a:r>
          </a:p>
          <a:p>
            <a:pPr algn="r"/>
            <a:r>
              <a:rPr lang="ru-RU" sz="2000" b="1" dirty="0" err="1" smtClean="0">
                <a:solidFill>
                  <a:schemeClr val="bg1"/>
                </a:solidFill>
              </a:rPr>
              <a:t>Яшкинского</a:t>
            </a:r>
            <a:r>
              <a:rPr lang="ru-RU" sz="2000" b="1" dirty="0" smtClean="0">
                <a:solidFill>
                  <a:schemeClr val="bg1"/>
                </a:solidFill>
              </a:rPr>
              <a:t> муниципального района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770" name="Object 2"/>
          <p:cNvGraphicFramePr>
            <a:graphicFrameLocks noChangeAspect="1"/>
          </p:cNvGraphicFramePr>
          <p:nvPr/>
        </p:nvGraphicFramePr>
        <p:xfrm>
          <a:off x="0" y="1588"/>
          <a:ext cx="9145588" cy="6856412"/>
        </p:xfrm>
        <a:graphic>
          <a:graphicData uri="http://schemas.openxmlformats.org/presentationml/2006/ole">
            <p:oleObj spid="_x0000_s32770" name="Презентация" r:id="rId3" imgW="4569038" imgH="3426045" progId="PowerPoint.Show.8">
              <p:embed/>
            </p:oleObj>
          </a:graphicData>
        </a:graphic>
      </p:graphicFrame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2857488" y="642926"/>
            <a:ext cx="3286148" cy="1143000"/>
          </a:xfrm>
        </p:spPr>
        <p:txBody>
          <a:bodyPr/>
          <a:lstStyle/>
          <a:p>
            <a:pPr eaLnBrk="1" hangingPunct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Глагол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006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196" name="Picture 2" descr="C:\Users\user\Desktop\школьн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714744" y="3357562"/>
            <a:ext cx="1500198" cy="1520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889" name="Object 1"/>
          <p:cNvGraphicFramePr>
            <a:graphicFrameLocks noChangeAspect="1"/>
          </p:cNvGraphicFramePr>
          <p:nvPr/>
        </p:nvGraphicFramePr>
        <p:xfrm>
          <a:off x="0" y="1588"/>
          <a:ext cx="9145588" cy="6856412"/>
        </p:xfrm>
        <a:graphic>
          <a:graphicData uri="http://schemas.openxmlformats.org/presentationml/2006/ole">
            <p:oleObj spid="_x0000_s45058" name="Презентация" r:id="rId3" imgW="4569038" imgH="3426045" progId="PowerPoint.Show.8">
              <p:embed/>
            </p:oleObj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2143116"/>
            <a:ext cx="8572560" cy="2471742"/>
          </a:xfrm>
        </p:spPr>
        <p:txBody>
          <a:bodyPr>
            <a:normAutofit lnSpcReduction="10000"/>
          </a:bodyPr>
          <a:lstStyle/>
          <a:p>
            <a:pPr marL="0" indent="0" algn="just" eaLnBrk="1" hangingPunct="1">
              <a:buFont typeface="Arial" charset="0"/>
              <a:buNone/>
              <a:defRPr/>
            </a:pPr>
            <a:r>
              <a:rPr lang="ru-RU" sz="7200" b="1" dirty="0" smtClean="0"/>
              <a:t>      Грамоте учи</a:t>
            </a:r>
          </a:p>
          <a:p>
            <a:pPr marL="0" indent="0" algn="ctr" eaLnBrk="1" hangingPunct="1">
              <a:buFont typeface="Arial" charset="0"/>
              <a:buNone/>
              <a:defRPr/>
            </a:pPr>
            <a:r>
              <a:rPr lang="ru-RU" sz="7200" b="1" dirty="0" smtClean="0"/>
              <a:t>всегда </a:t>
            </a:r>
            <a:r>
              <a:rPr lang="ru-RU" sz="7200" b="1" dirty="0" err="1" smtClean="0"/>
              <a:t>пригоди</a:t>
            </a:r>
            <a:r>
              <a:rPr lang="ru-RU" sz="7200" b="1" dirty="0" smtClean="0"/>
              <a:t>      .</a:t>
            </a:r>
          </a:p>
          <a:p>
            <a:pPr eaLnBrk="1" hangingPunct="1">
              <a:defRPr/>
            </a:pPr>
            <a:endParaRPr lang="ru-RU" sz="7200" b="1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785918" y="4786322"/>
            <a:ext cx="2571768" cy="114300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7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ться</a:t>
            </a:r>
            <a:endParaRPr kumimoji="0" lang="ru-RU" sz="7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7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6000760" y="2285992"/>
            <a:ext cx="1500198" cy="92869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7200" b="1" dirty="0" smtClean="0"/>
              <a:t>…</a:t>
            </a:r>
            <a:endParaRPr kumimoji="0" lang="ru-RU" sz="7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7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7786710" y="2214554"/>
            <a:ext cx="1214478" cy="107157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7200" b="1" dirty="0" smtClean="0"/>
              <a:t>–</a:t>
            </a:r>
            <a:endParaRPr kumimoji="0" lang="ru-RU" sz="7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7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429256" y="4786322"/>
            <a:ext cx="2571768" cy="114300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7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тся</a:t>
            </a:r>
            <a:endParaRPr kumimoji="0" lang="ru-RU" sz="7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7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6643702" y="3500438"/>
            <a:ext cx="1500198" cy="92869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7200" b="1" dirty="0" smtClean="0"/>
              <a:t>…</a:t>
            </a:r>
            <a:endParaRPr kumimoji="0" lang="ru-RU" sz="7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7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0.00023 C 0.10868 0.00277 0.21805 0.00601 0.29514 -0.0259 C 0.37153 -0.05689 0.43455 -0.13437 0.46059 -0.1871 C 0.48698 -0.23983 0.45156 -0.30874 0.44965 -0.34205 C 0.44757 -0.37512 0.44861 -0.3809 0.44965 -0.38599 " pathEditMode="relative" rAng="0" ptsTypes="aaaaA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" y="-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0.00047 C 0.01962 0.00138 0.03924 0.00347 0.0533 -0.01434 C 0.06718 -0.03076 0.07865 -0.07239 0.08334 -0.10084 C 0.08855 -0.12951 0.08178 -0.16628 0.08143 -0.18432 C 0.08108 -0.20213 0.08126 -0.20491 0.08143 -0.20745 " pathEditMode="relative" rAng="0" ptsTypes="aaaaA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" y="-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794" name="Object 2"/>
          <p:cNvGraphicFramePr>
            <a:graphicFrameLocks noChangeAspect="1"/>
          </p:cNvGraphicFramePr>
          <p:nvPr/>
        </p:nvGraphicFramePr>
        <p:xfrm>
          <a:off x="0" y="1588"/>
          <a:ext cx="9145588" cy="6856412"/>
        </p:xfrm>
        <a:graphic>
          <a:graphicData uri="http://schemas.openxmlformats.org/presentationml/2006/ole">
            <p:oleObj spid="_x0000_s33794" name="Презентация" r:id="rId3" imgW="4569038" imgH="3426045" progId="PowerPoint.Show.8">
              <p:embed/>
            </p:oleObj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714348" y="1428736"/>
            <a:ext cx="7858180" cy="4409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4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61"/>
                    </a:gs>
                    <a:gs pos="50000">
                      <a:srgbClr val="0000D2"/>
                    </a:gs>
                    <a:gs pos="100000">
                      <a:srgbClr val="000061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+mn-lt"/>
                <a:cs typeface="Arial"/>
              </a:rPr>
              <a:t>Прежде чем глагол писать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4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61"/>
                    </a:gs>
                    <a:gs pos="50000">
                      <a:srgbClr val="0000D2"/>
                    </a:gs>
                    <a:gs pos="100000">
                      <a:srgbClr val="000061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+mn-lt"/>
                <a:cs typeface="Arial"/>
              </a:rPr>
              <a:t>Не забудь вопрос задать.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4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61"/>
                    </a:gs>
                    <a:gs pos="50000">
                      <a:srgbClr val="0000D2"/>
                    </a:gs>
                    <a:gs pos="100000">
                      <a:srgbClr val="000061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+mn-lt"/>
                <a:cs typeface="Arial"/>
              </a:rPr>
              <a:t>Если мягкий знак в вопросе,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4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61"/>
                    </a:gs>
                    <a:gs pos="50000">
                      <a:srgbClr val="0000D2"/>
                    </a:gs>
                    <a:gs pos="100000">
                      <a:srgbClr val="000061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+mn-lt"/>
                <a:cs typeface="Arial"/>
              </a:rPr>
              <a:t>То в глагол его мы вносим</a:t>
            </a:r>
            <a:r>
              <a:rPr lang="ru-RU" sz="4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61"/>
                    </a:gs>
                    <a:gs pos="50000">
                      <a:srgbClr val="0000D2"/>
                    </a:gs>
                    <a:gs pos="100000">
                      <a:srgbClr val="000061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+mn-lt"/>
                <a:cs typeface="Arial"/>
              </a:rPr>
              <a:t>!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842" name="Object 2"/>
          <p:cNvGraphicFramePr>
            <a:graphicFrameLocks noChangeAspect="1"/>
          </p:cNvGraphicFramePr>
          <p:nvPr/>
        </p:nvGraphicFramePr>
        <p:xfrm>
          <a:off x="0" y="1588"/>
          <a:ext cx="9145588" cy="6856412"/>
        </p:xfrm>
        <a:graphic>
          <a:graphicData uri="http://schemas.openxmlformats.org/presentationml/2006/ole">
            <p:oleObj spid="_x0000_s35842" name="Презентация" r:id="rId3" imgW="4569038" imgH="3426045" progId="PowerPoint.Show.8">
              <p:embed/>
            </p:oleObj>
          </a:graphicData>
        </a:graphic>
      </p:graphicFrame>
      <p:sp>
        <p:nvSpPr>
          <p:cNvPr id="14340" name="WordArt 4"/>
          <p:cNvSpPr>
            <a:spLocks noChangeArrowheads="1" noChangeShapeType="1" noTextEdit="1"/>
          </p:cNvSpPr>
          <p:nvPr/>
        </p:nvSpPr>
        <p:spPr bwMode="auto">
          <a:xfrm>
            <a:off x="2071670" y="1071546"/>
            <a:ext cx="5043488" cy="1152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DF072B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Игра </a:t>
            </a:r>
          </a:p>
          <a:p>
            <a:pPr algn="ctr"/>
            <a:r>
              <a:rPr lang="ru-RU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DF072B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"Посели слова в домик"</a:t>
            </a:r>
          </a:p>
        </p:txBody>
      </p:sp>
      <p:graphicFrame>
        <p:nvGraphicFramePr>
          <p:cNvPr id="14377" name="Group 41"/>
          <p:cNvGraphicFramePr>
            <a:graphicFrameLocks noGrp="1"/>
          </p:cNvGraphicFramePr>
          <p:nvPr>
            <p:ph sz="half" idx="1"/>
          </p:nvPr>
        </p:nvGraphicFramePr>
        <p:xfrm>
          <a:off x="2627313" y="3357562"/>
          <a:ext cx="3898900" cy="1611312"/>
        </p:xfrm>
        <a:graphic>
          <a:graphicData uri="http://schemas.openxmlformats.org/drawingml/2006/table">
            <a:tbl>
              <a:tblPr/>
              <a:tblGrid>
                <a:gridCol w="1979612"/>
                <a:gridCol w="1919288"/>
              </a:tblGrid>
              <a:tr h="563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r>
                        <a:rPr kumimoji="0" lang="ru-RU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тся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-ться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477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353" name="Text Box 17"/>
          <p:cNvSpPr txBox="1">
            <a:spLocks noChangeArrowheads="1"/>
          </p:cNvSpPr>
          <p:nvPr/>
        </p:nvSpPr>
        <p:spPr bwMode="auto">
          <a:xfrm>
            <a:off x="214282" y="4972963"/>
            <a:ext cx="8607425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dirty="0">
                <a:latin typeface="Arial" charset="0"/>
              </a:rPr>
              <a:t> </a:t>
            </a:r>
            <a:r>
              <a:rPr lang="ru-RU" sz="2800" dirty="0" smtClean="0">
                <a:latin typeface="Arial" charset="0"/>
              </a:rPr>
              <a:t>Влит…</a:t>
            </a:r>
            <a:r>
              <a:rPr lang="ru-RU" sz="2800" dirty="0" err="1" smtClean="0">
                <a:latin typeface="Arial" charset="0"/>
              </a:rPr>
              <a:t>ся</a:t>
            </a:r>
            <a:r>
              <a:rPr lang="ru-RU" sz="2800" dirty="0">
                <a:latin typeface="Arial" charset="0"/>
              </a:rPr>
              <a:t>, </a:t>
            </a:r>
            <a:r>
              <a:rPr lang="ru-RU" sz="2800" dirty="0" err="1" smtClean="0">
                <a:latin typeface="Arial" charset="0"/>
              </a:rPr>
              <a:t>влюблят</a:t>
            </a:r>
            <a:r>
              <a:rPr lang="ru-RU" sz="2800" dirty="0" smtClean="0">
                <a:latin typeface="Arial" charset="0"/>
              </a:rPr>
              <a:t>…</a:t>
            </a:r>
            <a:r>
              <a:rPr lang="ru-RU" sz="2800" dirty="0" err="1" smtClean="0">
                <a:latin typeface="Arial" charset="0"/>
              </a:rPr>
              <a:t>ся</a:t>
            </a:r>
            <a:r>
              <a:rPr lang="ru-RU" sz="2800" dirty="0">
                <a:latin typeface="Arial" charset="0"/>
              </a:rPr>
              <a:t>, </a:t>
            </a:r>
            <a:r>
              <a:rPr lang="ru-RU" sz="2800" dirty="0" smtClean="0">
                <a:latin typeface="Arial" charset="0"/>
              </a:rPr>
              <a:t>веселит…</a:t>
            </a:r>
            <a:r>
              <a:rPr lang="ru-RU" sz="2800" dirty="0" err="1" smtClean="0">
                <a:latin typeface="Arial" charset="0"/>
              </a:rPr>
              <a:t>ся</a:t>
            </a:r>
            <a:r>
              <a:rPr lang="ru-RU" sz="2800" dirty="0">
                <a:latin typeface="Arial" charset="0"/>
              </a:rPr>
              <a:t>, </a:t>
            </a:r>
            <a:r>
              <a:rPr lang="ru-RU" sz="2800" dirty="0" smtClean="0">
                <a:latin typeface="Arial" charset="0"/>
              </a:rPr>
              <a:t>вручает…</a:t>
            </a:r>
            <a:r>
              <a:rPr lang="ru-RU" sz="2800" dirty="0" err="1" smtClean="0">
                <a:latin typeface="Arial" charset="0"/>
              </a:rPr>
              <a:t>ся</a:t>
            </a:r>
            <a:r>
              <a:rPr lang="ru-RU" sz="2800" dirty="0">
                <a:latin typeface="Arial" charset="0"/>
              </a:rPr>
              <a:t>, </a:t>
            </a:r>
            <a:r>
              <a:rPr lang="ru-RU" sz="2800" dirty="0" err="1" smtClean="0">
                <a:latin typeface="Arial" charset="0"/>
              </a:rPr>
              <a:t>боит</a:t>
            </a:r>
            <a:r>
              <a:rPr lang="ru-RU" sz="2800" dirty="0" smtClean="0">
                <a:latin typeface="Arial" charset="0"/>
              </a:rPr>
              <a:t>…</a:t>
            </a:r>
            <a:r>
              <a:rPr lang="ru-RU" sz="2800" dirty="0" err="1" smtClean="0">
                <a:latin typeface="Arial" charset="0"/>
              </a:rPr>
              <a:t>ся</a:t>
            </a:r>
            <a:r>
              <a:rPr lang="ru-RU" sz="2800" dirty="0">
                <a:latin typeface="Arial" charset="0"/>
              </a:rPr>
              <a:t>, </a:t>
            </a:r>
            <a:r>
              <a:rPr lang="ru-RU" sz="2800" dirty="0" smtClean="0">
                <a:latin typeface="Arial" charset="0"/>
              </a:rPr>
              <a:t>вернут…</a:t>
            </a:r>
            <a:r>
              <a:rPr lang="ru-RU" sz="2800" dirty="0" err="1" smtClean="0">
                <a:latin typeface="Arial" charset="0"/>
              </a:rPr>
              <a:t>ся</a:t>
            </a:r>
            <a:r>
              <a:rPr lang="ru-RU" sz="2800" dirty="0">
                <a:latin typeface="Arial" charset="0"/>
              </a:rPr>
              <a:t>, </a:t>
            </a:r>
            <a:r>
              <a:rPr lang="ru-RU" sz="2800" dirty="0" smtClean="0">
                <a:latin typeface="Arial" charset="0"/>
              </a:rPr>
              <a:t>соревнует…</a:t>
            </a:r>
            <a:r>
              <a:rPr lang="ru-RU" sz="2800" dirty="0" err="1" smtClean="0">
                <a:latin typeface="Arial" charset="0"/>
              </a:rPr>
              <a:t>ся</a:t>
            </a:r>
            <a:r>
              <a:rPr lang="ru-RU" sz="2800" dirty="0" smtClean="0">
                <a:latin typeface="Arial" charset="0"/>
              </a:rPr>
              <a:t>.</a:t>
            </a:r>
            <a:endParaRPr lang="ru-RU" sz="2800" dirty="0">
              <a:latin typeface="Arial" charset="0"/>
            </a:endParaRPr>
          </a:p>
        </p:txBody>
      </p:sp>
      <p:sp>
        <p:nvSpPr>
          <p:cNvPr id="14380" name="AutoShape 44"/>
          <p:cNvSpPr>
            <a:spLocks noChangeArrowheads="1"/>
          </p:cNvSpPr>
          <p:nvPr/>
        </p:nvSpPr>
        <p:spPr bwMode="auto">
          <a:xfrm>
            <a:off x="2627313" y="2781299"/>
            <a:ext cx="3889375" cy="576263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nimBg="1"/>
      <p:bldP spid="14353" grpId="0"/>
      <p:bldP spid="1438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842" name="Object 2"/>
          <p:cNvGraphicFramePr>
            <a:graphicFrameLocks noChangeAspect="1"/>
          </p:cNvGraphicFramePr>
          <p:nvPr/>
        </p:nvGraphicFramePr>
        <p:xfrm>
          <a:off x="0" y="1588"/>
          <a:ext cx="9145588" cy="6856412"/>
        </p:xfrm>
        <a:graphic>
          <a:graphicData uri="http://schemas.openxmlformats.org/presentationml/2006/ole">
            <p:oleObj spid="_x0000_s46082" name="Презентация" r:id="rId3" imgW="4569038" imgH="3426045" progId="PowerPoint.Show.8">
              <p:embed/>
            </p:oleObj>
          </a:graphicData>
        </a:graphic>
      </p:graphicFrame>
      <p:sp>
        <p:nvSpPr>
          <p:cNvPr id="14340" name="WordArt 4"/>
          <p:cNvSpPr>
            <a:spLocks noChangeArrowheads="1" noChangeShapeType="1" noTextEdit="1"/>
          </p:cNvSpPr>
          <p:nvPr/>
        </p:nvSpPr>
        <p:spPr bwMode="auto">
          <a:xfrm>
            <a:off x="2071670" y="1071546"/>
            <a:ext cx="5043488" cy="50958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DF072B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Игра </a:t>
            </a:r>
            <a:r>
              <a:rPr lang="ru-RU" sz="3600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DF072B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"</a:t>
            </a:r>
            <a:r>
              <a:rPr lang="ru-RU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DF072B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Посели слова в домик"</a:t>
            </a:r>
          </a:p>
        </p:txBody>
      </p:sp>
      <p:graphicFrame>
        <p:nvGraphicFramePr>
          <p:cNvPr id="14377" name="Group 41"/>
          <p:cNvGraphicFramePr>
            <a:graphicFrameLocks noGrp="1"/>
          </p:cNvGraphicFramePr>
          <p:nvPr>
            <p:ph sz="half" idx="1"/>
          </p:nvPr>
        </p:nvGraphicFramePr>
        <p:xfrm>
          <a:off x="1785918" y="2428868"/>
          <a:ext cx="5357850" cy="3786214"/>
        </p:xfrm>
        <a:graphic>
          <a:graphicData uri="http://schemas.openxmlformats.org/drawingml/2006/table">
            <a:tbl>
              <a:tblPr/>
              <a:tblGrid>
                <a:gridCol w="2720374"/>
                <a:gridCol w="2637476"/>
              </a:tblGrid>
              <a:tr h="10973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-</a:t>
                      </a:r>
                      <a:r>
                        <a:rPr kumimoji="0" lang="ru-RU" sz="3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тся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-</a:t>
                      </a:r>
                      <a:r>
                        <a:rPr kumimoji="0" lang="ru-RU" sz="3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ться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888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380" name="AutoShape 44"/>
          <p:cNvSpPr>
            <a:spLocks noChangeArrowheads="1"/>
          </p:cNvSpPr>
          <p:nvPr/>
        </p:nvSpPr>
        <p:spPr bwMode="auto">
          <a:xfrm>
            <a:off x="1785918" y="1852605"/>
            <a:ext cx="5357850" cy="576263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Text Box 17"/>
          <p:cNvSpPr txBox="1">
            <a:spLocks noChangeArrowheads="1"/>
          </p:cNvSpPr>
          <p:nvPr/>
        </p:nvSpPr>
        <p:spPr bwMode="auto">
          <a:xfrm>
            <a:off x="4643438" y="3500438"/>
            <a:ext cx="250033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влиться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вернуться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влюбляться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веселиться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9" name="Text Box 17"/>
          <p:cNvSpPr txBox="1">
            <a:spLocks noChangeArrowheads="1"/>
          </p:cNvSpPr>
          <p:nvPr/>
        </p:nvSpPr>
        <p:spPr bwMode="auto">
          <a:xfrm>
            <a:off x="1785919" y="3500438"/>
            <a:ext cx="257176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вручается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боится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соревнуется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веселится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3"/>
          <p:cNvSpPr txBox="1">
            <a:spLocks noChangeArrowheads="1"/>
          </p:cNvSpPr>
          <p:nvPr/>
        </p:nvSpPr>
        <p:spPr bwMode="auto">
          <a:xfrm>
            <a:off x="5076825" y="4149725"/>
            <a:ext cx="28082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4097" name="Picture 1" descr="D:\Фото\рамки\5370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15466" cy="6858000"/>
          </a:xfrm>
          <a:prstGeom prst="rect">
            <a:avLst/>
          </a:prstGeom>
          <a:noFill/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 rot="201445">
            <a:off x="4391466" y="1355750"/>
            <a:ext cx="385298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3200" b="1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Я </a:t>
            </a:r>
            <a:r>
              <a:rPr lang="ru-RU" sz="32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научился …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imes New Roman" pitchFamily="18" charset="0"/>
              </a:rPr>
              <a:t>Я узнал …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3200" b="1" dirty="0" smtClean="0">
                <a:latin typeface="Calibri" pitchFamily="34" charset="0"/>
                <a:cs typeface="Times New Roman" pitchFamily="18" charset="0"/>
              </a:rPr>
              <a:t>Мне понравилось .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imes New Roman" pitchFamily="18" charset="0"/>
              </a:rPr>
              <a:t>Мне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imes New Roman" pitchFamily="18" charset="0"/>
              </a:rPr>
              <a:t> нужно постараться …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8674" name="Picture 2" descr="D:\Фото\анимашки\AG00174_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311145">
            <a:off x="1420892" y="1492338"/>
            <a:ext cx="1928826" cy="192882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D:\Фото\рамки\driveart-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 rot="445873">
            <a:off x="3925107" y="870363"/>
            <a:ext cx="4224876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Спасибо </a:t>
            </a:r>
          </a:p>
          <a:p>
            <a:pPr algn="ctr"/>
            <a:r>
              <a:rPr lang="ru-RU" sz="7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за </a:t>
            </a:r>
          </a:p>
          <a:p>
            <a:pPr algn="ctr"/>
            <a:r>
              <a:rPr lang="ru-RU" sz="7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урок!</a:t>
            </a:r>
            <a:endParaRPr lang="ru-RU" sz="7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7650" name="Picture 2" descr="D:\Фото\анимашки\Дети\baby155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69792">
            <a:off x="4004976" y="4228463"/>
            <a:ext cx="2931937" cy="2029803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0" y="793"/>
          <a:ext cx="9145060" cy="6857207"/>
        </p:xfrm>
        <a:graphic>
          <a:graphicData uri="http://schemas.openxmlformats.org/presentationml/2006/ole">
            <p:oleObj spid="_x0000_s2050" name="Презентация" r:id="rId3" imgW="4569038" imgH="3426045" progId="PowerPoint.Show.8">
              <p:embed/>
            </p:oleObj>
          </a:graphicData>
        </a:graphic>
      </p:graphicFrame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000108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 рада видеть каждого из вас,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пусть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весна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прохладой в окна дышит,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Нам будет здесь уютно, ведь ваш класс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Друг друга любит, чувствует и слышит.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pic>
        <p:nvPicPr>
          <p:cNvPr id="2" name="Picture 3" descr="D:\Фото\люди\mult-3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6" y="3406968"/>
            <a:ext cx="4383414" cy="30724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5643570" y="5000636"/>
            <a:ext cx="1081826" cy="132343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2</a:t>
            </a:r>
          </a:p>
          <a:p>
            <a:pPr algn="ctr"/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апреля</a:t>
            </a:r>
          </a:p>
          <a:p>
            <a:pPr algn="ctr"/>
            <a:endParaRPr lang="ru-RU" sz="1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Русский </a:t>
            </a:r>
          </a:p>
          <a:p>
            <a:pPr algn="ctr"/>
            <a:r>
              <a:rPr lang="ru-RU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язык</a:t>
            </a:r>
            <a:endParaRPr lang="ru-RU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74" name="Object 2"/>
          <p:cNvGraphicFramePr>
            <a:graphicFrameLocks noChangeAspect="1"/>
          </p:cNvGraphicFramePr>
          <p:nvPr/>
        </p:nvGraphicFramePr>
        <p:xfrm>
          <a:off x="0" y="1588"/>
          <a:ext cx="9145588" cy="6856412"/>
        </p:xfrm>
        <a:graphic>
          <a:graphicData uri="http://schemas.openxmlformats.org/presentationml/2006/ole">
            <p:oleObj spid="_x0000_s28674" name="Презентация" r:id="rId3" imgW="4569038" imgH="3426045" progId="PowerPoint.Show.8">
              <p:embed/>
            </p:oleObj>
          </a:graphicData>
        </a:graphic>
      </p:graphicFrame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79388" y="2130425"/>
            <a:ext cx="8856662" cy="1470025"/>
          </a:xfrm>
        </p:spPr>
        <p:txBody>
          <a:bodyPr/>
          <a:lstStyle/>
          <a:p>
            <a:pPr eaLnBrk="1" hangingPunct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|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|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|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|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|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|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|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|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|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|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 </a:t>
            </a:r>
            <a:endParaRPr lang="ru-RU" dirty="0" smtClean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85852" y="3143248"/>
            <a:ext cx="6400800" cy="1752600"/>
          </a:xfrm>
        </p:spPr>
        <p:txBody>
          <a:bodyPr>
            <a:normAutofit/>
          </a:bodyPr>
          <a:lstStyle/>
          <a:p>
            <a:pPr eaLnBrk="1" hangingPunct="1"/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ГЛАГОЛ</a:t>
            </a:r>
          </a:p>
        </p:txBody>
      </p:sp>
      <p:pic>
        <p:nvPicPr>
          <p:cNvPr id="2052" name="Picture 7" descr="C:\Users\user\Desktop\гггнпгнгпе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475" y="476250"/>
            <a:ext cx="1905000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9" descr="C:\Users\user\Desktop\вопрос знак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8" y="1071546"/>
            <a:ext cx="1295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10" descr="C:\Users\user\Desktop\вопрос знак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51725" y="4221163"/>
            <a:ext cx="1295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7" descr="cdolls118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480"/>
            <a:ext cx="9144000" cy="559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643042" y="928670"/>
            <a:ext cx="607223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Глагол </a:t>
            </a:r>
            <a:r>
              <a:rPr lang="ru-RU" sz="3200" b="1" dirty="0">
                <a:solidFill>
                  <a:schemeClr val="bg1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самая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огнепышущая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самая живая часть речи.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Алексей Югов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98" name="Object 2"/>
          <p:cNvGraphicFramePr>
            <a:graphicFrameLocks noChangeAspect="1"/>
          </p:cNvGraphicFramePr>
          <p:nvPr/>
        </p:nvGraphicFramePr>
        <p:xfrm>
          <a:off x="0" y="1588"/>
          <a:ext cx="9145588" cy="6856412"/>
        </p:xfrm>
        <a:graphic>
          <a:graphicData uri="http://schemas.openxmlformats.org/presentationml/2006/ole">
            <p:oleObj spid="_x0000_s29698" name="Презентация" r:id="rId3" imgW="4569038" imgH="3426045" progId="PowerPoint.Show.8">
              <p:embed/>
            </p:oleObj>
          </a:graphicData>
        </a:graphic>
      </p:graphicFrame>
      <p:sp>
        <p:nvSpPr>
          <p:cNvPr id="3075" name="Объект 2"/>
          <p:cNvSpPr>
            <a:spLocks noGrp="1"/>
          </p:cNvSpPr>
          <p:nvPr>
            <p:ph idx="1"/>
          </p:nvPr>
        </p:nvSpPr>
        <p:spPr>
          <a:xfrm>
            <a:off x="500034" y="1714488"/>
            <a:ext cx="8229600" cy="3400435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ru-RU" sz="6000" dirty="0" smtClean="0"/>
              <a:t>умыть - умыться</a:t>
            </a:r>
          </a:p>
          <a:p>
            <a:pPr marL="0" indent="0" algn="ctr" eaLnBrk="1" hangingPunct="1">
              <a:buFont typeface="Arial" charset="0"/>
              <a:buNone/>
            </a:pPr>
            <a:r>
              <a:rPr lang="ru-RU" sz="6000" dirty="0" smtClean="0"/>
              <a:t>причесать - причесаться</a:t>
            </a:r>
          </a:p>
          <a:p>
            <a:pPr marL="0" indent="0" algn="ctr" eaLnBrk="1" hangingPunct="1">
              <a:buFont typeface="Arial" charset="0"/>
              <a:buNone/>
            </a:pPr>
            <a:r>
              <a:rPr lang="ru-RU" sz="6000" dirty="0" smtClean="0"/>
              <a:t>одеть - одеться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2" name="Object 2"/>
          <p:cNvGraphicFramePr>
            <a:graphicFrameLocks noChangeAspect="1"/>
          </p:cNvGraphicFramePr>
          <p:nvPr/>
        </p:nvGraphicFramePr>
        <p:xfrm>
          <a:off x="0" y="1588"/>
          <a:ext cx="9145588" cy="6856412"/>
        </p:xfrm>
        <a:graphic>
          <a:graphicData uri="http://schemas.openxmlformats.org/presentationml/2006/ole">
            <p:oleObj spid="_x0000_s30722" name="Презентация" r:id="rId3" imgW="4569038" imgH="3426045" progId="PowerPoint.Show.8">
              <p:embed/>
            </p:oleObj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714356"/>
            <a:ext cx="8218487" cy="5865813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ru-RU" sz="7200" dirty="0" smtClean="0"/>
              <a:t>грамоте</a:t>
            </a:r>
          </a:p>
          <a:p>
            <a:pPr marL="0" indent="0" algn="ctr" eaLnBrk="1" hangingPunct="1">
              <a:buFont typeface="Arial" charset="0"/>
              <a:buNone/>
            </a:pPr>
            <a:r>
              <a:rPr lang="ru-RU" sz="7200" dirty="0" err="1" smtClean="0"/>
              <a:t>пригодит</a:t>
            </a:r>
            <a:r>
              <a:rPr lang="ru-RU" sz="7200" dirty="0" smtClean="0"/>
              <a:t>…</a:t>
            </a:r>
            <a:r>
              <a:rPr lang="ru-RU" sz="7200" dirty="0" err="1" smtClean="0"/>
              <a:t>ся</a:t>
            </a:r>
            <a:r>
              <a:rPr lang="ru-RU" sz="7200" dirty="0" smtClean="0"/>
              <a:t>     </a:t>
            </a:r>
          </a:p>
          <a:p>
            <a:pPr marL="0" indent="0" algn="ctr" eaLnBrk="1" hangingPunct="1">
              <a:buFont typeface="Arial" charset="0"/>
              <a:buNone/>
            </a:pPr>
            <a:r>
              <a:rPr lang="ru-RU" sz="7200" dirty="0" smtClean="0"/>
              <a:t>учит…</a:t>
            </a:r>
            <a:r>
              <a:rPr lang="ru-RU" sz="7200" dirty="0" err="1" smtClean="0"/>
              <a:t>ся</a:t>
            </a:r>
            <a:r>
              <a:rPr lang="ru-RU" sz="7200" dirty="0" smtClean="0"/>
              <a:t>   </a:t>
            </a:r>
          </a:p>
          <a:p>
            <a:pPr marL="0" indent="0" algn="ctr" eaLnBrk="1" hangingPunct="1">
              <a:buFont typeface="Arial" charset="0"/>
              <a:buNone/>
            </a:pPr>
            <a:r>
              <a:rPr lang="ru-RU" sz="7200" dirty="0" smtClean="0"/>
              <a:t> всегда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889" name="Object 1"/>
          <p:cNvGraphicFramePr>
            <a:graphicFrameLocks noChangeAspect="1"/>
          </p:cNvGraphicFramePr>
          <p:nvPr/>
        </p:nvGraphicFramePr>
        <p:xfrm>
          <a:off x="0" y="1588"/>
          <a:ext cx="9145588" cy="6856412"/>
        </p:xfrm>
        <a:graphic>
          <a:graphicData uri="http://schemas.openxmlformats.org/presentationml/2006/ole">
            <p:oleObj spid="_x0000_s37889" name="Презентация" r:id="rId3" imgW="4569038" imgH="3426045" progId="PowerPoint.Show.8">
              <p:embed/>
            </p:oleObj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2143116"/>
            <a:ext cx="8572560" cy="2471742"/>
          </a:xfrm>
        </p:spPr>
        <p:txBody>
          <a:bodyPr>
            <a:normAutofit/>
          </a:bodyPr>
          <a:lstStyle/>
          <a:p>
            <a:pPr marL="0" indent="0" algn="ctr" eaLnBrk="1" hangingPunct="1">
              <a:buFont typeface="Arial" charset="0"/>
              <a:buNone/>
              <a:defRPr/>
            </a:pPr>
            <a:r>
              <a:rPr lang="ru-RU" sz="7200" b="1" dirty="0" smtClean="0"/>
              <a:t>Грамоте учит…</a:t>
            </a:r>
            <a:r>
              <a:rPr lang="ru-RU" sz="7200" b="1" dirty="0" err="1" smtClean="0"/>
              <a:t>ся</a:t>
            </a:r>
            <a:r>
              <a:rPr lang="ru-RU" sz="7200" b="1" dirty="0" smtClean="0"/>
              <a:t> – всегда </a:t>
            </a:r>
            <a:r>
              <a:rPr lang="ru-RU" sz="7200" b="1" dirty="0" err="1" smtClean="0"/>
              <a:t>пригодит</a:t>
            </a:r>
            <a:r>
              <a:rPr lang="ru-RU" sz="7200" b="1" dirty="0" smtClean="0"/>
              <a:t>…</a:t>
            </a:r>
            <a:r>
              <a:rPr lang="ru-RU" sz="7200" b="1" dirty="0" err="1" smtClean="0"/>
              <a:t>ся</a:t>
            </a:r>
            <a:r>
              <a:rPr lang="ru-RU" sz="7200" b="1" dirty="0" smtClean="0"/>
              <a:t>.</a:t>
            </a:r>
          </a:p>
        </p:txBody>
      </p:sp>
      <p:pic>
        <p:nvPicPr>
          <p:cNvPr id="37891" name="Picture 3" descr="C:\Картинки\Анимация\к презентации\Коллекция анимашек\book35[1]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488" y="4143380"/>
            <a:ext cx="2071702" cy="207170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7" descr="cdolls118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480"/>
            <a:ext cx="9144000" cy="559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1785918" y="928670"/>
            <a:ext cx="6000792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ru-RU" sz="3600" dirty="0" smtClean="0">
                <a:solidFill>
                  <a:schemeClr val="bg1"/>
                </a:solidFill>
              </a:rPr>
              <a:t>Знакомство с возвратной формой глагола.  Правописание «</a:t>
            </a:r>
            <a:r>
              <a:rPr lang="ru-RU" sz="3600" dirty="0" err="1" smtClean="0">
                <a:solidFill>
                  <a:schemeClr val="bg1"/>
                </a:solidFill>
              </a:rPr>
              <a:t>тся</a:t>
            </a:r>
            <a:r>
              <a:rPr lang="ru-RU" sz="3600" dirty="0" smtClean="0">
                <a:solidFill>
                  <a:schemeClr val="bg1"/>
                </a:solidFill>
              </a:rPr>
              <a:t>» и «</a:t>
            </a:r>
            <a:r>
              <a:rPr lang="ru-RU" sz="3600" dirty="0" err="1" smtClean="0">
                <a:solidFill>
                  <a:schemeClr val="bg1"/>
                </a:solidFill>
              </a:rPr>
              <a:t>ться</a:t>
            </a:r>
            <a:r>
              <a:rPr lang="ru-RU" sz="3600" dirty="0" smtClean="0">
                <a:solidFill>
                  <a:schemeClr val="bg1"/>
                </a:solidFill>
              </a:rPr>
              <a:t>» в глаголах.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0" y="1588"/>
          <a:ext cx="9145588" cy="6856412"/>
        </p:xfrm>
        <a:graphic>
          <a:graphicData uri="http://schemas.openxmlformats.org/presentationml/2006/ole">
            <p:oleObj spid="_x0000_s44034" name="Презентация" r:id="rId4" imgW="4569038" imgH="3426045" progId="PowerPoint.Show.8">
              <p:embed/>
            </p:oleObj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57224" y="1428736"/>
            <a:ext cx="321471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Знакоми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ться</a:t>
            </a:r>
          </a:p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Мири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ться</a:t>
            </a:r>
          </a:p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Беспокои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ться</a:t>
            </a:r>
          </a:p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Серди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ться</a:t>
            </a:r>
          </a:p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Тревожи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ться</a:t>
            </a:r>
          </a:p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Нрави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ться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57752" y="1428736"/>
            <a:ext cx="321471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Знакоми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тся</a:t>
            </a:r>
          </a:p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Мири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тся</a:t>
            </a:r>
          </a:p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Беспокои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тся</a:t>
            </a:r>
          </a:p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Серди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тся</a:t>
            </a:r>
          </a:p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Тревожи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тся</a:t>
            </a:r>
          </a:p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Нрави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тся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783</TotalTime>
  <Words>283</Words>
  <Application>Microsoft Office PowerPoint</Application>
  <PresentationFormat>Экран (4:3)</PresentationFormat>
  <Paragraphs>92</Paragraphs>
  <Slides>16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Тема Office</vt:lpstr>
      <vt:lpstr>Презентация</vt:lpstr>
      <vt:lpstr>Слайд 1</vt:lpstr>
      <vt:lpstr>Слайд 2</vt:lpstr>
      <vt:lpstr>П | Х | Г | Л | С | Ш | А | Г | К | О | Л </vt:lpstr>
      <vt:lpstr>Слайд 4</vt:lpstr>
      <vt:lpstr>Слайд 5</vt:lpstr>
      <vt:lpstr>Слайд 6</vt:lpstr>
      <vt:lpstr>Слайд 7</vt:lpstr>
      <vt:lpstr>Слайд 8</vt:lpstr>
      <vt:lpstr>Слайд 9</vt:lpstr>
      <vt:lpstr>Глагол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XTreme</dc:creator>
  <cp:lastModifiedBy>Андрей</cp:lastModifiedBy>
  <cp:revision>80</cp:revision>
  <dcterms:created xsi:type="dcterms:W3CDTF">2008-12-13T06:13:23Z</dcterms:created>
  <dcterms:modified xsi:type="dcterms:W3CDTF">2015-03-17T15:18:59Z</dcterms:modified>
</cp:coreProperties>
</file>