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1"/>
  </p:sldMasterIdLst>
  <p:notesMasterIdLst>
    <p:notesMasterId r:id="rId25"/>
  </p:notesMasterIdLst>
  <p:sldIdLst>
    <p:sldId id="283" r:id="rId2"/>
    <p:sldId id="261" r:id="rId3"/>
    <p:sldId id="274" r:id="rId4"/>
    <p:sldId id="275" r:id="rId5"/>
    <p:sldId id="256" r:id="rId6"/>
    <p:sldId id="268" r:id="rId7"/>
    <p:sldId id="267" r:id="rId8"/>
    <p:sldId id="269" r:id="rId9"/>
    <p:sldId id="278" r:id="rId10"/>
    <p:sldId id="258" r:id="rId11"/>
    <p:sldId id="266" r:id="rId12"/>
    <p:sldId id="263" r:id="rId13"/>
    <p:sldId id="264" r:id="rId14"/>
    <p:sldId id="270" r:id="rId15"/>
    <p:sldId id="265" r:id="rId16"/>
    <p:sldId id="277" r:id="rId17"/>
    <p:sldId id="281" r:id="rId18"/>
    <p:sldId id="282" r:id="rId19"/>
    <p:sldId id="259" r:id="rId20"/>
    <p:sldId id="280" r:id="rId21"/>
    <p:sldId id="276" r:id="rId22"/>
    <p:sldId id="260" r:id="rId23"/>
    <p:sldId id="28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206" autoAdjust="0"/>
  </p:normalViewPr>
  <p:slideViewPr>
    <p:cSldViewPr snapToGrid="0">
      <p:cViewPr varScale="1">
        <p:scale>
          <a:sx n="57" d="100"/>
          <a:sy n="57" d="100"/>
        </p:scale>
        <p:origin x="78" y="3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C4BB7-C56E-4853-BEB9-44914135501B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EBD72-653F-4F53-B7CC-67122784F4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69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4F210-FD40-45D9-BC47-BC977380DE91}" type="slidenum">
              <a:rPr lang="ru-RU" smtClean="0"/>
              <a:pPr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725069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7F719F-66D0-4B1E-A03C-F459275B716E}" type="slidenum">
              <a:rPr lang="ru-RU" smtClean="0"/>
              <a:pPr/>
              <a:t>22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93616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11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085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748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708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1020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60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119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482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1" y="228600"/>
            <a:ext cx="9988549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000251" y="1524001"/>
            <a:ext cx="4891616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95067" y="1524001"/>
            <a:ext cx="4893733" cy="4714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930400" y="6324600"/>
            <a:ext cx="18796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978400" y="63246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652000" y="63246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45A70-DC27-4201-BC65-0DDE33ADA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225789"/>
      </p:ext>
    </p:extLst>
  </p:cSld>
  <p:clrMapOvr>
    <a:masterClrMapping/>
  </p:clrMapOvr>
  <p:transition spd="med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867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52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16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65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133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711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56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77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DF98B-7DB9-420E-A08E-FA6BB4D1B045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75EB011-BBBC-4F5C-BF0D-8A3B9A999D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830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1.png"/><Relationship Id="rId5" Type="http://schemas.openxmlformats.org/officeDocument/2006/relationships/image" Target="../media/image10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\Desktop\&#1086;&#1090;&#1082;&#1088;&#1099;&#1090;&#1099;&#1081;%20&#1091;&#1088;&#1086;&#1082;%206&#1082;&#1083;.%2031.10.14\&#1057;%20&#1074;&#1077;&#1090;&#1088;&#1086;&#1084;.mp3" TargetMode="External"/><Relationship Id="rId1" Type="http://schemas.microsoft.com/office/2007/relationships/media" Target="file:///C:\Users\US\Desktop\&#1086;&#1090;&#1082;&#1088;&#1099;&#1090;&#1099;&#1081;%20&#1091;&#1088;&#1086;&#1082;%206&#1082;&#1083;.%2031.10.14\&#1057;%20&#1074;&#1077;&#1090;&#1088;&#1086;&#1084;.mp3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emf"/><Relationship Id="rId5" Type="http://schemas.openxmlformats.org/officeDocument/2006/relationships/image" Target="../media/image6.emf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emf"/><Relationship Id="rId5" Type="http://schemas.openxmlformats.org/officeDocument/2006/relationships/image" Target="../media/image43.emf"/><Relationship Id="rId4" Type="http://schemas.openxmlformats.org/officeDocument/2006/relationships/image" Target="../media/image4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g.ru/method_article/600" TargetMode="External"/><Relationship Id="rId2" Type="http://schemas.openxmlformats.org/officeDocument/2006/relationships/hyperlink" Target="http://f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5klass.net/geometrija-6-klass/Osevaja-simmetrija.html" TargetMode="External"/><Relationship Id="rId5" Type="http://schemas.openxmlformats.org/officeDocument/2006/relationships/hyperlink" Target="http://www.myshared.ru/slide/901469/" TargetMode="External"/><Relationship Id="rId4" Type="http://schemas.openxmlformats.org/officeDocument/2006/relationships/hyperlink" Target="http://ppt4web.ru/matematika/simmetrija-vidy-simmetrii0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e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emf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24109"/>
            <a:ext cx="10075333" cy="564122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презентации: Гурилева Любовь Владимировна, учитель математики, МБУ средней школы с углубленным изучением отдельных предметов №41 г. о. Тольятти, Самарской области.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по учебному предмету «Математика»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6 классе на тему 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«Осевая симметрия»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216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6" name="Group 4"/>
          <p:cNvGrpSpPr>
            <a:grpSpLocks/>
          </p:cNvGrpSpPr>
          <p:nvPr/>
        </p:nvGrpSpPr>
        <p:grpSpPr bwMode="auto">
          <a:xfrm>
            <a:off x="5448301" y="1196976"/>
            <a:ext cx="1482725" cy="1552575"/>
            <a:chOff x="1254" y="7207"/>
            <a:chExt cx="1425" cy="1359"/>
          </a:xfrm>
        </p:grpSpPr>
        <p:sp>
          <p:nvSpPr>
            <p:cNvPr id="23557" name="Freeform 5"/>
            <p:cNvSpPr>
              <a:spLocks/>
            </p:cNvSpPr>
            <p:nvPr/>
          </p:nvSpPr>
          <p:spPr bwMode="auto">
            <a:xfrm>
              <a:off x="1605" y="7532"/>
              <a:ext cx="707" cy="707"/>
            </a:xfrm>
            <a:custGeom>
              <a:avLst/>
              <a:gdLst>
                <a:gd name="T0" fmla="*/ 24 w 1594"/>
                <a:gd name="T1" fmla="*/ 0 h 1610"/>
                <a:gd name="T2" fmla="*/ 789 w 1594"/>
                <a:gd name="T3" fmla="*/ 257 h 1610"/>
                <a:gd name="T4" fmla="*/ 1594 w 1594"/>
                <a:gd name="T5" fmla="*/ 4 h 1610"/>
                <a:gd name="T6" fmla="*/ 1384 w 1594"/>
                <a:gd name="T7" fmla="*/ 807 h 1610"/>
                <a:gd name="T8" fmla="*/ 1584 w 1594"/>
                <a:gd name="T9" fmla="*/ 1610 h 1610"/>
                <a:gd name="T10" fmla="*/ 807 w 1594"/>
                <a:gd name="T11" fmla="*/ 1368 h 1610"/>
                <a:gd name="T12" fmla="*/ 0 w 1594"/>
                <a:gd name="T13" fmla="*/ 1602 h 1610"/>
                <a:gd name="T14" fmla="*/ 212 w 1594"/>
                <a:gd name="T15" fmla="*/ 799 h 1610"/>
                <a:gd name="T16" fmla="*/ 24 w 1594"/>
                <a:gd name="T17" fmla="*/ 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4" h="1610">
                  <a:moveTo>
                    <a:pt x="24" y="0"/>
                  </a:moveTo>
                  <a:lnTo>
                    <a:pt x="789" y="257"/>
                  </a:lnTo>
                  <a:lnTo>
                    <a:pt x="1594" y="4"/>
                  </a:lnTo>
                  <a:lnTo>
                    <a:pt x="1384" y="807"/>
                  </a:lnTo>
                  <a:lnTo>
                    <a:pt x="1584" y="1610"/>
                  </a:lnTo>
                  <a:lnTo>
                    <a:pt x="807" y="1368"/>
                  </a:lnTo>
                  <a:lnTo>
                    <a:pt x="0" y="1602"/>
                  </a:lnTo>
                  <a:lnTo>
                    <a:pt x="212" y="79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58" name="Freeform 6"/>
            <p:cNvSpPr>
              <a:spLocks/>
            </p:cNvSpPr>
            <p:nvPr/>
          </p:nvSpPr>
          <p:spPr bwMode="auto">
            <a:xfrm>
              <a:off x="1612" y="7525"/>
              <a:ext cx="722" cy="721"/>
            </a:xfrm>
            <a:custGeom>
              <a:avLst/>
              <a:gdLst>
                <a:gd name="T0" fmla="*/ 56 w 1626"/>
                <a:gd name="T1" fmla="*/ 12 h 1642"/>
                <a:gd name="T2" fmla="*/ 34 w 1626"/>
                <a:gd name="T3" fmla="*/ 32 h 1642"/>
                <a:gd name="T4" fmla="*/ 799 w 1626"/>
                <a:gd name="T5" fmla="*/ 289 h 1642"/>
                <a:gd name="T6" fmla="*/ 809 w 1626"/>
                <a:gd name="T7" fmla="*/ 289 h 1642"/>
                <a:gd name="T8" fmla="*/ 1614 w 1626"/>
                <a:gd name="T9" fmla="*/ 36 h 1642"/>
                <a:gd name="T10" fmla="*/ 1594 w 1626"/>
                <a:gd name="T11" fmla="*/ 16 h 1642"/>
                <a:gd name="T12" fmla="*/ 1384 w 1626"/>
                <a:gd name="T13" fmla="*/ 819 h 1642"/>
                <a:gd name="T14" fmla="*/ 1384 w 1626"/>
                <a:gd name="T15" fmla="*/ 827 h 1642"/>
                <a:gd name="T16" fmla="*/ 1584 w 1626"/>
                <a:gd name="T17" fmla="*/ 1630 h 1642"/>
                <a:gd name="T18" fmla="*/ 1604 w 1626"/>
                <a:gd name="T19" fmla="*/ 1610 h 1642"/>
                <a:gd name="T20" fmla="*/ 827 w 1626"/>
                <a:gd name="T21" fmla="*/ 1368 h 1642"/>
                <a:gd name="T22" fmla="*/ 819 w 1626"/>
                <a:gd name="T23" fmla="*/ 1368 h 1642"/>
                <a:gd name="T24" fmla="*/ 12 w 1626"/>
                <a:gd name="T25" fmla="*/ 1602 h 1642"/>
                <a:gd name="T26" fmla="*/ 32 w 1626"/>
                <a:gd name="T27" fmla="*/ 1622 h 1642"/>
                <a:gd name="T28" fmla="*/ 244 w 1626"/>
                <a:gd name="T29" fmla="*/ 819 h 1642"/>
                <a:gd name="T30" fmla="*/ 244 w 1626"/>
                <a:gd name="T31" fmla="*/ 811 h 1642"/>
                <a:gd name="T32" fmla="*/ 56 w 1626"/>
                <a:gd name="T33" fmla="*/ 12 h 1642"/>
                <a:gd name="T34" fmla="*/ 24 w 1626"/>
                <a:gd name="T35" fmla="*/ 20 h 1642"/>
                <a:gd name="T36" fmla="*/ 212 w 1626"/>
                <a:gd name="T37" fmla="*/ 819 h 1642"/>
                <a:gd name="T38" fmla="*/ 212 w 1626"/>
                <a:gd name="T39" fmla="*/ 811 h 1642"/>
                <a:gd name="T40" fmla="*/ 0 w 1626"/>
                <a:gd name="T41" fmla="*/ 1614 h 1642"/>
                <a:gd name="T42" fmla="*/ 0 w 1626"/>
                <a:gd name="T43" fmla="*/ 1622 h 1642"/>
                <a:gd name="T44" fmla="*/ 2 w 1626"/>
                <a:gd name="T45" fmla="*/ 1626 h 1642"/>
                <a:gd name="T46" fmla="*/ 4 w 1626"/>
                <a:gd name="T47" fmla="*/ 1630 h 1642"/>
                <a:gd name="T48" fmla="*/ 8 w 1626"/>
                <a:gd name="T49" fmla="*/ 1632 h 1642"/>
                <a:gd name="T50" fmla="*/ 12 w 1626"/>
                <a:gd name="T51" fmla="*/ 1634 h 1642"/>
                <a:gd name="T52" fmla="*/ 20 w 1626"/>
                <a:gd name="T53" fmla="*/ 1634 h 1642"/>
                <a:gd name="T54" fmla="*/ 827 w 1626"/>
                <a:gd name="T55" fmla="*/ 1400 h 1642"/>
                <a:gd name="T56" fmla="*/ 819 w 1626"/>
                <a:gd name="T57" fmla="*/ 1400 h 1642"/>
                <a:gd name="T58" fmla="*/ 1596 w 1626"/>
                <a:gd name="T59" fmla="*/ 1642 h 1642"/>
                <a:gd name="T60" fmla="*/ 1604 w 1626"/>
                <a:gd name="T61" fmla="*/ 1642 h 1642"/>
                <a:gd name="T62" fmla="*/ 1608 w 1626"/>
                <a:gd name="T63" fmla="*/ 1640 h 1642"/>
                <a:gd name="T64" fmla="*/ 1612 w 1626"/>
                <a:gd name="T65" fmla="*/ 1638 h 1642"/>
                <a:gd name="T66" fmla="*/ 1614 w 1626"/>
                <a:gd name="T67" fmla="*/ 1634 h 1642"/>
                <a:gd name="T68" fmla="*/ 1616 w 1626"/>
                <a:gd name="T69" fmla="*/ 1630 h 1642"/>
                <a:gd name="T70" fmla="*/ 1616 w 1626"/>
                <a:gd name="T71" fmla="*/ 1622 h 1642"/>
                <a:gd name="T72" fmla="*/ 1416 w 1626"/>
                <a:gd name="T73" fmla="*/ 819 h 1642"/>
                <a:gd name="T74" fmla="*/ 1416 w 1626"/>
                <a:gd name="T75" fmla="*/ 827 h 1642"/>
                <a:gd name="T76" fmla="*/ 1626 w 1626"/>
                <a:gd name="T77" fmla="*/ 24 h 1642"/>
                <a:gd name="T78" fmla="*/ 1626 w 1626"/>
                <a:gd name="T79" fmla="*/ 16 h 1642"/>
                <a:gd name="T80" fmla="*/ 1624 w 1626"/>
                <a:gd name="T81" fmla="*/ 12 h 1642"/>
                <a:gd name="T82" fmla="*/ 1618 w 1626"/>
                <a:gd name="T83" fmla="*/ 6 h 1642"/>
                <a:gd name="T84" fmla="*/ 1614 w 1626"/>
                <a:gd name="T85" fmla="*/ 4 h 1642"/>
                <a:gd name="T86" fmla="*/ 1606 w 1626"/>
                <a:gd name="T87" fmla="*/ 4 h 1642"/>
                <a:gd name="T88" fmla="*/ 801 w 1626"/>
                <a:gd name="T89" fmla="*/ 257 h 1642"/>
                <a:gd name="T90" fmla="*/ 811 w 1626"/>
                <a:gd name="T91" fmla="*/ 257 h 1642"/>
                <a:gd name="T92" fmla="*/ 46 w 1626"/>
                <a:gd name="T93" fmla="*/ 0 h 1642"/>
                <a:gd name="T94" fmla="*/ 36 w 1626"/>
                <a:gd name="T95" fmla="*/ 0 h 1642"/>
                <a:gd name="T96" fmla="*/ 32 w 1626"/>
                <a:gd name="T97" fmla="*/ 2 h 1642"/>
                <a:gd name="T98" fmla="*/ 26 w 1626"/>
                <a:gd name="T99" fmla="*/ 8 h 1642"/>
                <a:gd name="T100" fmla="*/ 24 w 1626"/>
                <a:gd name="T101" fmla="*/ 12 h 1642"/>
                <a:gd name="T102" fmla="*/ 24 w 1626"/>
                <a:gd name="T103" fmla="*/ 20 h 1642"/>
                <a:gd name="T104" fmla="*/ 56 w 1626"/>
                <a:gd name="T105" fmla="*/ 12 h 1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26" h="1642">
                  <a:moveTo>
                    <a:pt x="56" y="12"/>
                  </a:moveTo>
                  <a:lnTo>
                    <a:pt x="34" y="32"/>
                  </a:lnTo>
                  <a:lnTo>
                    <a:pt x="799" y="289"/>
                  </a:lnTo>
                  <a:lnTo>
                    <a:pt x="809" y="289"/>
                  </a:lnTo>
                  <a:lnTo>
                    <a:pt x="1614" y="36"/>
                  </a:lnTo>
                  <a:lnTo>
                    <a:pt x="1594" y="16"/>
                  </a:lnTo>
                  <a:lnTo>
                    <a:pt x="1384" y="819"/>
                  </a:lnTo>
                  <a:lnTo>
                    <a:pt x="1384" y="827"/>
                  </a:lnTo>
                  <a:lnTo>
                    <a:pt x="1584" y="1630"/>
                  </a:lnTo>
                  <a:lnTo>
                    <a:pt x="1604" y="1610"/>
                  </a:lnTo>
                  <a:lnTo>
                    <a:pt x="827" y="1368"/>
                  </a:lnTo>
                  <a:lnTo>
                    <a:pt x="819" y="1368"/>
                  </a:lnTo>
                  <a:lnTo>
                    <a:pt x="12" y="1602"/>
                  </a:lnTo>
                  <a:lnTo>
                    <a:pt x="32" y="1622"/>
                  </a:lnTo>
                  <a:lnTo>
                    <a:pt x="244" y="819"/>
                  </a:lnTo>
                  <a:lnTo>
                    <a:pt x="244" y="811"/>
                  </a:lnTo>
                  <a:lnTo>
                    <a:pt x="56" y="12"/>
                  </a:lnTo>
                  <a:lnTo>
                    <a:pt x="24" y="20"/>
                  </a:lnTo>
                  <a:lnTo>
                    <a:pt x="212" y="819"/>
                  </a:lnTo>
                  <a:lnTo>
                    <a:pt x="212" y="811"/>
                  </a:lnTo>
                  <a:lnTo>
                    <a:pt x="0" y="1614"/>
                  </a:lnTo>
                  <a:lnTo>
                    <a:pt x="0" y="1622"/>
                  </a:lnTo>
                  <a:lnTo>
                    <a:pt x="2" y="1626"/>
                  </a:lnTo>
                  <a:lnTo>
                    <a:pt x="4" y="1630"/>
                  </a:lnTo>
                  <a:lnTo>
                    <a:pt x="8" y="1632"/>
                  </a:lnTo>
                  <a:lnTo>
                    <a:pt x="12" y="1634"/>
                  </a:lnTo>
                  <a:lnTo>
                    <a:pt x="20" y="1634"/>
                  </a:lnTo>
                  <a:lnTo>
                    <a:pt x="827" y="1400"/>
                  </a:lnTo>
                  <a:lnTo>
                    <a:pt x="819" y="1400"/>
                  </a:lnTo>
                  <a:lnTo>
                    <a:pt x="1596" y="1642"/>
                  </a:lnTo>
                  <a:lnTo>
                    <a:pt x="1604" y="1642"/>
                  </a:lnTo>
                  <a:lnTo>
                    <a:pt x="1608" y="1640"/>
                  </a:lnTo>
                  <a:lnTo>
                    <a:pt x="1612" y="1638"/>
                  </a:lnTo>
                  <a:lnTo>
                    <a:pt x="1614" y="1634"/>
                  </a:lnTo>
                  <a:lnTo>
                    <a:pt x="1616" y="1630"/>
                  </a:lnTo>
                  <a:lnTo>
                    <a:pt x="1616" y="1622"/>
                  </a:lnTo>
                  <a:lnTo>
                    <a:pt x="1416" y="819"/>
                  </a:lnTo>
                  <a:lnTo>
                    <a:pt x="1416" y="827"/>
                  </a:lnTo>
                  <a:lnTo>
                    <a:pt x="1626" y="24"/>
                  </a:lnTo>
                  <a:lnTo>
                    <a:pt x="1626" y="16"/>
                  </a:lnTo>
                  <a:lnTo>
                    <a:pt x="1624" y="12"/>
                  </a:lnTo>
                  <a:lnTo>
                    <a:pt x="1618" y="6"/>
                  </a:lnTo>
                  <a:lnTo>
                    <a:pt x="1614" y="4"/>
                  </a:lnTo>
                  <a:lnTo>
                    <a:pt x="1606" y="4"/>
                  </a:lnTo>
                  <a:lnTo>
                    <a:pt x="801" y="257"/>
                  </a:lnTo>
                  <a:lnTo>
                    <a:pt x="811" y="257"/>
                  </a:lnTo>
                  <a:lnTo>
                    <a:pt x="46" y="0"/>
                  </a:lnTo>
                  <a:lnTo>
                    <a:pt x="36" y="0"/>
                  </a:lnTo>
                  <a:lnTo>
                    <a:pt x="32" y="2"/>
                  </a:lnTo>
                  <a:lnTo>
                    <a:pt x="26" y="8"/>
                  </a:lnTo>
                  <a:lnTo>
                    <a:pt x="24" y="12"/>
                  </a:lnTo>
                  <a:lnTo>
                    <a:pt x="24" y="20"/>
                  </a:lnTo>
                  <a:lnTo>
                    <a:pt x="56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59" name="Freeform 7"/>
            <p:cNvSpPr>
              <a:spLocks/>
            </p:cNvSpPr>
            <p:nvPr/>
          </p:nvSpPr>
          <p:spPr bwMode="auto">
            <a:xfrm>
              <a:off x="1261" y="7214"/>
              <a:ext cx="1411" cy="1345"/>
            </a:xfrm>
            <a:custGeom>
              <a:avLst/>
              <a:gdLst>
                <a:gd name="T0" fmla="*/ 1616 w 3180"/>
                <a:gd name="T1" fmla="*/ 0 h 3064"/>
                <a:gd name="T2" fmla="*/ 1912 w 3180"/>
                <a:gd name="T3" fmla="*/ 1220 h 3064"/>
                <a:gd name="T4" fmla="*/ 3180 w 3180"/>
                <a:gd name="T5" fmla="*/ 1520 h 3064"/>
                <a:gd name="T6" fmla="*/ 1920 w 3180"/>
                <a:gd name="T7" fmla="*/ 1865 h 3064"/>
                <a:gd name="T8" fmla="*/ 1608 w 3180"/>
                <a:gd name="T9" fmla="*/ 3064 h 3064"/>
                <a:gd name="T10" fmla="*/ 1286 w 3180"/>
                <a:gd name="T11" fmla="*/ 1835 h 3064"/>
                <a:gd name="T12" fmla="*/ 0 w 3180"/>
                <a:gd name="T13" fmla="*/ 1506 h 3064"/>
                <a:gd name="T14" fmla="*/ 1286 w 3180"/>
                <a:gd name="T15" fmla="*/ 1194 h 3064"/>
                <a:gd name="T16" fmla="*/ 1616 w 3180"/>
                <a:gd name="T17" fmla="*/ 0 h 3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0" h="3064">
                  <a:moveTo>
                    <a:pt x="1616" y="0"/>
                  </a:moveTo>
                  <a:lnTo>
                    <a:pt x="1912" y="1220"/>
                  </a:lnTo>
                  <a:lnTo>
                    <a:pt x="3180" y="1520"/>
                  </a:lnTo>
                  <a:lnTo>
                    <a:pt x="1920" y="1865"/>
                  </a:lnTo>
                  <a:lnTo>
                    <a:pt x="1608" y="3064"/>
                  </a:lnTo>
                  <a:lnTo>
                    <a:pt x="1286" y="1835"/>
                  </a:lnTo>
                  <a:lnTo>
                    <a:pt x="0" y="1506"/>
                  </a:lnTo>
                  <a:lnTo>
                    <a:pt x="1286" y="1194"/>
                  </a:lnTo>
                  <a:lnTo>
                    <a:pt x="1616" y="0"/>
                  </a:lnTo>
                  <a:close/>
                </a:path>
              </a:pathLst>
            </a:cu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0" name="Freeform 8"/>
            <p:cNvSpPr>
              <a:spLocks/>
            </p:cNvSpPr>
            <p:nvPr/>
          </p:nvSpPr>
          <p:spPr bwMode="auto">
            <a:xfrm>
              <a:off x="1254" y="7207"/>
              <a:ext cx="1425" cy="1359"/>
            </a:xfrm>
            <a:custGeom>
              <a:avLst/>
              <a:gdLst>
                <a:gd name="T0" fmla="*/ 1616 w 3212"/>
                <a:gd name="T1" fmla="*/ 20 h 3096"/>
                <a:gd name="T2" fmla="*/ 1914 w 3212"/>
                <a:gd name="T3" fmla="*/ 1244 h 3096"/>
                <a:gd name="T4" fmla="*/ 1920 w 3212"/>
                <a:gd name="T5" fmla="*/ 1250 h 3096"/>
                <a:gd name="T6" fmla="*/ 3192 w 3212"/>
                <a:gd name="T7" fmla="*/ 1552 h 3096"/>
                <a:gd name="T8" fmla="*/ 1932 w 3212"/>
                <a:gd name="T9" fmla="*/ 1865 h 3096"/>
                <a:gd name="T10" fmla="*/ 1924 w 3212"/>
                <a:gd name="T11" fmla="*/ 1869 h 3096"/>
                <a:gd name="T12" fmla="*/ 1920 w 3212"/>
                <a:gd name="T13" fmla="*/ 1877 h 3096"/>
                <a:gd name="T14" fmla="*/ 1640 w 3212"/>
                <a:gd name="T15" fmla="*/ 3076 h 3096"/>
                <a:gd name="T16" fmla="*/ 1316 w 3212"/>
                <a:gd name="T17" fmla="*/ 1843 h 3096"/>
                <a:gd name="T18" fmla="*/ 1310 w 3212"/>
                <a:gd name="T19" fmla="*/ 1837 h 3096"/>
                <a:gd name="T20" fmla="*/ 20 w 3212"/>
                <a:gd name="T21" fmla="*/ 1506 h 3096"/>
                <a:gd name="T22" fmla="*/ 1306 w 3212"/>
                <a:gd name="T23" fmla="*/ 1226 h 3096"/>
                <a:gd name="T24" fmla="*/ 1314 w 3212"/>
                <a:gd name="T25" fmla="*/ 1222 h 3096"/>
                <a:gd name="T26" fmla="*/ 1318 w 3212"/>
                <a:gd name="T27" fmla="*/ 1214 h 3096"/>
                <a:gd name="T28" fmla="*/ 1616 w 3212"/>
                <a:gd name="T29" fmla="*/ 12 h 3096"/>
                <a:gd name="T30" fmla="*/ 1298 w 3212"/>
                <a:gd name="T31" fmla="*/ 1194 h 3096"/>
                <a:gd name="T32" fmla="*/ 8 w 3212"/>
                <a:gd name="T33" fmla="*/ 1508 h 3096"/>
                <a:gd name="T34" fmla="*/ 2 w 3212"/>
                <a:gd name="T35" fmla="*/ 1514 h 3096"/>
                <a:gd name="T36" fmla="*/ 0 w 3212"/>
                <a:gd name="T37" fmla="*/ 1526 h 3096"/>
                <a:gd name="T38" fmla="*/ 4 w 3212"/>
                <a:gd name="T39" fmla="*/ 1534 h 3096"/>
                <a:gd name="T40" fmla="*/ 12 w 3212"/>
                <a:gd name="T41" fmla="*/ 1538 h 3096"/>
                <a:gd name="T42" fmla="*/ 1286 w 3212"/>
                <a:gd name="T43" fmla="*/ 1855 h 3096"/>
                <a:gd name="T44" fmla="*/ 1610 w 3212"/>
                <a:gd name="T45" fmla="*/ 3088 h 3096"/>
                <a:gd name="T46" fmla="*/ 1616 w 3212"/>
                <a:gd name="T47" fmla="*/ 3094 h 3096"/>
                <a:gd name="T48" fmla="*/ 1628 w 3212"/>
                <a:gd name="T49" fmla="*/ 3096 h 3096"/>
                <a:gd name="T50" fmla="*/ 1636 w 3212"/>
                <a:gd name="T51" fmla="*/ 3092 h 3096"/>
                <a:gd name="T52" fmla="*/ 1640 w 3212"/>
                <a:gd name="T53" fmla="*/ 3084 h 3096"/>
                <a:gd name="T54" fmla="*/ 1940 w 3212"/>
                <a:gd name="T55" fmla="*/ 1897 h 3096"/>
                <a:gd name="T56" fmla="*/ 3204 w 3212"/>
                <a:gd name="T57" fmla="*/ 1550 h 3096"/>
                <a:gd name="T58" fmla="*/ 3212 w 3212"/>
                <a:gd name="T59" fmla="*/ 1540 h 3096"/>
                <a:gd name="T60" fmla="*/ 3210 w 3212"/>
                <a:gd name="T61" fmla="*/ 1528 h 3096"/>
                <a:gd name="T62" fmla="*/ 3200 w 3212"/>
                <a:gd name="T63" fmla="*/ 1520 h 3096"/>
                <a:gd name="T64" fmla="*/ 1944 w 3212"/>
                <a:gd name="T65" fmla="*/ 1232 h 3096"/>
                <a:gd name="T66" fmla="*/ 1646 w 3212"/>
                <a:gd name="T67" fmla="*/ 8 h 3096"/>
                <a:gd name="T68" fmla="*/ 1640 w 3212"/>
                <a:gd name="T69" fmla="*/ 2 h 3096"/>
                <a:gd name="T70" fmla="*/ 1628 w 3212"/>
                <a:gd name="T71" fmla="*/ 0 h 3096"/>
                <a:gd name="T72" fmla="*/ 1620 w 3212"/>
                <a:gd name="T73" fmla="*/ 4 h 3096"/>
                <a:gd name="T74" fmla="*/ 1616 w 3212"/>
                <a:gd name="T75" fmla="*/ 12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12" h="3096">
                  <a:moveTo>
                    <a:pt x="1648" y="20"/>
                  </a:moveTo>
                  <a:lnTo>
                    <a:pt x="1616" y="20"/>
                  </a:lnTo>
                  <a:lnTo>
                    <a:pt x="1912" y="1240"/>
                  </a:lnTo>
                  <a:lnTo>
                    <a:pt x="1914" y="1244"/>
                  </a:lnTo>
                  <a:lnTo>
                    <a:pt x="1916" y="1248"/>
                  </a:lnTo>
                  <a:lnTo>
                    <a:pt x="1920" y="1250"/>
                  </a:lnTo>
                  <a:lnTo>
                    <a:pt x="1924" y="1252"/>
                  </a:lnTo>
                  <a:lnTo>
                    <a:pt x="3192" y="1552"/>
                  </a:lnTo>
                  <a:lnTo>
                    <a:pt x="3192" y="1520"/>
                  </a:lnTo>
                  <a:lnTo>
                    <a:pt x="1932" y="1865"/>
                  </a:lnTo>
                  <a:lnTo>
                    <a:pt x="1928" y="1867"/>
                  </a:lnTo>
                  <a:lnTo>
                    <a:pt x="1924" y="1869"/>
                  </a:lnTo>
                  <a:lnTo>
                    <a:pt x="1922" y="1873"/>
                  </a:lnTo>
                  <a:lnTo>
                    <a:pt x="1920" y="1877"/>
                  </a:lnTo>
                  <a:lnTo>
                    <a:pt x="1608" y="3076"/>
                  </a:lnTo>
                  <a:lnTo>
                    <a:pt x="1640" y="3076"/>
                  </a:lnTo>
                  <a:lnTo>
                    <a:pt x="1318" y="1847"/>
                  </a:lnTo>
                  <a:lnTo>
                    <a:pt x="1316" y="1843"/>
                  </a:lnTo>
                  <a:lnTo>
                    <a:pt x="1314" y="1839"/>
                  </a:lnTo>
                  <a:lnTo>
                    <a:pt x="1310" y="1837"/>
                  </a:lnTo>
                  <a:lnTo>
                    <a:pt x="1306" y="1835"/>
                  </a:lnTo>
                  <a:lnTo>
                    <a:pt x="20" y="1506"/>
                  </a:lnTo>
                  <a:lnTo>
                    <a:pt x="20" y="1538"/>
                  </a:lnTo>
                  <a:lnTo>
                    <a:pt x="1306" y="1226"/>
                  </a:lnTo>
                  <a:lnTo>
                    <a:pt x="1310" y="1224"/>
                  </a:lnTo>
                  <a:lnTo>
                    <a:pt x="1314" y="1222"/>
                  </a:lnTo>
                  <a:lnTo>
                    <a:pt x="1316" y="1218"/>
                  </a:lnTo>
                  <a:lnTo>
                    <a:pt x="1318" y="1214"/>
                  </a:lnTo>
                  <a:lnTo>
                    <a:pt x="1648" y="20"/>
                  </a:lnTo>
                  <a:lnTo>
                    <a:pt x="1616" y="12"/>
                  </a:lnTo>
                  <a:lnTo>
                    <a:pt x="1286" y="1206"/>
                  </a:lnTo>
                  <a:lnTo>
                    <a:pt x="1298" y="1194"/>
                  </a:lnTo>
                  <a:lnTo>
                    <a:pt x="12" y="1506"/>
                  </a:lnTo>
                  <a:lnTo>
                    <a:pt x="8" y="1508"/>
                  </a:lnTo>
                  <a:lnTo>
                    <a:pt x="4" y="1510"/>
                  </a:lnTo>
                  <a:lnTo>
                    <a:pt x="2" y="1514"/>
                  </a:lnTo>
                  <a:lnTo>
                    <a:pt x="0" y="1518"/>
                  </a:lnTo>
                  <a:lnTo>
                    <a:pt x="0" y="1526"/>
                  </a:lnTo>
                  <a:lnTo>
                    <a:pt x="2" y="1530"/>
                  </a:lnTo>
                  <a:lnTo>
                    <a:pt x="4" y="1534"/>
                  </a:lnTo>
                  <a:lnTo>
                    <a:pt x="8" y="1536"/>
                  </a:lnTo>
                  <a:lnTo>
                    <a:pt x="12" y="1538"/>
                  </a:lnTo>
                  <a:lnTo>
                    <a:pt x="1298" y="1867"/>
                  </a:lnTo>
                  <a:lnTo>
                    <a:pt x="1286" y="1855"/>
                  </a:lnTo>
                  <a:lnTo>
                    <a:pt x="1608" y="3084"/>
                  </a:lnTo>
                  <a:lnTo>
                    <a:pt x="1610" y="3088"/>
                  </a:lnTo>
                  <a:lnTo>
                    <a:pt x="1612" y="3092"/>
                  </a:lnTo>
                  <a:lnTo>
                    <a:pt x="1616" y="3094"/>
                  </a:lnTo>
                  <a:lnTo>
                    <a:pt x="1620" y="3096"/>
                  </a:lnTo>
                  <a:lnTo>
                    <a:pt x="1628" y="3096"/>
                  </a:lnTo>
                  <a:lnTo>
                    <a:pt x="1632" y="3094"/>
                  </a:lnTo>
                  <a:lnTo>
                    <a:pt x="1636" y="3092"/>
                  </a:lnTo>
                  <a:lnTo>
                    <a:pt x="1638" y="3088"/>
                  </a:lnTo>
                  <a:lnTo>
                    <a:pt x="1640" y="3084"/>
                  </a:lnTo>
                  <a:lnTo>
                    <a:pt x="1952" y="1885"/>
                  </a:lnTo>
                  <a:lnTo>
                    <a:pt x="1940" y="1897"/>
                  </a:lnTo>
                  <a:lnTo>
                    <a:pt x="3200" y="1552"/>
                  </a:lnTo>
                  <a:lnTo>
                    <a:pt x="3204" y="1550"/>
                  </a:lnTo>
                  <a:lnTo>
                    <a:pt x="3210" y="1544"/>
                  </a:lnTo>
                  <a:lnTo>
                    <a:pt x="3212" y="1540"/>
                  </a:lnTo>
                  <a:lnTo>
                    <a:pt x="3212" y="1532"/>
                  </a:lnTo>
                  <a:lnTo>
                    <a:pt x="3210" y="1528"/>
                  </a:lnTo>
                  <a:lnTo>
                    <a:pt x="3204" y="1522"/>
                  </a:lnTo>
                  <a:lnTo>
                    <a:pt x="3200" y="1520"/>
                  </a:lnTo>
                  <a:lnTo>
                    <a:pt x="1932" y="1220"/>
                  </a:lnTo>
                  <a:lnTo>
                    <a:pt x="1944" y="1232"/>
                  </a:lnTo>
                  <a:lnTo>
                    <a:pt x="1648" y="12"/>
                  </a:lnTo>
                  <a:lnTo>
                    <a:pt x="1646" y="8"/>
                  </a:lnTo>
                  <a:lnTo>
                    <a:pt x="1644" y="4"/>
                  </a:lnTo>
                  <a:lnTo>
                    <a:pt x="1640" y="2"/>
                  </a:lnTo>
                  <a:lnTo>
                    <a:pt x="1636" y="0"/>
                  </a:lnTo>
                  <a:lnTo>
                    <a:pt x="1628" y="0"/>
                  </a:lnTo>
                  <a:lnTo>
                    <a:pt x="1624" y="2"/>
                  </a:lnTo>
                  <a:lnTo>
                    <a:pt x="1620" y="4"/>
                  </a:lnTo>
                  <a:lnTo>
                    <a:pt x="1618" y="8"/>
                  </a:lnTo>
                  <a:lnTo>
                    <a:pt x="1616" y="12"/>
                  </a:lnTo>
                  <a:lnTo>
                    <a:pt x="1648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1" name="Freeform 9"/>
            <p:cNvSpPr>
              <a:spLocks/>
            </p:cNvSpPr>
            <p:nvPr/>
          </p:nvSpPr>
          <p:spPr bwMode="auto">
            <a:xfrm>
              <a:off x="1973" y="7218"/>
              <a:ext cx="138" cy="665"/>
            </a:xfrm>
            <a:custGeom>
              <a:avLst/>
              <a:gdLst>
                <a:gd name="T0" fmla="*/ 12 w 312"/>
                <a:gd name="T1" fmla="*/ 0 h 1516"/>
                <a:gd name="T2" fmla="*/ 312 w 312"/>
                <a:gd name="T3" fmla="*/ 1212 h 1516"/>
                <a:gd name="T4" fmla="*/ 0 w 312"/>
                <a:gd name="T5" fmla="*/ 1516 h 1516"/>
                <a:gd name="T6" fmla="*/ 12 w 312"/>
                <a:gd name="T7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1516">
                  <a:moveTo>
                    <a:pt x="12" y="0"/>
                  </a:moveTo>
                  <a:lnTo>
                    <a:pt x="312" y="1212"/>
                  </a:lnTo>
                  <a:lnTo>
                    <a:pt x="0" y="151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3CC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2" name="Freeform 10"/>
            <p:cNvSpPr>
              <a:spLocks/>
            </p:cNvSpPr>
            <p:nvPr/>
          </p:nvSpPr>
          <p:spPr bwMode="auto">
            <a:xfrm>
              <a:off x="1970" y="7881"/>
              <a:ext cx="698" cy="152"/>
            </a:xfrm>
            <a:custGeom>
              <a:avLst/>
              <a:gdLst>
                <a:gd name="T0" fmla="*/ 1574 w 1574"/>
                <a:gd name="T1" fmla="*/ 0 h 345"/>
                <a:gd name="T2" fmla="*/ 326 w 1574"/>
                <a:gd name="T3" fmla="*/ 345 h 345"/>
                <a:gd name="T4" fmla="*/ 0 w 1574"/>
                <a:gd name="T5" fmla="*/ 4 h 345"/>
                <a:gd name="T6" fmla="*/ 1574 w 1574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4" h="345">
                  <a:moveTo>
                    <a:pt x="1574" y="0"/>
                  </a:moveTo>
                  <a:lnTo>
                    <a:pt x="326" y="345"/>
                  </a:lnTo>
                  <a:lnTo>
                    <a:pt x="0" y="4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33CC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3" name="Freeform 11"/>
            <p:cNvSpPr>
              <a:spLocks/>
            </p:cNvSpPr>
            <p:nvPr/>
          </p:nvSpPr>
          <p:spPr bwMode="auto">
            <a:xfrm>
              <a:off x="1832" y="7883"/>
              <a:ext cx="141" cy="681"/>
            </a:xfrm>
            <a:custGeom>
              <a:avLst/>
              <a:gdLst>
                <a:gd name="T0" fmla="*/ 312 w 318"/>
                <a:gd name="T1" fmla="*/ 0 h 1552"/>
                <a:gd name="T2" fmla="*/ 318 w 318"/>
                <a:gd name="T3" fmla="*/ 1552 h 1552"/>
                <a:gd name="T4" fmla="*/ 0 w 318"/>
                <a:gd name="T5" fmla="*/ 311 h 1552"/>
                <a:gd name="T6" fmla="*/ 312 w 318"/>
                <a:gd name="T7" fmla="*/ 0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52">
                  <a:moveTo>
                    <a:pt x="312" y="0"/>
                  </a:moveTo>
                  <a:lnTo>
                    <a:pt x="318" y="1552"/>
                  </a:lnTo>
                  <a:lnTo>
                    <a:pt x="0" y="311"/>
                  </a:lnTo>
                  <a:lnTo>
                    <a:pt x="312" y="0"/>
                  </a:lnTo>
                  <a:close/>
                </a:path>
              </a:pathLst>
            </a:custGeom>
            <a:solidFill>
              <a:srgbClr val="33CC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64" name="Freeform 12"/>
            <p:cNvSpPr>
              <a:spLocks/>
            </p:cNvSpPr>
            <p:nvPr/>
          </p:nvSpPr>
          <p:spPr bwMode="auto">
            <a:xfrm>
              <a:off x="1266" y="7738"/>
              <a:ext cx="704" cy="143"/>
            </a:xfrm>
            <a:custGeom>
              <a:avLst/>
              <a:gdLst>
                <a:gd name="T0" fmla="*/ 0 w 1588"/>
                <a:gd name="T1" fmla="*/ 312 h 326"/>
                <a:gd name="T2" fmla="*/ 1588 w 1588"/>
                <a:gd name="T3" fmla="*/ 326 h 326"/>
                <a:gd name="T4" fmla="*/ 1276 w 1588"/>
                <a:gd name="T5" fmla="*/ 0 h 326"/>
                <a:gd name="T6" fmla="*/ 0 w 1588"/>
                <a:gd name="T7" fmla="*/ 31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8" h="326">
                  <a:moveTo>
                    <a:pt x="0" y="312"/>
                  </a:moveTo>
                  <a:lnTo>
                    <a:pt x="1588" y="326"/>
                  </a:lnTo>
                  <a:lnTo>
                    <a:pt x="1276" y="0"/>
                  </a:lnTo>
                  <a:lnTo>
                    <a:pt x="0" y="312"/>
                  </a:lnTo>
                  <a:close/>
                </a:path>
              </a:pathLst>
            </a:custGeom>
            <a:solidFill>
              <a:srgbClr val="33CC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2279651" y="3214689"/>
            <a:ext cx="1368425" cy="1303337"/>
            <a:chOff x="1824" y="3835"/>
            <a:chExt cx="963" cy="971"/>
          </a:xfrm>
        </p:grpSpPr>
        <p:sp>
          <p:nvSpPr>
            <p:cNvPr id="23566" name="Freeform 14"/>
            <p:cNvSpPr>
              <a:spLocks/>
            </p:cNvSpPr>
            <p:nvPr/>
          </p:nvSpPr>
          <p:spPr bwMode="auto">
            <a:xfrm>
              <a:off x="2023" y="4451"/>
              <a:ext cx="289" cy="242"/>
            </a:xfrm>
            <a:custGeom>
              <a:avLst/>
              <a:gdLst>
                <a:gd name="T0" fmla="*/ 578 w 578"/>
                <a:gd name="T1" fmla="*/ 484 h 484"/>
                <a:gd name="T2" fmla="*/ 576 w 578"/>
                <a:gd name="T3" fmla="*/ 484 h 484"/>
                <a:gd name="T4" fmla="*/ 571 w 578"/>
                <a:gd name="T5" fmla="*/ 484 h 484"/>
                <a:gd name="T6" fmla="*/ 561 w 578"/>
                <a:gd name="T7" fmla="*/ 484 h 484"/>
                <a:gd name="T8" fmla="*/ 549 w 578"/>
                <a:gd name="T9" fmla="*/ 484 h 484"/>
                <a:gd name="T10" fmla="*/ 534 w 578"/>
                <a:gd name="T11" fmla="*/ 484 h 484"/>
                <a:gd name="T12" fmla="*/ 517 w 578"/>
                <a:gd name="T13" fmla="*/ 484 h 484"/>
                <a:gd name="T14" fmla="*/ 498 w 578"/>
                <a:gd name="T15" fmla="*/ 484 h 484"/>
                <a:gd name="T16" fmla="*/ 477 w 578"/>
                <a:gd name="T17" fmla="*/ 484 h 484"/>
                <a:gd name="T18" fmla="*/ 456 w 578"/>
                <a:gd name="T19" fmla="*/ 484 h 484"/>
                <a:gd name="T20" fmla="*/ 432 w 578"/>
                <a:gd name="T21" fmla="*/ 484 h 484"/>
                <a:gd name="T22" fmla="*/ 409 w 578"/>
                <a:gd name="T23" fmla="*/ 484 h 484"/>
                <a:gd name="T24" fmla="*/ 385 w 578"/>
                <a:gd name="T25" fmla="*/ 484 h 484"/>
                <a:gd name="T26" fmla="*/ 362 w 578"/>
                <a:gd name="T27" fmla="*/ 484 h 484"/>
                <a:gd name="T28" fmla="*/ 339 w 578"/>
                <a:gd name="T29" fmla="*/ 484 h 484"/>
                <a:gd name="T30" fmla="*/ 316 w 578"/>
                <a:gd name="T31" fmla="*/ 484 h 484"/>
                <a:gd name="T32" fmla="*/ 295 w 578"/>
                <a:gd name="T33" fmla="*/ 484 h 484"/>
                <a:gd name="T34" fmla="*/ 256 w 578"/>
                <a:gd name="T35" fmla="*/ 482 h 484"/>
                <a:gd name="T36" fmla="*/ 220 w 578"/>
                <a:gd name="T37" fmla="*/ 474 h 484"/>
                <a:gd name="T38" fmla="*/ 185 w 578"/>
                <a:gd name="T39" fmla="*/ 464 h 484"/>
                <a:gd name="T40" fmla="*/ 151 w 578"/>
                <a:gd name="T41" fmla="*/ 449 h 484"/>
                <a:gd name="T42" fmla="*/ 119 w 578"/>
                <a:gd name="T43" fmla="*/ 430 h 484"/>
                <a:gd name="T44" fmla="*/ 90 w 578"/>
                <a:gd name="T45" fmla="*/ 405 h 484"/>
                <a:gd name="T46" fmla="*/ 64 w 578"/>
                <a:gd name="T47" fmla="*/ 379 h 484"/>
                <a:gd name="T48" fmla="*/ 44 w 578"/>
                <a:gd name="T49" fmla="*/ 348 h 484"/>
                <a:gd name="T50" fmla="*/ 26 w 578"/>
                <a:gd name="T51" fmla="*/ 314 h 484"/>
                <a:gd name="T52" fmla="*/ 12 w 578"/>
                <a:gd name="T53" fmla="*/ 278 h 484"/>
                <a:gd name="T54" fmla="*/ 4 w 578"/>
                <a:gd name="T55" fmla="*/ 238 h 484"/>
                <a:gd name="T56" fmla="*/ 0 w 578"/>
                <a:gd name="T57" fmla="*/ 195 h 484"/>
                <a:gd name="T58" fmla="*/ 3 w 578"/>
                <a:gd name="T59" fmla="*/ 150 h 484"/>
                <a:gd name="T60" fmla="*/ 10 w 578"/>
                <a:gd name="T61" fmla="*/ 102 h 484"/>
                <a:gd name="T62" fmla="*/ 24 w 578"/>
                <a:gd name="T63" fmla="*/ 52 h 484"/>
                <a:gd name="T64" fmla="*/ 46 w 578"/>
                <a:gd name="T65" fmla="*/ 0 h 484"/>
                <a:gd name="T66" fmla="*/ 578 w 578"/>
                <a:gd name="T67" fmla="*/ 0 h 484"/>
                <a:gd name="T68" fmla="*/ 578 w 578"/>
                <a:gd name="T6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8" h="484">
                  <a:moveTo>
                    <a:pt x="578" y="484"/>
                  </a:moveTo>
                  <a:lnTo>
                    <a:pt x="576" y="484"/>
                  </a:lnTo>
                  <a:lnTo>
                    <a:pt x="571" y="484"/>
                  </a:lnTo>
                  <a:lnTo>
                    <a:pt x="561" y="484"/>
                  </a:lnTo>
                  <a:lnTo>
                    <a:pt x="549" y="484"/>
                  </a:lnTo>
                  <a:lnTo>
                    <a:pt x="534" y="484"/>
                  </a:lnTo>
                  <a:lnTo>
                    <a:pt x="517" y="484"/>
                  </a:lnTo>
                  <a:lnTo>
                    <a:pt x="498" y="484"/>
                  </a:lnTo>
                  <a:lnTo>
                    <a:pt x="477" y="484"/>
                  </a:lnTo>
                  <a:lnTo>
                    <a:pt x="456" y="484"/>
                  </a:lnTo>
                  <a:lnTo>
                    <a:pt x="432" y="484"/>
                  </a:lnTo>
                  <a:lnTo>
                    <a:pt x="409" y="484"/>
                  </a:lnTo>
                  <a:lnTo>
                    <a:pt x="385" y="484"/>
                  </a:lnTo>
                  <a:lnTo>
                    <a:pt x="362" y="484"/>
                  </a:lnTo>
                  <a:lnTo>
                    <a:pt x="339" y="484"/>
                  </a:lnTo>
                  <a:lnTo>
                    <a:pt x="316" y="484"/>
                  </a:lnTo>
                  <a:lnTo>
                    <a:pt x="295" y="484"/>
                  </a:lnTo>
                  <a:lnTo>
                    <a:pt x="256" y="482"/>
                  </a:lnTo>
                  <a:lnTo>
                    <a:pt x="220" y="474"/>
                  </a:lnTo>
                  <a:lnTo>
                    <a:pt x="185" y="464"/>
                  </a:lnTo>
                  <a:lnTo>
                    <a:pt x="151" y="449"/>
                  </a:lnTo>
                  <a:lnTo>
                    <a:pt x="119" y="430"/>
                  </a:lnTo>
                  <a:lnTo>
                    <a:pt x="90" y="405"/>
                  </a:lnTo>
                  <a:lnTo>
                    <a:pt x="64" y="379"/>
                  </a:lnTo>
                  <a:lnTo>
                    <a:pt x="44" y="348"/>
                  </a:lnTo>
                  <a:lnTo>
                    <a:pt x="26" y="314"/>
                  </a:lnTo>
                  <a:lnTo>
                    <a:pt x="12" y="278"/>
                  </a:lnTo>
                  <a:lnTo>
                    <a:pt x="4" y="238"/>
                  </a:lnTo>
                  <a:lnTo>
                    <a:pt x="0" y="195"/>
                  </a:lnTo>
                  <a:lnTo>
                    <a:pt x="3" y="150"/>
                  </a:lnTo>
                  <a:lnTo>
                    <a:pt x="10" y="102"/>
                  </a:lnTo>
                  <a:lnTo>
                    <a:pt x="24" y="52"/>
                  </a:lnTo>
                  <a:lnTo>
                    <a:pt x="46" y="0"/>
                  </a:lnTo>
                  <a:lnTo>
                    <a:pt x="578" y="0"/>
                  </a:lnTo>
                  <a:lnTo>
                    <a:pt x="578" y="484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7" name="Freeform 15"/>
            <p:cNvSpPr>
              <a:spLocks/>
            </p:cNvSpPr>
            <p:nvPr/>
          </p:nvSpPr>
          <p:spPr bwMode="auto">
            <a:xfrm>
              <a:off x="1824" y="4130"/>
              <a:ext cx="376" cy="471"/>
            </a:xfrm>
            <a:custGeom>
              <a:avLst/>
              <a:gdLst>
                <a:gd name="T0" fmla="*/ 357 w 753"/>
                <a:gd name="T1" fmla="*/ 941 h 941"/>
                <a:gd name="T2" fmla="*/ 346 w 753"/>
                <a:gd name="T3" fmla="*/ 897 h 941"/>
                <a:gd name="T4" fmla="*/ 341 w 753"/>
                <a:gd name="T5" fmla="*/ 854 h 941"/>
                <a:gd name="T6" fmla="*/ 341 w 753"/>
                <a:gd name="T7" fmla="*/ 811 h 941"/>
                <a:gd name="T8" fmla="*/ 345 w 753"/>
                <a:gd name="T9" fmla="*/ 768 h 941"/>
                <a:gd name="T10" fmla="*/ 353 w 753"/>
                <a:gd name="T11" fmla="*/ 726 h 941"/>
                <a:gd name="T12" fmla="*/ 366 w 753"/>
                <a:gd name="T13" fmla="*/ 685 h 941"/>
                <a:gd name="T14" fmla="*/ 380 w 753"/>
                <a:gd name="T15" fmla="*/ 644 h 941"/>
                <a:gd name="T16" fmla="*/ 397 w 753"/>
                <a:gd name="T17" fmla="*/ 604 h 941"/>
                <a:gd name="T18" fmla="*/ 417 w 753"/>
                <a:gd name="T19" fmla="*/ 567 h 941"/>
                <a:gd name="T20" fmla="*/ 437 w 753"/>
                <a:gd name="T21" fmla="*/ 529 h 941"/>
                <a:gd name="T22" fmla="*/ 458 w 753"/>
                <a:gd name="T23" fmla="*/ 495 h 941"/>
                <a:gd name="T24" fmla="*/ 478 w 753"/>
                <a:gd name="T25" fmla="*/ 461 h 941"/>
                <a:gd name="T26" fmla="*/ 499 w 753"/>
                <a:gd name="T27" fmla="*/ 430 h 941"/>
                <a:gd name="T28" fmla="*/ 520 w 753"/>
                <a:gd name="T29" fmla="*/ 402 h 941"/>
                <a:gd name="T30" fmla="*/ 538 w 753"/>
                <a:gd name="T31" fmla="*/ 375 h 941"/>
                <a:gd name="T32" fmla="*/ 554 w 753"/>
                <a:gd name="T33" fmla="*/ 351 h 941"/>
                <a:gd name="T34" fmla="*/ 753 w 753"/>
                <a:gd name="T35" fmla="*/ 472 h 941"/>
                <a:gd name="T36" fmla="*/ 514 w 753"/>
                <a:gd name="T37" fmla="*/ 33 h 941"/>
                <a:gd name="T38" fmla="*/ 0 w 753"/>
                <a:gd name="T39" fmla="*/ 0 h 941"/>
                <a:gd name="T40" fmla="*/ 179 w 753"/>
                <a:gd name="T41" fmla="*/ 122 h 941"/>
                <a:gd name="T42" fmla="*/ 159 w 753"/>
                <a:gd name="T43" fmla="*/ 156 h 941"/>
                <a:gd name="T44" fmla="*/ 136 w 753"/>
                <a:gd name="T45" fmla="*/ 195 h 941"/>
                <a:gd name="T46" fmla="*/ 115 w 753"/>
                <a:gd name="T47" fmla="*/ 238 h 941"/>
                <a:gd name="T48" fmla="*/ 96 w 753"/>
                <a:gd name="T49" fmla="*/ 281 h 941"/>
                <a:gd name="T50" fmla="*/ 80 w 753"/>
                <a:gd name="T51" fmla="*/ 325 h 941"/>
                <a:gd name="T52" fmla="*/ 73 w 753"/>
                <a:gd name="T53" fmla="*/ 369 h 941"/>
                <a:gd name="T54" fmla="*/ 74 w 753"/>
                <a:gd name="T55" fmla="*/ 409 h 941"/>
                <a:gd name="T56" fmla="*/ 86 w 753"/>
                <a:gd name="T57" fmla="*/ 447 h 941"/>
                <a:gd name="T58" fmla="*/ 106 w 753"/>
                <a:gd name="T59" fmla="*/ 482 h 941"/>
                <a:gd name="T60" fmla="*/ 126 w 753"/>
                <a:gd name="T61" fmla="*/ 519 h 941"/>
                <a:gd name="T62" fmla="*/ 148 w 753"/>
                <a:gd name="T63" fmla="*/ 558 h 941"/>
                <a:gd name="T64" fmla="*/ 170 w 753"/>
                <a:gd name="T65" fmla="*/ 600 h 941"/>
                <a:gd name="T66" fmla="*/ 193 w 753"/>
                <a:gd name="T67" fmla="*/ 641 h 941"/>
                <a:gd name="T68" fmla="*/ 215 w 753"/>
                <a:gd name="T69" fmla="*/ 681 h 941"/>
                <a:gd name="T70" fmla="*/ 237 w 753"/>
                <a:gd name="T71" fmla="*/ 722 h 941"/>
                <a:gd name="T72" fmla="*/ 259 w 753"/>
                <a:gd name="T73" fmla="*/ 761 h 941"/>
                <a:gd name="T74" fmla="*/ 278 w 753"/>
                <a:gd name="T75" fmla="*/ 797 h 941"/>
                <a:gd name="T76" fmla="*/ 298 w 753"/>
                <a:gd name="T77" fmla="*/ 831 h 941"/>
                <a:gd name="T78" fmla="*/ 315 w 753"/>
                <a:gd name="T79" fmla="*/ 862 h 941"/>
                <a:gd name="T80" fmla="*/ 329 w 753"/>
                <a:gd name="T81" fmla="*/ 888 h 941"/>
                <a:gd name="T82" fmla="*/ 340 w 753"/>
                <a:gd name="T83" fmla="*/ 910 h 941"/>
                <a:gd name="T84" fmla="*/ 350 w 753"/>
                <a:gd name="T85" fmla="*/ 927 h 941"/>
                <a:gd name="T86" fmla="*/ 355 w 753"/>
                <a:gd name="T87" fmla="*/ 937 h 941"/>
                <a:gd name="T88" fmla="*/ 357 w 753"/>
                <a:gd name="T89" fmla="*/ 941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3" h="941">
                  <a:moveTo>
                    <a:pt x="357" y="941"/>
                  </a:moveTo>
                  <a:lnTo>
                    <a:pt x="346" y="897"/>
                  </a:lnTo>
                  <a:lnTo>
                    <a:pt x="341" y="854"/>
                  </a:lnTo>
                  <a:lnTo>
                    <a:pt x="341" y="811"/>
                  </a:lnTo>
                  <a:lnTo>
                    <a:pt x="345" y="768"/>
                  </a:lnTo>
                  <a:lnTo>
                    <a:pt x="353" y="726"/>
                  </a:lnTo>
                  <a:lnTo>
                    <a:pt x="366" y="685"/>
                  </a:lnTo>
                  <a:lnTo>
                    <a:pt x="380" y="644"/>
                  </a:lnTo>
                  <a:lnTo>
                    <a:pt x="397" y="604"/>
                  </a:lnTo>
                  <a:lnTo>
                    <a:pt x="417" y="567"/>
                  </a:lnTo>
                  <a:lnTo>
                    <a:pt x="437" y="529"/>
                  </a:lnTo>
                  <a:lnTo>
                    <a:pt x="458" y="495"/>
                  </a:lnTo>
                  <a:lnTo>
                    <a:pt x="478" y="461"/>
                  </a:lnTo>
                  <a:lnTo>
                    <a:pt x="499" y="430"/>
                  </a:lnTo>
                  <a:lnTo>
                    <a:pt x="520" y="402"/>
                  </a:lnTo>
                  <a:lnTo>
                    <a:pt x="538" y="375"/>
                  </a:lnTo>
                  <a:lnTo>
                    <a:pt x="554" y="351"/>
                  </a:lnTo>
                  <a:lnTo>
                    <a:pt x="753" y="472"/>
                  </a:lnTo>
                  <a:lnTo>
                    <a:pt x="514" y="33"/>
                  </a:lnTo>
                  <a:lnTo>
                    <a:pt x="0" y="0"/>
                  </a:lnTo>
                  <a:lnTo>
                    <a:pt x="179" y="122"/>
                  </a:lnTo>
                  <a:lnTo>
                    <a:pt x="159" y="156"/>
                  </a:lnTo>
                  <a:lnTo>
                    <a:pt x="136" y="195"/>
                  </a:lnTo>
                  <a:lnTo>
                    <a:pt x="115" y="238"/>
                  </a:lnTo>
                  <a:lnTo>
                    <a:pt x="96" y="281"/>
                  </a:lnTo>
                  <a:lnTo>
                    <a:pt x="80" y="325"/>
                  </a:lnTo>
                  <a:lnTo>
                    <a:pt x="73" y="369"/>
                  </a:lnTo>
                  <a:lnTo>
                    <a:pt x="74" y="409"/>
                  </a:lnTo>
                  <a:lnTo>
                    <a:pt x="86" y="447"/>
                  </a:lnTo>
                  <a:lnTo>
                    <a:pt x="106" y="482"/>
                  </a:lnTo>
                  <a:lnTo>
                    <a:pt x="126" y="519"/>
                  </a:lnTo>
                  <a:lnTo>
                    <a:pt x="148" y="558"/>
                  </a:lnTo>
                  <a:lnTo>
                    <a:pt x="170" y="600"/>
                  </a:lnTo>
                  <a:lnTo>
                    <a:pt x="193" y="641"/>
                  </a:lnTo>
                  <a:lnTo>
                    <a:pt x="215" y="681"/>
                  </a:lnTo>
                  <a:lnTo>
                    <a:pt x="237" y="722"/>
                  </a:lnTo>
                  <a:lnTo>
                    <a:pt x="259" y="761"/>
                  </a:lnTo>
                  <a:lnTo>
                    <a:pt x="278" y="797"/>
                  </a:lnTo>
                  <a:lnTo>
                    <a:pt x="298" y="831"/>
                  </a:lnTo>
                  <a:lnTo>
                    <a:pt x="315" y="862"/>
                  </a:lnTo>
                  <a:lnTo>
                    <a:pt x="329" y="888"/>
                  </a:lnTo>
                  <a:lnTo>
                    <a:pt x="340" y="910"/>
                  </a:lnTo>
                  <a:lnTo>
                    <a:pt x="350" y="927"/>
                  </a:lnTo>
                  <a:lnTo>
                    <a:pt x="355" y="937"/>
                  </a:lnTo>
                  <a:lnTo>
                    <a:pt x="357" y="941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8" name="Freeform 16"/>
            <p:cNvSpPr>
              <a:spLocks/>
            </p:cNvSpPr>
            <p:nvPr/>
          </p:nvSpPr>
          <p:spPr bwMode="auto">
            <a:xfrm>
              <a:off x="2487" y="4106"/>
              <a:ext cx="300" cy="350"/>
            </a:xfrm>
            <a:custGeom>
              <a:avLst/>
              <a:gdLst>
                <a:gd name="T0" fmla="*/ 424 w 600"/>
                <a:gd name="T1" fmla="*/ 0 h 700"/>
                <a:gd name="T2" fmla="*/ 428 w 600"/>
                <a:gd name="T3" fmla="*/ 6 h 700"/>
                <a:gd name="T4" fmla="*/ 437 w 600"/>
                <a:gd name="T5" fmla="*/ 26 h 700"/>
                <a:gd name="T6" fmla="*/ 453 w 600"/>
                <a:gd name="T7" fmla="*/ 52 h 700"/>
                <a:gd name="T8" fmla="*/ 473 w 600"/>
                <a:gd name="T9" fmla="*/ 88 h 700"/>
                <a:gd name="T10" fmla="*/ 494 w 600"/>
                <a:gd name="T11" fmla="*/ 126 h 700"/>
                <a:gd name="T12" fmla="*/ 517 w 600"/>
                <a:gd name="T13" fmla="*/ 168 h 700"/>
                <a:gd name="T14" fmla="*/ 541 w 600"/>
                <a:gd name="T15" fmla="*/ 209 h 700"/>
                <a:gd name="T16" fmla="*/ 561 w 600"/>
                <a:gd name="T17" fmla="*/ 247 h 700"/>
                <a:gd name="T18" fmla="*/ 578 w 600"/>
                <a:gd name="T19" fmla="*/ 282 h 700"/>
                <a:gd name="T20" fmla="*/ 590 w 600"/>
                <a:gd name="T21" fmla="*/ 317 h 700"/>
                <a:gd name="T22" fmla="*/ 598 w 600"/>
                <a:gd name="T23" fmla="*/ 354 h 700"/>
                <a:gd name="T24" fmla="*/ 600 w 600"/>
                <a:gd name="T25" fmla="*/ 391 h 700"/>
                <a:gd name="T26" fmla="*/ 599 w 600"/>
                <a:gd name="T27" fmla="*/ 428 h 700"/>
                <a:gd name="T28" fmla="*/ 593 w 600"/>
                <a:gd name="T29" fmla="*/ 464 h 700"/>
                <a:gd name="T30" fmla="*/ 582 w 600"/>
                <a:gd name="T31" fmla="*/ 499 h 700"/>
                <a:gd name="T32" fmla="*/ 566 w 600"/>
                <a:gd name="T33" fmla="*/ 533 h 700"/>
                <a:gd name="T34" fmla="*/ 544 w 600"/>
                <a:gd name="T35" fmla="*/ 565 h 700"/>
                <a:gd name="T36" fmla="*/ 519 w 600"/>
                <a:gd name="T37" fmla="*/ 594 h 700"/>
                <a:gd name="T38" fmla="*/ 488 w 600"/>
                <a:gd name="T39" fmla="*/ 622 h 700"/>
                <a:gd name="T40" fmla="*/ 453 w 600"/>
                <a:gd name="T41" fmla="*/ 645 h 700"/>
                <a:gd name="T42" fmla="*/ 412 w 600"/>
                <a:gd name="T43" fmla="*/ 666 h 700"/>
                <a:gd name="T44" fmla="*/ 367 w 600"/>
                <a:gd name="T45" fmla="*/ 681 h 700"/>
                <a:gd name="T46" fmla="*/ 316 w 600"/>
                <a:gd name="T47" fmla="*/ 692 h 700"/>
                <a:gd name="T48" fmla="*/ 260 w 600"/>
                <a:gd name="T49" fmla="*/ 700 h 700"/>
                <a:gd name="T50" fmla="*/ 0 w 600"/>
                <a:gd name="T51" fmla="*/ 236 h 700"/>
                <a:gd name="T52" fmla="*/ 424 w 600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0" h="700">
                  <a:moveTo>
                    <a:pt x="424" y="0"/>
                  </a:moveTo>
                  <a:lnTo>
                    <a:pt x="428" y="6"/>
                  </a:lnTo>
                  <a:lnTo>
                    <a:pt x="437" y="26"/>
                  </a:lnTo>
                  <a:lnTo>
                    <a:pt x="453" y="52"/>
                  </a:lnTo>
                  <a:lnTo>
                    <a:pt x="473" y="88"/>
                  </a:lnTo>
                  <a:lnTo>
                    <a:pt x="494" y="126"/>
                  </a:lnTo>
                  <a:lnTo>
                    <a:pt x="517" y="168"/>
                  </a:lnTo>
                  <a:lnTo>
                    <a:pt x="541" y="209"/>
                  </a:lnTo>
                  <a:lnTo>
                    <a:pt x="561" y="247"/>
                  </a:lnTo>
                  <a:lnTo>
                    <a:pt x="578" y="282"/>
                  </a:lnTo>
                  <a:lnTo>
                    <a:pt x="590" y="317"/>
                  </a:lnTo>
                  <a:lnTo>
                    <a:pt x="598" y="354"/>
                  </a:lnTo>
                  <a:lnTo>
                    <a:pt x="600" y="391"/>
                  </a:lnTo>
                  <a:lnTo>
                    <a:pt x="599" y="428"/>
                  </a:lnTo>
                  <a:lnTo>
                    <a:pt x="593" y="464"/>
                  </a:lnTo>
                  <a:lnTo>
                    <a:pt x="582" y="499"/>
                  </a:lnTo>
                  <a:lnTo>
                    <a:pt x="566" y="533"/>
                  </a:lnTo>
                  <a:lnTo>
                    <a:pt x="544" y="565"/>
                  </a:lnTo>
                  <a:lnTo>
                    <a:pt x="519" y="594"/>
                  </a:lnTo>
                  <a:lnTo>
                    <a:pt x="488" y="622"/>
                  </a:lnTo>
                  <a:lnTo>
                    <a:pt x="453" y="645"/>
                  </a:lnTo>
                  <a:lnTo>
                    <a:pt x="412" y="666"/>
                  </a:lnTo>
                  <a:lnTo>
                    <a:pt x="367" y="681"/>
                  </a:lnTo>
                  <a:lnTo>
                    <a:pt x="316" y="692"/>
                  </a:lnTo>
                  <a:lnTo>
                    <a:pt x="260" y="700"/>
                  </a:lnTo>
                  <a:lnTo>
                    <a:pt x="0" y="236"/>
                  </a:lnTo>
                  <a:lnTo>
                    <a:pt x="424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69" name="Freeform 17"/>
            <p:cNvSpPr>
              <a:spLocks/>
            </p:cNvSpPr>
            <p:nvPr/>
          </p:nvSpPr>
          <p:spPr bwMode="auto">
            <a:xfrm>
              <a:off x="2333" y="4362"/>
              <a:ext cx="436" cy="444"/>
            </a:xfrm>
            <a:custGeom>
              <a:avLst/>
              <a:gdLst>
                <a:gd name="T0" fmla="*/ 871 w 871"/>
                <a:gd name="T1" fmla="*/ 116 h 887"/>
                <a:gd name="T2" fmla="*/ 838 w 871"/>
                <a:gd name="T3" fmla="*/ 146 h 887"/>
                <a:gd name="T4" fmla="*/ 803 w 871"/>
                <a:gd name="T5" fmla="*/ 172 h 887"/>
                <a:gd name="T6" fmla="*/ 765 w 871"/>
                <a:gd name="T7" fmla="*/ 194 h 887"/>
                <a:gd name="T8" fmla="*/ 726 w 871"/>
                <a:gd name="T9" fmla="*/ 211 h 887"/>
                <a:gd name="T10" fmla="*/ 685 w 871"/>
                <a:gd name="T11" fmla="*/ 224 h 887"/>
                <a:gd name="T12" fmla="*/ 642 w 871"/>
                <a:gd name="T13" fmla="*/ 234 h 887"/>
                <a:gd name="T14" fmla="*/ 600 w 871"/>
                <a:gd name="T15" fmla="*/ 241 h 887"/>
                <a:gd name="T16" fmla="*/ 557 w 871"/>
                <a:gd name="T17" fmla="*/ 245 h 887"/>
                <a:gd name="T18" fmla="*/ 514 w 871"/>
                <a:gd name="T19" fmla="*/ 247 h 887"/>
                <a:gd name="T20" fmla="*/ 472 w 871"/>
                <a:gd name="T21" fmla="*/ 247 h 887"/>
                <a:gd name="T22" fmla="*/ 431 w 871"/>
                <a:gd name="T23" fmla="*/ 246 h 887"/>
                <a:gd name="T24" fmla="*/ 392 w 871"/>
                <a:gd name="T25" fmla="*/ 244 h 887"/>
                <a:gd name="T26" fmla="*/ 355 w 871"/>
                <a:gd name="T27" fmla="*/ 241 h 887"/>
                <a:gd name="T28" fmla="*/ 319 w 871"/>
                <a:gd name="T29" fmla="*/ 237 h 887"/>
                <a:gd name="T30" fmla="*/ 288 w 871"/>
                <a:gd name="T31" fmla="*/ 235 h 887"/>
                <a:gd name="T32" fmla="*/ 259 w 871"/>
                <a:gd name="T33" fmla="*/ 233 h 887"/>
                <a:gd name="T34" fmla="*/ 268 w 871"/>
                <a:gd name="T35" fmla="*/ 0 h 887"/>
                <a:gd name="T36" fmla="*/ 0 w 871"/>
                <a:gd name="T37" fmla="*/ 422 h 887"/>
                <a:gd name="T38" fmla="*/ 222 w 871"/>
                <a:gd name="T39" fmla="*/ 887 h 887"/>
                <a:gd name="T40" fmla="*/ 243 w 871"/>
                <a:gd name="T41" fmla="*/ 671 h 887"/>
                <a:gd name="T42" fmla="*/ 262 w 871"/>
                <a:gd name="T43" fmla="*/ 671 h 887"/>
                <a:gd name="T44" fmla="*/ 283 w 871"/>
                <a:gd name="T45" fmla="*/ 672 h 887"/>
                <a:gd name="T46" fmla="*/ 305 w 871"/>
                <a:gd name="T47" fmla="*/ 672 h 887"/>
                <a:gd name="T48" fmla="*/ 327 w 871"/>
                <a:gd name="T49" fmla="*/ 672 h 887"/>
                <a:gd name="T50" fmla="*/ 351 w 871"/>
                <a:gd name="T51" fmla="*/ 672 h 887"/>
                <a:gd name="T52" fmla="*/ 374 w 871"/>
                <a:gd name="T53" fmla="*/ 671 h 887"/>
                <a:gd name="T54" fmla="*/ 398 w 871"/>
                <a:gd name="T55" fmla="*/ 670 h 887"/>
                <a:gd name="T56" fmla="*/ 421 w 871"/>
                <a:gd name="T57" fmla="*/ 666 h 887"/>
                <a:gd name="T58" fmla="*/ 446 w 871"/>
                <a:gd name="T59" fmla="*/ 664 h 887"/>
                <a:gd name="T60" fmla="*/ 467 w 871"/>
                <a:gd name="T61" fmla="*/ 658 h 887"/>
                <a:gd name="T62" fmla="*/ 489 w 871"/>
                <a:gd name="T63" fmla="*/ 651 h 887"/>
                <a:gd name="T64" fmla="*/ 509 w 871"/>
                <a:gd name="T65" fmla="*/ 644 h 887"/>
                <a:gd name="T66" fmla="*/ 527 w 871"/>
                <a:gd name="T67" fmla="*/ 634 h 887"/>
                <a:gd name="T68" fmla="*/ 544 w 871"/>
                <a:gd name="T69" fmla="*/ 622 h 887"/>
                <a:gd name="T70" fmla="*/ 559 w 871"/>
                <a:gd name="T71" fmla="*/ 609 h 887"/>
                <a:gd name="T72" fmla="*/ 571 w 871"/>
                <a:gd name="T73" fmla="*/ 593 h 887"/>
                <a:gd name="T74" fmla="*/ 591 w 871"/>
                <a:gd name="T75" fmla="*/ 559 h 887"/>
                <a:gd name="T76" fmla="*/ 614 w 871"/>
                <a:gd name="T77" fmla="*/ 523 h 887"/>
                <a:gd name="T78" fmla="*/ 637 w 871"/>
                <a:gd name="T79" fmla="*/ 485 h 887"/>
                <a:gd name="T80" fmla="*/ 663 w 871"/>
                <a:gd name="T81" fmla="*/ 446 h 887"/>
                <a:gd name="T82" fmla="*/ 687 w 871"/>
                <a:gd name="T83" fmla="*/ 406 h 887"/>
                <a:gd name="T84" fmla="*/ 713 w 871"/>
                <a:gd name="T85" fmla="*/ 366 h 887"/>
                <a:gd name="T86" fmla="*/ 737 w 871"/>
                <a:gd name="T87" fmla="*/ 327 h 887"/>
                <a:gd name="T88" fmla="*/ 761 w 871"/>
                <a:gd name="T89" fmla="*/ 290 h 887"/>
                <a:gd name="T90" fmla="*/ 783 w 871"/>
                <a:gd name="T91" fmla="*/ 254 h 887"/>
                <a:gd name="T92" fmla="*/ 804 w 871"/>
                <a:gd name="T93" fmla="*/ 222 h 887"/>
                <a:gd name="T94" fmla="*/ 822 w 871"/>
                <a:gd name="T95" fmla="*/ 193 h 887"/>
                <a:gd name="T96" fmla="*/ 839 w 871"/>
                <a:gd name="T97" fmla="*/ 166 h 887"/>
                <a:gd name="T98" fmla="*/ 852 w 871"/>
                <a:gd name="T99" fmla="*/ 145 h 887"/>
                <a:gd name="T100" fmla="*/ 862 w 871"/>
                <a:gd name="T101" fmla="*/ 129 h 887"/>
                <a:gd name="T102" fmla="*/ 868 w 871"/>
                <a:gd name="T103" fmla="*/ 120 h 887"/>
                <a:gd name="T104" fmla="*/ 871 w 871"/>
                <a:gd name="T105" fmla="*/ 116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887">
                  <a:moveTo>
                    <a:pt x="871" y="116"/>
                  </a:moveTo>
                  <a:lnTo>
                    <a:pt x="838" y="146"/>
                  </a:lnTo>
                  <a:lnTo>
                    <a:pt x="803" y="172"/>
                  </a:lnTo>
                  <a:lnTo>
                    <a:pt x="765" y="194"/>
                  </a:lnTo>
                  <a:lnTo>
                    <a:pt x="726" y="211"/>
                  </a:lnTo>
                  <a:lnTo>
                    <a:pt x="685" y="224"/>
                  </a:lnTo>
                  <a:lnTo>
                    <a:pt x="642" y="234"/>
                  </a:lnTo>
                  <a:lnTo>
                    <a:pt x="600" y="241"/>
                  </a:lnTo>
                  <a:lnTo>
                    <a:pt x="557" y="245"/>
                  </a:lnTo>
                  <a:lnTo>
                    <a:pt x="514" y="247"/>
                  </a:lnTo>
                  <a:lnTo>
                    <a:pt x="472" y="247"/>
                  </a:lnTo>
                  <a:lnTo>
                    <a:pt x="431" y="246"/>
                  </a:lnTo>
                  <a:lnTo>
                    <a:pt x="392" y="244"/>
                  </a:lnTo>
                  <a:lnTo>
                    <a:pt x="355" y="241"/>
                  </a:lnTo>
                  <a:lnTo>
                    <a:pt x="319" y="237"/>
                  </a:lnTo>
                  <a:lnTo>
                    <a:pt x="288" y="235"/>
                  </a:lnTo>
                  <a:lnTo>
                    <a:pt x="259" y="233"/>
                  </a:lnTo>
                  <a:lnTo>
                    <a:pt x="268" y="0"/>
                  </a:lnTo>
                  <a:lnTo>
                    <a:pt x="0" y="422"/>
                  </a:lnTo>
                  <a:lnTo>
                    <a:pt x="222" y="887"/>
                  </a:lnTo>
                  <a:lnTo>
                    <a:pt x="243" y="671"/>
                  </a:lnTo>
                  <a:lnTo>
                    <a:pt x="262" y="671"/>
                  </a:lnTo>
                  <a:lnTo>
                    <a:pt x="283" y="672"/>
                  </a:lnTo>
                  <a:lnTo>
                    <a:pt x="305" y="672"/>
                  </a:lnTo>
                  <a:lnTo>
                    <a:pt x="327" y="672"/>
                  </a:lnTo>
                  <a:lnTo>
                    <a:pt x="351" y="672"/>
                  </a:lnTo>
                  <a:lnTo>
                    <a:pt x="374" y="671"/>
                  </a:lnTo>
                  <a:lnTo>
                    <a:pt x="398" y="670"/>
                  </a:lnTo>
                  <a:lnTo>
                    <a:pt x="421" y="666"/>
                  </a:lnTo>
                  <a:lnTo>
                    <a:pt x="446" y="664"/>
                  </a:lnTo>
                  <a:lnTo>
                    <a:pt x="467" y="658"/>
                  </a:lnTo>
                  <a:lnTo>
                    <a:pt x="489" y="651"/>
                  </a:lnTo>
                  <a:lnTo>
                    <a:pt x="509" y="644"/>
                  </a:lnTo>
                  <a:lnTo>
                    <a:pt x="527" y="634"/>
                  </a:lnTo>
                  <a:lnTo>
                    <a:pt x="544" y="622"/>
                  </a:lnTo>
                  <a:lnTo>
                    <a:pt x="559" y="609"/>
                  </a:lnTo>
                  <a:lnTo>
                    <a:pt x="571" y="593"/>
                  </a:lnTo>
                  <a:lnTo>
                    <a:pt x="591" y="559"/>
                  </a:lnTo>
                  <a:lnTo>
                    <a:pt x="614" y="523"/>
                  </a:lnTo>
                  <a:lnTo>
                    <a:pt x="637" y="485"/>
                  </a:lnTo>
                  <a:lnTo>
                    <a:pt x="663" y="446"/>
                  </a:lnTo>
                  <a:lnTo>
                    <a:pt x="687" y="406"/>
                  </a:lnTo>
                  <a:lnTo>
                    <a:pt x="713" y="366"/>
                  </a:lnTo>
                  <a:lnTo>
                    <a:pt x="737" y="327"/>
                  </a:lnTo>
                  <a:lnTo>
                    <a:pt x="761" y="290"/>
                  </a:lnTo>
                  <a:lnTo>
                    <a:pt x="783" y="254"/>
                  </a:lnTo>
                  <a:lnTo>
                    <a:pt x="804" y="222"/>
                  </a:lnTo>
                  <a:lnTo>
                    <a:pt x="822" y="193"/>
                  </a:lnTo>
                  <a:lnTo>
                    <a:pt x="839" y="166"/>
                  </a:lnTo>
                  <a:lnTo>
                    <a:pt x="852" y="145"/>
                  </a:lnTo>
                  <a:lnTo>
                    <a:pt x="862" y="129"/>
                  </a:lnTo>
                  <a:lnTo>
                    <a:pt x="868" y="120"/>
                  </a:lnTo>
                  <a:lnTo>
                    <a:pt x="871" y="116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0" name="Freeform 18"/>
            <p:cNvSpPr>
              <a:spLocks/>
            </p:cNvSpPr>
            <p:nvPr/>
          </p:nvSpPr>
          <p:spPr bwMode="auto">
            <a:xfrm>
              <a:off x="1993" y="3858"/>
              <a:ext cx="345" cy="320"/>
            </a:xfrm>
            <a:custGeom>
              <a:avLst/>
              <a:gdLst>
                <a:gd name="T0" fmla="*/ 0 w 688"/>
                <a:gd name="T1" fmla="*/ 391 h 638"/>
                <a:gd name="T2" fmla="*/ 3 w 688"/>
                <a:gd name="T3" fmla="*/ 385 h 638"/>
                <a:gd name="T4" fmla="*/ 14 w 688"/>
                <a:gd name="T5" fmla="*/ 367 h 638"/>
                <a:gd name="T6" fmla="*/ 31 w 688"/>
                <a:gd name="T7" fmla="*/ 339 h 638"/>
                <a:gd name="T8" fmla="*/ 51 w 688"/>
                <a:gd name="T9" fmla="*/ 305 h 638"/>
                <a:gd name="T10" fmla="*/ 74 w 688"/>
                <a:gd name="T11" fmla="*/ 266 h 638"/>
                <a:gd name="T12" fmla="*/ 98 w 688"/>
                <a:gd name="T13" fmla="*/ 225 h 638"/>
                <a:gd name="T14" fmla="*/ 122 w 688"/>
                <a:gd name="T15" fmla="*/ 184 h 638"/>
                <a:gd name="T16" fmla="*/ 144 w 688"/>
                <a:gd name="T17" fmla="*/ 147 h 638"/>
                <a:gd name="T18" fmla="*/ 166 w 688"/>
                <a:gd name="T19" fmla="*/ 115 h 638"/>
                <a:gd name="T20" fmla="*/ 190 w 688"/>
                <a:gd name="T21" fmla="*/ 87 h 638"/>
                <a:gd name="T22" fmla="*/ 218 w 688"/>
                <a:gd name="T23" fmla="*/ 62 h 638"/>
                <a:gd name="T24" fmla="*/ 249 w 688"/>
                <a:gd name="T25" fmla="*/ 41 h 638"/>
                <a:gd name="T26" fmla="*/ 282 w 688"/>
                <a:gd name="T27" fmla="*/ 24 h 638"/>
                <a:gd name="T28" fmla="*/ 317 w 688"/>
                <a:gd name="T29" fmla="*/ 11 h 638"/>
                <a:gd name="T30" fmla="*/ 353 w 688"/>
                <a:gd name="T31" fmla="*/ 4 h 638"/>
                <a:gd name="T32" fmla="*/ 390 w 688"/>
                <a:gd name="T33" fmla="*/ 0 h 638"/>
                <a:gd name="T34" fmla="*/ 429 w 688"/>
                <a:gd name="T35" fmla="*/ 2 h 638"/>
                <a:gd name="T36" fmla="*/ 466 w 688"/>
                <a:gd name="T37" fmla="*/ 10 h 638"/>
                <a:gd name="T38" fmla="*/ 505 w 688"/>
                <a:gd name="T39" fmla="*/ 22 h 638"/>
                <a:gd name="T40" fmla="*/ 544 w 688"/>
                <a:gd name="T41" fmla="*/ 41 h 638"/>
                <a:gd name="T42" fmla="*/ 582 w 688"/>
                <a:gd name="T43" fmla="*/ 65 h 638"/>
                <a:gd name="T44" fmla="*/ 619 w 688"/>
                <a:gd name="T45" fmla="*/ 97 h 638"/>
                <a:gd name="T46" fmla="*/ 654 w 688"/>
                <a:gd name="T47" fmla="*/ 136 h 638"/>
                <a:gd name="T48" fmla="*/ 688 w 688"/>
                <a:gd name="T49" fmla="*/ 181 h 638"/>
                <a:gd name="T50" fmla="*/ 415 w 688"/>
                <a:gd name="T51" fmla="*/ 638 h 638"/>
                <a:gd name="T52" fmla="*/ 0 w 688"/>
                <a:gd name="T53" fmla="*/ 391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8" h="638">
                  <a:moveTo>
                    <a:pt x="0" y="391"/>
                  </a:moveTo>
                  <a:lnTo>
                    <a:pt x="3" y="385"/>
                  </a:lnTo>
                  <a:lnTo>
                    <a:pt x="14" y="367"/>
                  </a:lnTo>
                  <a:lnTo>
                    <a:pt x="31" y="339"/>
                  </a:lnTo>
                  <a:lnTo>
                    <a:pt x="51" y="305"/>
                  </a:lnTo>
                  <a:lnTo>
                    <a:pt x="74" y="266"/>
                  </a:lnTo>
                  <a:lnTo>
                    <a:pt x="98" y="225"/>
                  </a:lnTo>
                  <a:lnTo>
                    <a:pt x="122" y="184"/>
                  </a:lnTo>
                  <a:lnTo>
                    <a:pt x="144" y="147"/>
                  </a:lnTo>
                  <a:lnTo>
                    <a:pt x="166" y="115"/>
                  </a:lnTo>
                  <a:lnTo>
                    <a:pt x="190" y="87"/>
                  </a:lnTo>
                  <a:lnTo>
                    <a:pt x="218" y="62"/>
                  </a:lnTo>
                  <a:lnTo>
                    <a:pt x="249" y="41"/>
                  </a:lnTo>
                  <a:lnTo>
                    <a:pt x="282" y="24"/>
                  </a:lnTo>
                  <a:lnTo>
                    <a:pt x="317" y="11"/>
                  </a:lnTo>
                  <a:lnTo>
                    <a:pt x="353" y="4"/>
                  </a:lnTo>
                  <a:lnTo>
                    <a:pt x="390" y="0"/>
                  </a:lnTo>
                  <a:lnTo>
                    <a:pt x="429" y="2"/>
                  </a:lnTo>
                  <a:lnTo>
                    <a:pt x="466" y="10"/>
                  </a:lnTo>
                  <a:lnTo>
                    <a:pt x="505" y="22"/>
                  </a:lnTo>
                  <a:lnTo>
                    <a:pt x="544" y="41"/>
                  </a:lnTo>
                  <a:lnTo>
                    <a:pt x="582" y="65"/>
                  </a:lnTo>
                  <a:lnTo>
                    <a:pt x="619" y="97"/>
                  </a:lnTo>
                  <a:lnTo>
                    <a:pt x="654" y="136"/>
                  </a:lnTo>
                  <a:lnTo>
                    <a:pt x="688" y="181"/>
                  </a:lnTo>
                  <a:lnTo>
                    <a:pt x="415" y="638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1" name="Freeform 19"/>
            <p:cNvSpPr>
              <a:spLocks/>
            </p:cNvSpPr>
            <p:nvPr/>
          </p:nvSpPr>
          <p:spPr bwMode="auto">
            <a:xfrm>
              <a:off x="2231" y="3835"/>
              <a:ext cx="496" cy="300"/>
            </a:xfrm>
            <a:custGeom>
              <a:avLst/>
              <a:gdLst>
                <a:gd name="T0" fmla="*/ 0 w 992"/>
                <a:gd name="T1" fmla="*/ 0 h 600"/>
                <a:gd name="T2" fmla="*/ 42 w 992"/>
                <a:gd name="T3" fmla="*/ 12 h 600"/>
                <a:gd name="T4" fmla="*/ 82 w 992"/>
                <a:gd name="T5" fmla="*/ 30 h 600"/>
                <a:gd name="T6" fmla="*/ 120 w 992"/>
                <a:gd name="T7" fmla="*/ 52 h 600"/>
                <a:gd name="T8" fmla="*/ 154 w 992"/>
                <a:gd name="T9" fmla="*/ 77 h 600"/>
                <a:gd name="T10" fmla="*/ 185 w 992"/>
                <a:gd name="T11" fmla="*/ 107 h 600"/>
                <a:gd name="T12" fmla="*/ 216 w 992"/>
                <a:gd name="T13" fmla="*/ 138 h 600"/>
                <a:gd name="T14" fmla="*/ 243 w 992"/>
                <a:gd name="T15" fmla="*/ 171 h 600"/>
                <a:gd name="T16" fmla="*/ 268 w 992"/>
                <a:gd name="T17" fmla="*/ 206 h 600"/>
                <a:gd name="T18" fmla="*/ 291 w 992"/>
                <a:gd name="T19" fmla="*/ 243 h 600"/>
                <a:gd name="T20" fmla="*/ 313 w 992"/>
                <a:gd name="T21" fmla="*/ 278 h 600"/>
                <a:gd name="T22" fmla="*/ 332 w 992"/>
                <a:gd name="T23" fmla="*/ 314 h 600"/>
                <a:gd name="T24" fmla="*/ 349 w 992"/>
                <a:gd name="T25" fmla="*/ 349 h 600"/>
                <a:gd name="T26" fmla="*/ 366 w 992"/>
                <a:gd name="T27" fmla="*/ 383 h 600"/>
                <a:gd name="T28" fmla="*/ 381 w 992"/>
                <a:gd name="T29" fmla="*/ 415 h 600"/>
                <a:gd name="T30" fmla="*/ 394 w 992"/>
                <a:gd name="T31" fmla="*/ 444 h 600"/>
                <a:gd name="T32" fmla="*/ 406 w 992"/>
                <a:gd name="T33" fmla="*/ 471 h 600"/>
                <a:gd name="T34" fmla="*/ 200 w 992"/>
                <a:gd name="T35" fmla="*/ 580 h 600"/>
                <a:gd name="T36" fmla="*/ 700 w 992"/>
                <a:gd name="T37" fmla="*/ 600 h 600"/>
                <a:gd name="T38" fmla="*/ 992 w 992"/>
                <a:gd name="T39" fmla="*/ 173 h 600"/>
                <a:gd name="T40" fmla="*/ 794 w 992"/>
                <a:gd name="T41" fmla="*/ 264 h 600"/>
                <a:gd name="T42" fmla="*/ 784 w 992"/>
                <a:gd name="T43" fmla="*/ 247 h 600"/>
                <a:gd name="T44" fmla="*/ 774 w 992"/>
                <a:gd name="T45" fmla="*/ 229 h 600"/>
                <a:gd name="T46" fmla="*/ 765 w 992"/>
                <a:gd name="T47" fmla="*/ 211 h 600"/>
                <a:gd name="T48" fmla="*/ 753 w 992"/>
                <a:gd name="T49" fmla="*/ 190 h 600"/>
                <a:gd name="T50" fmla="*/ 740 w 992"/>
                <a:gd name="T51" fmla="*/ 171 h 600"/>
                <a:gd name="T52" fmla="*/ 728 w 992"/>
                <a:gd name="T53" fmla="*/ 150 h 600"/>
                <a:gd name="T54" fmla="*/ 715 w 992"/>
                <a:gd name="T55" fmla="*/ 131 h 600"/>
                <a:gd name="T56" fmla="*/ 700 w 992"/>
                <a:gd name="T57" fmla="*/ 111 h 600"/>
                <a:gd name="T58" fmla="*/ 686 w 992"/>
                <a:gd name="T59" fmla="*/ 93 h 600"/>
                <a:gd name="T60" fmla="*/ 670 w 992"/>
                <a:gd name="T61" fmla="*/ 76 h 600"/>
                <a:gd name="T62" fmla="*/ 654 w 992"/>
                <a:gd name="T63" fmla="*/ 62 h 600"/>
                <a:gd name="T64" fmla="*/ 637 w 992"/>
                <a:gd name="T65" fmla="*/ 48 h 600"/>
                <a:gd name="T66" fmla="*/ 619 w 992"/>
                <a:gd name="T67" fmla="*/ 37 h 600"/>
                <a:gd name="T68" fmla="*/ 601 w 992"/>
                <a:gd name="T69" fmla="*/ 29 h 600"/>
                <a:gd name="T70" fmla="*/ 581 w 992"/>
                <a:gd name="T71" fmla="*/ 23 h 600"/>
                <a:gd name="T72" fmla="*/ 562 w 992"/>
                <a:gd name="T73" fmla="*/ 20 h 600"/>
                <a:gd name="T74" fmla="*/ 522 w 992"/>
                <a:gd name="T75" fmla="*/ 19 h 600"/>
                <a:gd name="T76" fmla="*/ 479 w 992"/>
                <a:gd name="T77" fmla="*/ 18 h 600"/>
                <a:gd name="T78" fmla="*/ 434 w 992"/>
                <a:gd name="T79" fmla="*/ 16 h 600"/>
                <a:gd name="T80" fmla="*/ 388 w 992"/>
                <a:gd name="T81" fmla="*/ 14 h 600"/>
                <a:gd name="T82" fmla="*/ 342 w 992"/>
                <a:gd name="T83" fmla="*/ 12 h 600"/>
                <a:gd name="T84" fmla="*/ 295 w 992"/>
                <a:gd name="T85" fmla="*/ 11 h 600"/>
                <a:gd name="T86" fmla="*/ 249 w 992"/>
                <a:gd name="T87" fmla="*/ 9 h 600"/>
                <a:gd name="T88" fmla="*/ 205 w 992"/>
                <a:gd name="T89" fmla="*/ 7 h 600"/>
                <a:gd name="T90" fmla="*/ 162 w 992"/>
                <a:gd name="T91" fmla="*/ 6 h 600"/>
                <a:gd name="T92" fmla="*/ 124 w 992"/>
                <a:gd name="T93" fmla="*/ 5 h 600"/>
                <a:gd name="T94" fmla="*/ 90 w 992"/>
                <a:gd name="T95" fmla="*/ 3 h 600"/>
                <a:gd name="T96" fmla="*/ 59 w 992"/>
                <a:gd name="T97" fmla="*/ 2 h 600"/>
                <a:gd name="T98" fmla="*/ 34 w 992"/>
                <a:gd name="T99" fmla="*/ 1 h 600"/>
                <a:gd name="T100" fmla="*/ 15 w 992"/>
                <a:gd name="T101" fmla="*/ 0 h 600"/>
                <a:gd name="T102" fmla="*/ 3 w 992"/>
                <a:gd name="T103" fmla="*/ 0 h 600"/>
                <a:gd name="T104" fmla="*/ 0 w 992"/>
                <a:gd name="T105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2" h="600">
                  <a:moveTo>
                    <a:pt x="0" y="0"/>
                  </a:moveTo>
                  <a:lnTo>
                    <a:pt x="42" y="12"/>
                  </a:lnTo>
                  <a:lnTo>
                    <a:pt x="82" y="30"/>
                  </a:lnTo>
                  <a:lnTo>
                    <a:pt x="120" y="52"/>
                  </a:lnTo>
                  <a:lnTo>
                    <a:pt x="154" y="77"/>
                  </a:lnTo>
                  <a:lnTo>
                    <a:pt x="185" y="107"/>
                  </a:lnTo>
                  <a:lnTo>
                    <a:pt x="216" y="138"/>
                  </a:lnTo>
                  <a:lnTo>
                    <a:pt x="243" y="171"/>
                  </a:lnTo>
                  <a:lnTo>
                    <a:pt x="268" y="206"/>
                  </a:lnTo>
                  <a:lnTo>
                    <a:pt x="291" y="243"/>
                  </a:lnTo>
                  <a:lnTo>
                    <a:pt x="313" y="278"/>
                  </a:lnTo>
                  <a:lnTo>
                    <a:pt x="332" y="314"/>
                  </a:lnTo>
                  <a:lnTo>
                    <a:pt x="349" y="349"/>
                  </a:lnTo>
                  <a:lnTo>
                    <a:pt x="366" y="383"/>
                  </a:lnTo>
                  <a:lnTo>
                    <a:pt x="381" y="415"/>
                  </a:lnTo>
                  <a:lnTo>
                    <a:pt x="394" y="444"/>
                  </a:lnTo>
                  <a:lnTo>
                    <a:pt x="406" y="471"/>
                  </a:lnTo>
                  <a:lnTo>
                    <a:pt x="200" y="580"/>
                  </a:lnTo>
                  <a:lnTo>
                    <a:pt x="700" y="600"/>
                  </a:lnTo>
                  <a:lnTo>
                    <a:pt x="992" y="173"/>
                  </a:lnTo>
                  <a:lnTo>
                    <a:pt x="794" y="264"/>
                  </a:lnTo>
                  <a:lnTo>
                    <a:pt x="784" y="247"/>
                  </a:lnTo>
                  <a:lnTo>
                    <a:pt x="774" y="229"/>
                  </a:lnTo>
                  <a:lnTo>
                    <a:pt x="765" y="211"/>
                  </a:lnTo>
                  <a:lnTo>
                    <a:pt x="753" y="190"/>
                  </a:lnTo>
                  <a:lnTo>
                    <a:pt x="740" y="171"/>
                  </a:lnTo>
                  <a:lnTo>
                    <a:pt x="728" y="150"/>
                  </a:lnTo>
                  <a:lnTo>
                    <a:pt x="715" y="131"/>
                  </a:lnTo>
                  <a:lnTo>
                    <a:pt x="700" y="111"/>
                  </a:lnTo>
                  <a:lnTo>
                    <a:pt x="686" y="93"/>
                  </a:lnTo>
                  <a:lnTo>
                    <a:pt x="670" y="76"/>
                  </a:lnTo>
                  <a:lnTo>
                    <a:pt x="654" y="62"/>
                  </a:lnTo>
                  <a:lnTo>
                    <a:pt x="637" y="48"/>
                  </a:lnTo>
                  <a:lnTo>
                    <a:pt x="619" y="37"/>
                  </a:lnTo>
                  <a:lnTo>
                    <a:pt x="601" y="29"/>
                  </a:lnTo>
                  <a:lnTo>
                    <a:pt x="581" y="23"/>
                  </a:lnTo>
                  <a:lnTo>
                    <a:pt x="562" y="20"/>
                  </a:lnTo>
                  <a:lnTo>
                    <a:pt x="522" y="19"/>
                  </a:lnTo>
                  <a:lnTo>
                    <a:pt x="479" y="18"/>
                  </a:lnTo>
                  <a:lnTo>
                    <a:pt x="434" y="16"/>
                  </a:lnTo>
                  <a:lnTo>
                    <a:pt x="388" y="14"/>
                  </a:lnTo>
                  <a:lnTo>
                    <a:pt x="342" y="12"/>
                  </a:lnTo>
                  <a:lnTo>
                    <a:pt x="295" y="11"/>
                  </a:lnTo>
                  <a:lnTo>
                    <a:pt x="249" y="9"/>
                  </a:lnTo>
                  <a:lnTo>
                    <a:pt x="205" y="7"/>
                  </a:lnTo>
                  <a:lnTo>
                    <a:pt x="162" y="6"/>
                  </a:lnTo>
                  <a:lnTo>
                    <a:pt x="124" y="5"/>
                  </a:lnTo>
                  <a:lnTo>
                    <a:pt x="90" y="3"/>
                  </a:lnTo>
                  <a:lnTo>
                    <a:pt x="59" y="2"/>
                  </a:lnTo>
                  <a:lnTo>
                    <a:pt x="34" y="1"/>
                  </a:lnTo>
                  <a:lnTo>
                    <a:pt x="15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572" name="Group 20"/>
          <p:cNvGrpSpPr>
            <a:grpSpLocks/>
          </p:cNvGrpSpPr>
          <p:nvPr/>
        </p:nvGrpSpPr>
        <p:grpSpPr bwMode="auto">
          <a:xfrm>
            <a:off x="8904288" y="1368426"/>
            <a:ext cx="1255712" cy="1223963"/>
            <a:chOff x="1986" y="840"/>
            <a:chExt cx="1122" cy="998"/>
          </a:xfrm>
        </p:grpSpPr>
        <p:sp>
          <p:nvSpPr>
            <p:cNvPr id="23573" name="Freeform 21"/>
            <p:cNvSpPr>
              <a:spLocks/>
            </p:cNvSpPr>
            <p:nvPr/>
          </p:nvSpPr>
          <p:spPr bwMode="auto">
            <a:xfrm>
              <a:off x="2092" y="896"/>
              <a:ext cx="278" cy="277"/>
            </a:xfrm>
            <a:custGeom>
              <a:avLst/>
              <a:gdLst>
                <a:gd name="T0" fmla="*/ 48 w 213"/>
                <a:gd name="T1" fmla="*/ 174 h 214"/>
                <a:gd name="T2" fmla="*/ 58 w 213"/>
                <a:gd name="T3" fmla="*/ 179 h 214"/>
                <a:gd name="T4" fmla="*/ 70 w 213"/>
                <a:gd name="T5" fmla="*/ 182 h 214"/>
                <a:gd name="T6" fmla="*/ 84 w 213"/>
                <a:gd name="T7" fmla="*/ 182 h 214"/>
                <a:gd name="T8" fmla="*/ 98 w 213"/>
                <a:gd name="T9" fmla="*/ 180 h 214"/>
                <a:gd name="T10" fmla="*/ 111 w 213"/>
                <a:gd name="T11" fmla="*/ 180 h 214"/>
                <a:gd name="T12" fmla="*/ 125 w 213"/>
                <a:gd name="T13" fmla="*/ 180 h 214"/>
                <a:gd name="T14" fmla="*/ 139 w 213"/>
                <a:gd name="T15" fmla="*/ 183 h 214"/>
                <a:gd name="T16" fmla="*/ 151 w 213"/>
                <a:gd name="T17" fmla="*/ 190 h 214"/>
                <a:gd name="T18" fmla="*/ 160 w 213"/>
                <a:gd name="T19" fmla="*/ 197 h 214"/>
                <a:gd name="T20" fmla="*/ 165 w 213"/>
                <a:gd name="T21" fmla="*/ 202 h 214"/>
                <a:gd name="T22" fmla="*/ 166 w 213"/>
                <a:gd name="T23" fmla="*/ 206 h 214"/>
                <a:gd name="T24" fmla="*/ 170 w 213"/>
                <a:gd name="T25" fmla="*/ 210 h 214"/>
                <a:gd name="T26" fmla="*/ 173 w 213"/>
                <a:gd name="T27" fmla="*/ 211 h 214"/>
                <a:gd name="T28" fmla="*/ 178 w 213"/>
                <a:gd name="T29" fmla="*/ 213 h 214"/>
                <a:gd name="T30" fmla="*/ 184 w 213"/>
                <a:gd name="T31" fmla="*/ 213 h 214"/>
                <a:gd name="T32" fmla="*/ 190 w 213"/>
                <a:gd name="T33" fmla="*/ 214 h 214"/>
                <a:gd name="T34" fmla="*/ 196 w 213"/>
                <a:gd name="T35" fmla="*/ 210 h 214"/>
                <a:gd name="T36" fmla="*/ 201 w 213"/>
                <a:gd name="T37" fmla="*/ 205 h 214"/>
                <a:gd name="T38" fmla="*/ 206 w 213"/>
                <a:gd name="T39" fmla="*/ 200 h 214"/>
                <a:gd name="T40" fmla="*/ 213 w 213"/>
                <a:gd name="T41" fmla="*/ 196 h 214"/>
                <a:gd name="T42" fmla="*/ 206 w 213"/>
                <a:gd name="T43" fmla="*/ 179 h 214"/>
                <a:gd name="T44" fmla="*/ 204 w 213"/>
                <a:gd name="T45" fmla="*/ 165 h 214"/>
                <a:gd name="T46" fmla="*/ 204 w 213"/>
                <a:gd name="T47" fmla="*/ 154 h 214"/>
                <a:gd name="T48" fmla="*/ 202 w 213"/>
                <a:gd name="T49" fmla="*/ 143 h 214"/>
                <a:gd name="T50" fmla="*/ 196 w 213"/>
                <a:gd name="T51" fmla="*/ 136 h 214"/>
                <a:gd name="T52" fmla="*/ 184 w 213"/>
                <a:gd name="T53" fmla="*/ 128 h 214"/>
                <a:gd name="T54" fmla="*/ 168 w 213"/>
                <a:gd name="T55" fmla="*/ 119 h 214"/>
                <a:gd name="T56" fmla="*/ 153 w 213"/>
                <a:gd name="T57" fmla="*/ 103 h 214"/>
                <a:gd name="T58" fmla="*/ 141 w 213"/>
                <a:gd name="T59" fmla="*/ 77 h 214"/>
                <a:gd name="T60" fmla="*/ 141 w 213"/>
                <a:gd name="T61" fmla="*/ 52 h 214"/>
                <a:gd name="T62" fmla="*/ 146 w 213"/>
                <a:gd name="T63" fmla="*/ 28 h 214"/>
                <a:gd name="T64" fmla="*/ 151 w 213"/>
                <a:gd name="T65" fmla="*/ 0 h 214"/>
                <a:gd name="T66" fmla="*/ 129 w 213"/>
                <a:gd name="T67" fmla="*/ 11 h 214"/>
                <a:gd name="T68" fmla="*/ 108 w 213"/>
                <a:gd name="T69" fmla="*/ 25 h 214"/>
                <a:gd name="T70" fmla="*/ 87 w 213"/>
                <a:gd name="T71" fmla="*/ 37 h 214"/>
                <a:gd name="T72" fmla="*/ 68 w 213"/>
                <a:gd name="T73" fmla="*/ 51 h 214"/>
                <a:gd name="T74" fmla="*/ 50 w 213"/>
                <a:gd name="T75" fmla="*/ 66 h 214"/>
                <a:gd name="T76" fmla="*/ 32 w 213"/>
                <a:gd name="T77" fmla="*/ 83 h 214"/>
                <a:gd name="T78" fmla="*/ 15 w 213"/>
                <a:gd name="T79" fmla="*/ 100 h 214"/>
                <a:gd name="T80" fmla="*/ 0 w 213"/>
                <a:gd name="T81" fmla="*/ 117 h 214"/>
                <a:gd name="T82" fmla="*/ 15 w 213"/>
                <a:gd name="T83" fmla="*/ 133 h 214"/>
                <a:gd name="T84" fmla="*/ 26 w 213"/>
                <a:gd name="T85" fmla="*/ 148 h 214"/>
                <a:gd name="T86" fmla="*/ 36 w 213"/>
                <a:gd name="T87" fmla="*/ 162 h 214"/>
                <a:gd name="T88" fmla="*/ 48 w 213"/>
                <a:gd name="T89" fmla="*/ 1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214">
                  <a:moveTo>
                    <a:pt x="48" y="174"/>
                  </a:moveTo>
                  <a:lnTo>
                    <a:pt x="58" y="179"/>
                  </a:lnTo>
                  <a:lnTo>
                    <a:pt x="70" y="182"/>
                  </a:lnTo>
                  <a:lnTo>
                    <a:pt x="84" y="182"/>
                  </a:lnTo>
                  <a:lnTo>
                    <a:pt x="98" y="180"/>
                  </a:lnTo>
                  <a:lnTo>
                    <a:pt x="111" y="180"/>
                  </a:lnTo>
                  <a:lnTo>
                    <a:pt x="125" y="180"/>
                  </a:lnTo>
                  <a:lnTo>
                    <a:pt x="139" y="183"/>
                  </a:lnTo>
                  <a:lnTo>
                    <a:pt x="151" y="190"/>
                  </a:lnTo>
                  <a:lnTo>
                    <a:pt x="160" y="197"/>
                  </a:lnTo>
                  <a:lnTo>
                    <a:pt x="165" y="202"/>
                  </a:lnTo>
                  <a:lnTo>
                    <a:pt x="166" y="206"/>
                  </a:lnTo>
                  <a:lnTo>
                    <a:pt x="170" y="210"/>
                  </a:lnTo>
                  <a:lnTo>
                    <a:pt x="173" y="211"/>
                  </a:lnTo>
                  <a:lnTo>
                    <a:pt x="178" y="213"/>
                  </a:lnTo>
                  <a:lnTo>
                    <a:pt x="184" y="213"/>
                  </a:lnTo>
                  <a:lnTo>
                    <a:pt x="190" y="214"/>
                  </a:lnTo>
                  <a:lnTo>
                    <a:pt x="196" y="210"/>
                  </a:lnTo>
                  <a:lnTo>
                    <a:pt x="201" y="205"/>
                  </a:lnTo>
                  <a:lnTo>
                    <a:pt x="206" y="200"/>
                  </a:lnTo>
                  <a:lnTo>
                    <a:pt x="213" y="196"/>
                  </a:lnTo>
                  <a:lnTo>
                    <a:pt x="206" y="179"/>
                  </a:lnTo>
                  <a:lnTo>
                    <a:pt x="204" y="165"/>
                  </a:lnTo>
                  <a:lnTo>
                    <a:pt x="204" y="154"/>
                  </a:lnTo>
                  <a:lnTo>
                    <a:pt x="202" y="143"/>
                  </a:lnTo>
                  <a:lnTo>
                    <a:pt x="196" y="136"/>
                  </a:lnTo>
                  <a:lnTo>
                    <a:pt x="184" y="128"/>
                  </a:lnTo>
                  <a:lnTo>
                    <a:pt x="168" y="119"/>
                  </a:lnTo>
                  <a:lnTo>
                    <a:pt x="153" y="103"/>
                  </a:lnTo>
                  <a:lnTo>
                    <a:pt x="141" y="77"/>
                  </a:lnTo>
                  <a:lnTo>
                    <a:pt x="141" y="52"/>
                  </a:lnTo>
                  <a:lnTo>
                    <a:pt x="146" y="28"/>
                  </a:lnTo>
                  <a:lnTo>
                    <a:pt x="151" y="0"/>
                  </a:lnTo>
                  <a:lnTo>
                    <a:pt x="129" y="11"/>
                  </a:lnTo>
                  <a:lnTo>
                    <a:pt x="108" y="25"/>
                  </a:lnTo>
                  <a:lnTo>
                    <a:pt x="87" y="37"/>
                  </a:lnTo>
                  <a:lnTo>
                    <a:pt x="68" y="51"/>
                  </a:lnTo>
                  <a:lnTo>
                    <a:pt x="50" y="66"/>
                  </a:lnTo>
                  <a:lnTo>
                    <a:pt x="32" y="83"/>
                  </a:lnTo>
                  <a:lnTo>
                    <a:pt x="15" y="100"/>
                  </a:lnTo>
                  <a:lnTo>
                    <a:pt x="0" y="117"/>
                  </a:lnTo>
                  <a:lnTo>
                    <a:pt x="15" y="133"/>
                  </a:lnTo>
                  <a:lnTo>
                    <a:pt x="26" y="148"/>
                  </a:lnTo>
                  <a:lnTo>
                    <a:pt x="36" y="162"/>
                  </a:lnTo>
                  <a:lnTo>
                    <a:pt x="48" y="174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4" name="Freeform 22"/>
            <p:cNvSpPr>
              <a:spLocks/>
            </p:cNvSpPr>
            <p:nvPr/>
          </p:nvSpPr>
          <p:spPr bwMode="auto">
            <a:xfrm>
              <a:off x="2536" y="840"/>
              <a:ext cx="244" cy="258"/>
            </a:xfrm>
            <a:custGeom>
              <a:avLst/>
              <a:gdLst>
                <a:gd name="T0" fmla="*/ 187 w 187"/>
                <a:gd name="T1" fmla="*/ 35 h 199"/>
                <a:gd name="T2" fmla="*/ 168 w 187"/>
                <a:gd name="T3" fmla="*/ 28 h 199"/>
                <a:gd name="T4" fmla="*/ 149 w 187"/>
                <a:gd name="T5" fmla="*/ 22 h 199"/>
                <a:gd name="T6" fmla="*/ 129 w 187"/>
                <a:gd name="T7" fmla="*/ 17 h 199"/>
                <a:gd name="T8" fmla="*/ 110 w 187"/>
                <a:gd name="T9" fmla="*/ 11 h 199"/>
                <a:gd name="T10" fmla="*/ 89 w 187"/>
                <a:gd name="T11" fmla="*/ 8 h 199"/>
                <a:gd name="T12" fmla="*/ 69 w 187"/>
                <a:gd name="T13" fmla="*/ 5 h 199"/>
                <a:gd name="T14" fmla="*/ 48 w 187"/>
                <a:gd name="T15" fmla="*/ 2 h 199"/>
                <a:gd name="T16" fmla="*/ 26 w 187"/>
                <a:gd name="T17" fmla="*/ 0 h 199"/>
                <a:gd name="T18" fmla="*/ 19 w 187"/>
                <a:gd name="T19" fmla="*/ 20 h 199"/>
                <a:gd name="T20" fmla="*/ 12 w 187"/>
                <a:gd name="T21" fmla="*/ 37 h 199"/>
                <a:gd name="T22" fmla="*/ 5 w 187"/>
                <a:gd name="T23" fmla="*/ 52 h 199"/>
                <a:gd name="T24" fmla="*/ 0 w 187"/>
                <a:gd name="T25" fmla="*/ 68 h 199"/>
                <a:gd name="T26" fmla="*/ 7 w 187"/>
                <a:gd name="T27" fmla="*/ 89 h 199"/>
                <a:gd name="T28" fmla="*/ 22 w 187"/>
                <a:gd name="T29" fmla="*/ 108 h 199"/>
                <a:gd name="T30" fmla="*/ 38 w 187"/>
                <a:gd name="T31" fmla="*/ 129 h 199"/>
                <a:gd name="T32" fmla="*/ 43 w 187"/>
                <a:gd name="T33" fmla="*/ 152 h 199"/>
                <a:gd name="T34" fmla="*/ 41 w 187"/>
                <a:gd name="T35" fmla="*/ 165 h 199"/>
                <a:gd name="T36" fmla="*/ 39 w 187"/>
                <a:gd name="T37" fmla="*/ 171 h 199"/>
                <a:gd name="T38" fmla="*/ 36 w 187"/>
                <a:gd name="T39" fmla="*/ 174 h 199"/>
                <a:gd name="T40" fmla="*/ 36 w 187"/>
                <a:gd name="T41" fmla="*/ 179 h 199"/>
                <a:gd name="T42" fmla="*/ 36 w 187"/>
                <a:gd name="T43" fmla="*/ 182 h 199"/>
                <a:gd name="T44" fmla="*/ 38 w 187"/>
                <a:gd name="T45" fmla="*/ 186 h 199"/>
                <a:gd name="T46" fmla="*/ 39 w 187"/>
                <a:gd name="T47" fmla="*/ 191 h 199"/>
                <a:gd name="T48" fmla="*/ 43 w 187"/>
                <a:gd name="T49" fmla="*/ 196 h 199"/>
                <a:gd name="T50" fmla="*/ 43 w 187"/>
                <a:gd name="T51" fmla="*/ 196 h 199"/>
                <a:gd name="T52" fmla="*/ 43 w 187"/>
                <a:gd name="T53" fmla="*/ 196 h 199"/>
                <a:gd name="T54" fmla="*/ 43 w 187"/>
                <a:gd name="T55" fmla="*/ 196 h 199"/>
                <a:gd name="T56" fmla="*/ 45 w 187"/>
                <a:gd name="T57" fmla="*/ 196 h 199"/>
                <a:gd name="T58" fmla="*/ 48 w 187"/>
                <a:gd name="T59" fmla="*/ 197 h 199"/>
                <a:gd name="T60" fmla="*/ 51 w 187"/>
                <a:gd name="T61" fmla="*/ 197 h 199"/>
                <a:gd name="T62" fmla="*/ 55 w 187"/>
                <a:gd name="T63" fmla="*/ 197 h 199"/>
                <a:gd name="T64" fmla="*/ 58 w 187"/>
                <a:gd name="T65" fmla="*/ 199 h 199"/>
                <a:gd name="T66" fmla="*/ 69 w 187"/>
                <a:gd name="T67" fmla="*/ 183 h 199"/>
                <a:gd name="T68" fmla="*/ 79 w 187"/>
                <a:gd name="T69" fmla="*/ 174 h 199"/>
                <a:gd name="T70" fmla="*/ 88 w 187"/>
                <a:gd name="T71" fmla="*/ 166 h 199"/>
                <a:gd name="T72" fmla="*/ 96 w 187"/>
                <a:gd name="T73" fmla="*/ 159 h 199"/>
                <a:gd name="T74" fmla="*/ 98 w 187"/>
                <a:gd name="T75" fmla="*/ 149 h 199"/>
                <a:gd name="T76" fmla="*/ 98 w 187"/>
                <a:gd name="T77" fmla="*/ 136 h 199"/>
                <a:gd name="T78" fmla="*/ 96 w 187"/>
                <a:gd name="T79" fmla="*/ 120 h 199"/>
                <a:gd name="T80" fmla="*/ 100 w 187"/>
                <a:gd name="T81" fmla="*/ 100 h 199"/>
                <a:gd name="T82" fmla="*/ 106 w 187"/>
                <a:gd name="T83" fmla="*/ 86 h 199"/>
                <a:gd name="T84" fmla="*/ 115 w 187"/>
                <a:gd name="T85" fmla="*/ 75 h 199"/>
                <a:gd name="T86" fmla="*/ 125 w 187"/>
                <a:gd name="T87" fmla="*/ 68 h 199"/>
                <a:gd name="T88" fmla="*/ 136 w 187"/>
                <a:gd name="T89" fmla="*/ 60 h 199"/>
                <a:gd name="T90" fmla="*/ 149 w 187"/>
                <a:gd name="T91" fmla="*/ 54 h 199"/>
                <a:gd name="T92" fmla="*/ 161 w 187"/>
                <a:gd name="T93" fmla="*/ 49 h 199"/>
                <a:gd name="T94" fmla="*/ 175 w 187"/>
                <a:gd name="T95" fmla="*/ 43 h 199"/>
                <a:gd name="T96" fmla="*/ 187 w 187"/>
                <a:gd name="T97" fmla="*/ 3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7" h="199">
                  <a:moveTo>
                    <a:pt x="187" y="35"/>
                  </a:moveTo>
                  <a:lnTo>
                    <a:pt x="168" y="28"/>
                  </a:lnTo>
                  <a:lnTo>
                    <a:pt x="149" y="22"/>
                  </a:lnTo>
                  <a:lnTo>
                    <a:pt x="129" y="17"/>
                  </a:lnTo>
                  <a:lnTo>
                    <a:pt x="110" y="11"/>
                  </a:lnTo>
                  <a:lnTo>
                    <a:pt x="89" y="8"/>
                  </a:lnTo>
                  <a:lnTo>
                    <a:pt x="69" y="5"/>
                  </a:lnTo>
                  <a:lnTo>
                    <a:pt x="48" y="2"/>
                  </a:lnTo>
                  <a:lnTo>
                    <a:pt x="26" y="0"/>
                  </a:lnTo>
                  <a:lnTo>
                    <a:pt x="19" y="20"/>
                  </a:lnTo>
                  <a:lnTo>
                    <a:pt x="12" y="37"/>
                  </a:lnTo>
                  <a:lnTo>
                    <a:pt x="5" y="52"/>
                  </a:lnTo>
                  <a:lnTo>
                    <a:pt x="0" y="68"/>
                  </a:lnTo>
                  <a:lnTo>
                    <a:pt x="7" y="89"/>
                  </a:lnTo>
                  <a:lnTo>
                    <a:pt x="22" y="108"/>
                  </a:lnTo>
                  <a:lnTo>
                    <a:pt x="38" y="129"/>
                  </a:lnTo>
                  <a:lnTo>
                    <a:pt x="43" y="152"/>
                  </a:lnTo>
                  <a:lnTo>
                    <a:pt x="41" y="165"/>
                  </a:lnTo>
                  <a:lnTo>
                    <a:pt x="39" y="171"/>
                  </a:lnTo>
                  <a:lnTo>
                    <a:pt x="36" y="174"/>
                  </a:lnTo>
                  <a:lnTo>
                    <a:pt x="36" y="179"/>
                  </a:lnTo>
                  <a:lnTo>
                    <a:pt x="36" y="182"/>
                  </a:lnTo>
                  <a:lnTo>
                    <a:pt x="38" y="186"/>
                  </a:lnTo>
                  <a:lnTo>
                    <a:pt x="39" y="191"/>
                  </a:lnTo>
                  <a:lnTo>
                    <a:pt x="43" y="196"/>
                  </a:lnTo>
                  <a:lnTo>
                    <a:pt x="43" y="196"/>
                  </a:lnTo>
                  <a:lnTo>
                    <a:pt x="43" y="196"/>
                  </a:lnTo>
                  <a:lnTo>
                    <a:pt x="43" y="196"/>
                  </a:lnTo>
                  <a:lnTo>
                    <a:pt x="45" y="196"/>
                  </a:lnTo>
                  <a:lnTo>
                    <a:pt x="48" y="197"/>
                  </a:lnTo>
                  <a:lnTo>
                    <a:pt x="51" y="197"/>
                  </a:lnTo>
                  <a:lnTo>
                    <a:pt x="55" y="197"/>
                  </a:lnTo>
                  <a:lnTo>
                    <a:pt x="58" y="199"/>
                  </a:lnTo>
                  <a:lnTo>
                    <a:pt x="69" y="183"/>
                  </a:lnTo>
                  <a:lnTo>
                    <a:pt x="79" y="174"/>
                  </a:lnTo>
                  <a:lnTo>
                    <a:pt x="88" y="166"/>
                  </a:lnTo>
                  <a:lnTo>
                    <a:pt x="96" y="159"/>
                  </a:lnTo>
                  <a:lnTo>
                    <a:pt x="98" y="149"/>
                  </a:lnTo>
                  <a:lnTo>
                    <a:pt x="98" y="136"/>
                  </a:lnTo>
                  <a:lnTo>
                    <a:pt x="96" y="120"/>
                  </a:lnTo>
                  <a:lnTo>
                    <a:pt x="100" y="100"/>
                  </a:lnTo>
                  <a:lnTo>
                    <a:pt x="106" y="86"/>
                  </a:lnTo>
                  <a:lnTo>
                    <a:pt x="115" y="75"/>
                  </a:lnTo>
                  <a:lnTo>
                    <a:pt x="125" y="68"/>
                  </a:lnTo>
                  <a:lnTo>
                    <a:pt x="136" y="60"/>
                  </a:lnTo>
                  <a:lnTo>
                    <a:pt x="149" y="54"/>
                  </a:lnTo>
                  <a:lnTo>
                    <a:pt x="161" y="49"/>
                  </a:lnTo>
                  <a:lnTo>
                    <a:pt x="175" y="43"/>
                  </a:lnTo>
                  <a:lnTo>
                    <a:pt x="187" y="35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5" name="Freeform 23"/>
            <p:cNvSpPr>
              <a:spLocks/>
            </p:cNvSpPr>
            <p:nvPr/>
          </p:nvSpPr>
          <p:spPr bwMode="auto">
            <a:xfrm>
              <a:off x="2190" y="1562"/>
              <a:ext cx="277" cy="262"/>
            </a:xfrm>
            <a:custGeom>
              <a:avLst/>
              <a:gdLst>
                <a:gd name="T0" fmla="*/ 201 w 212"/>
                <a:gd name="T1" fmla="*/ 31 h 202"/>
                <a:gd name="T2" fmla="*/ 203 w 212"/>
                <a:gd name="T3" fmla="*/ 27 h 202"/>
                <a:gd name="T4" fmla="*/ 201 w 212"/>
                <a:gd name="T5" fmla="*/ 22 h 202"/>
                <a:gd name="T6" fmla="*/ 200 w 212"/>
                <a:gd name="T7" fmla="*/ 17 h 202"/>
                <a:gd name="T8" fmla="*/ 200 w 212"/>
                <a:gd name="T9" fmla="*/ 13 h 202"/>
                <a:gd name="T10" fmla="*/ 193 w 212"/>
                <a:gd name="T11" fmla="*/ 10 h 202"/>
                <a:gd name="T12" fmla="*/ 186 w 212"/>
                <a:gd name="T13" fmla="*/ 7 h 202"/>
                <a:gd name="T14" fmla="*/ 179 w 212"/>
                <a:gd name="T15" fmla="*/ 4 h 202"/>
                <a:gd name="T16" fmla="*/ 172 w 212"/>
                <a:gd name="T17" fmla="*/ 0 h 202"/>
                <a:gd name="T18" fmla="*/ 157 w 212"/>
                <a:gd name="T19" fmla="*/ 13 h 202"/>
                <a:gd name="T20" fmla="*/ 145 w 212"/>
                <a:gd name="T21" fmla="*/ 19 h 202"/>
                <a:gd name="T22" fmla="*/ 133 w 212"/>
                <a:gd name="T23" fmla="*/ 24 h 202"/>
                <a:gd name="T24" fmla="*/ 122 w 212"/>
                <a:gd name="T25" fmla="*/ 30 h 202"/>
                <a:gd name="T26" fmla="*/ 117 w 212"/>
                <a:gd name="T27" fmla="*/ 37 h 202"/>
                <a:gd name="T28" fmla="*/ 114 w 212"/>
                <a:gd name="T29" fmla="*/ 51 h 202"/>
                <a:gd name="T30" fmla="*/ 109 w 212"/>
                <a:gd name="T31" fmla="*/ 67 h 202"/>
                <a:gd name="T32" fmla="*/ 100 w 212"/>
                <a:gd name="T33" fmla="*/ 85 h 202"/>
                <a:gd name="T34" fmla="*/ 90 w 212"/>
                <a:gd name="T35" fmla="*/ 96 h 202"/>
                <a:gd name="T36" fmla="*/ 79 w 212"/>
                <a:gd name="T37" fmla="*/ 104 h 202"/>
                <a:gd name="T38" fmla="*/ 67 w 212"/>
                <a:gd name="T39" fmla="*/ 110 h 202"/>
                <a:gd name="T40" fmla="*/ 54 w 212"/>
                <a:gd name="T41" fmla="*/ 113 h 202"/>
                <a:gd name="T42" fmla="*/ 42 w 212"/>
                <a:gd name="T43" fmla="*/ 116 h 202"/>
                <a:gd name="T44" fmla="*/ 28 w 212"/>
                <a:gd name="T45" fmla="*/ 119 h 202"/>
                <a:gd name="T46" fmla="*/ 14 w 212"/>
                <a:gd name="T47" fmla="*/ 121 h 202"/>
                <a:gd name="T48" fmla="*/ 0 w 212"/>
                <a:gd name="T49" fmla="*/ 124 h 202"/>
                <a:gd name="T50" fmla="*/ 19 w 212"/>
                <a:gd name="T51" fmla="*/ 138 h 202"/>
                <a:gd name="T52" fmla="*/ 40 w 212"/>
                <a:gd name="T53" fmla="*/ 150 h 202"/>
                <a:gd name="T54" fmla="*/ 60 w 212"/>
                <a:gd name="T55" fmla="*/ 161 h 202"/>
                <a:gd name="T56" fmla="*/ 81 w 212"/>
                <a:gd name="T57" fmla="*/ 171 h 202"/>
                <a:gd name="T58" fmla="*/ 103 w 212"/>
                <a:gd name="T59" fmla="*/ 181 h 202"/>
                <a:gd name="T60" fmla="*/ 126 w 212"/>
                <a:gd name="T61" fmla="*/ 190 h 202"/>
                <a:gd name="T62" fmla="*/ 150 w 212"/>
                <a:gd name="T63" fmla="*/ 196 h 202"/>
                <a:gd name="T64" fmla="*/ 174 w 212"/>
                <a:gd name="T65" fmla="*/ 202 h 202"/>
                <a:gd name="T66" fmla="*/ 184 w 212"/>
                <a:gd name="T67" fmla="*/ 185 h 202"/>
                <a:gd name="T68" fmla="*/ 194 w 212"/>
                <a:gd name="T69" fmla="*/ 171 h 202"/>
                <a:gd name="T70" fmla="*/ 205 w 212"/>
                <a:gd name="T71" fmla="*/ 159 h 202"/>
                <a:gd name="T72" fmla="*/ 212 w 212"/>
                <a:gd name="T73" fmla="*/ 147 h 202"/>
                <a:gd name="T74" fmla="*/ 210 w 212"/>
                <a:gd name="T75" fmla="*/ 125 h 202"/>
                <a:gd name="T76" fmla="*/ 200 w 212"/>
                <a:gd name="T77" fmla="*/ 102 h 202"/>
                <a:gd name="T78" fmla="*/ 189 w 212"/>
                <a:gd name="T79" fmla="*/ 79 h 202"/>
                <a:gd name="T80" fmla="*/ 189 w 212"/>
                <a:gd name="T81" fmla="*/ 54 h 202"/>
                <a:gd name="T82" fmla="*/ 194 w 212"/>
                <a:gd name="T83" fmla="*/ 44 h 202"/>
                <a:gd name="T84" fmla="*/ 198 w 212"/>
                <a:gd name="T85" fmla="*/ 37 h 202"/>
                <a:gd name="T86" fmla="*/ 200 w 212"/>
                <a:gd name="T87" fmla="*/ 34 h 202"/>
                <a:gd name="T88" fmla="*/ 201 w 212"/>
                <a:gd name="T89" fmla="*/ 3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2" h="202">
                  <a:moveTo>
                    <a:pt x="201" y="31"/>
                  </a:moveTo>
                  <a:lnTo>
                    <a:pt x="203" y="27"/>
                  </a:lnTo>
                  <a:lnTo>
                    <a:pt x="201" y="22"/>
                  </a:lnTo>
                  <a:lnTo>
                    <a:pt x="200" y="17"/>
                  </a:lnTo>
                  <a:lnTo>
                    <a:pt x="200" y="13"/>
                  </a:lnTo>
                  <a:lnTo>
                    <a:pt x="193" y="10"/>
                  </a:lnTo>
                  <a:lnTo>
                    <a:pt x="186" y="7"/>
                  </a:lnTo>
                  <a:lnTo>
                    <a:pt x="179" y="4"/>
                  </a:lnTo>
                  <a:lnTo>
                    <a:pt x="172" y="0"/>
                  </a:lnTo>
                  <a:lnTo>
                    <a:pt x="157" y="13"/>
                  </a:lnTo>
                  <a:lnTo>
                    <a:pt x="145" y="19"/>
                  </a:lnTo>
                  <a:lnTo>
                    <a:pt x="133" y="24"/>
                  </a:lnTo>
                  <a:lnTo>
                    <a:pt x="122" y="30"/>
                  </a:lnTo>
                  <a:lnTo>
                    <a:pt x="117" y="37"/>
                  </a:lnTo>
                  <a:lnTo>
                    <a:pt x="114" y="51"/>
                  </a:lnTo>
                  <a:lnTo>
                    <a:pt x="109" y="67"/>
                  </a:lnTo>
                  <a:lnTo>
                    <a:pt x="100" y="85"/>
                  </a:lnTo>
                  <a:lnTo>
                    <a:pt x="90" y="96"/>
                  </a:lnTo>
                  <a:lnTo>
                    <a:pt x="79" y="104"/>
                  </a:lnTo>
                  <a:lnTo>
                    <a:pt x="67" y="110"/>
                  </a:lnTo>
                  <a:lnTo>
                    <a:pt x="54" y="113"/>
                  </a:lnTo>
                  <a:lnTo>
                    <a:pt x="42" y="116"/>
                  </a:lnTo>
                  <a:lnTo>
                    <a:pt x="28" y="119"/>
                  </a:lnTo>
                  <a:lnTo>
                    <a:pt x="14" y="121"/>
                  </a:lnTo>
                  <a:lnTo>
                    <a:pt x="0" y="124"/>
                  </a:lnTo>
                  <a:lnTo>
                    <a:pt x="19" y="138"/>
                  </a:lnTo>
                  <a:lnTo>
                    <a:pt x="40" y="150"/>
                  </a:lnTo>
                  <a:lnTo>
                    <a:pt x="60" y="161"/>
                  </a:lnTo>
                  <a:lnTo>
                    <a:pt x="81" y="171"/>
                  </a:lnTo>
                  <a:lnTo>
                    <a:pt x="103" y="181"/>
                  </a:lnTo>
                  <a:lnTo>
                    <a:pt x="126" y="190"/>
                  </a:lnTo>
                  <a:lnTo>
                    <a:pt x="150" y="196"/>
                  </a:lnTo>
                  <a:lnTo>
                    <a:pt x="174" y="202"/>
                  </a:lnTo>
                  <a:lnTo>
                    <a:pt x="184" y="185"/>
                  </a:lnTo>
                  <a:lnTo>
                    <a:pt x="194" y="171"/>
                  </a:lnTo>
                  <a:lnTo>
                    <a:pt x="205" y="159"/>
                  </a:lnTo>
                  <a:lnTo>
                    <a:pt x="212" y="147"/>
                  </a:lnTo>
                  <a:lnTo>
                    <a:pt x="210" y="125"/>
                  </a:lnTo>
                  <a:lnTo>
                    <a:pt x="200" y="102"/>
                  </a:lnTo>
                  <a:lnTo>
                    <a:pt x="189" y="79"/>
                  </a:lnTo>
                  <a:lnTo>
                    <a:pt x="189" y="54"/>
                  </a:lnTo>
                  <a:lnTo>
                    <a:pt x="194" y="44"/>
                  </a:lnTo>
                  <a:lnTo>
                    <a:pt x="198" y="37"/>
                  </a:lnTo>
                  <a:lnTo>
                    <a:pt x="200" y="34"/>
                  </a:lnTo>
                  <a:lnTo>
                    <a:pt x="201" y="31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6" name="Freeform 24"/>
            <p:cNvSpPr>
              <a:spLocks/>
            </p:cNvSpPr>
            <p:nvPr/>
          </p:nvSpPr>
          <p:spPr bwMode="auto">
            <a:xfrm>
              <a:off x="2674" y="1546"/>
              <a:ext cx="247" cy="273"/>
            </a:xfrm>
            <a:custGeom>
              <a:avLst/>
              <a:gdLst>
                <a:gd name="T0" fmla="*/ 189 w 189"/>
                <a:gd name="T1" fmla="*/ 125 h 210"/>
                <a:gd name="T2" fmla="*/ 181 w 189"/>
                <a:gd name="T3" fmla="*/ 108 h 210"/>
                <a:gd name="T4" fmla="*/ 174 w 189"/>
                <a:gd name="T5" fmla="*/ 93 h 210"/>
                <a:gd name="T6" fmla="*/ 167 w 189"/>
                <a:gd name="T7" fmla="*/ 79 h 210"/>
                <a:gd name="T8" fmla="*/ 158 w 189"/>
                <a:gd name="T9" fmla="*/ 66 h 210"/>
                <a:gd name="T10" fmla="*/ 150 w 189"/>
                <a:gd name="T11" fmla="*/ 60 h 210"/>
                <a:gd name="T12" fmla="*/ 138 w 189"/>
                <a:gd name="T13" fmla="*/ 56 h 210"/>
                <a:gd name="T14" fmla="*/ 126 w 189"/>
                <a:gd name="T15" fmla="*/ 53 h 210"/>
                <a:gd name="T16" fmla="*/ 112 w 189"/>
                <a:gd name="T17" fmla="*/ 51 h 210"/>
                <a:gd name="T18" fmla="*/ 98 w 189"/>
                <a:gd name="T19" fmla="*/ 49 h 210"/>
                <a:gd name="T20" fmla="*/ 85 w 189"/>
                <a:gd name="T21" fmla="*/ 46 h 210"/>
                <a:gd name="T22" fmla="*/ 73 w 189"/>
                <a:gd name="T23" fmla="*/ 40 h 210"/>
                <a:gd name="T24" fmla="*/ 62 w 189"/>
                <a:gd name="T25" fmla="*/ 33 h 210"/>
                <a:gd name="T26" fmla="*/ 55 w 189"/>
                <a:gd name="T27" fmla="*/ 23 h 210"/>
                <a:gd name="T28" fmla="*/ 52 w 189"/>
                <a:gd name="T29" fmla="*/ 17 h 210"/>
                <a:gd name="T30" fmla="*/ 50 w 189"/>
                <a:gd name="T31" fmla="*/ 12 h 210"/>
                <a:gd name="T32" fmla="*/ 47 w 189"/>
                <a:gd name="T33" fmla="*/ 9 h 210"/>
                <a:gd name="T34" fmla="*/ 43 w 189"/>
                <a:gd name="T35" fmla="*/ 6 h 210"/>
                <a:gd name="T36" fmla="*/ 40 w 189"/>
                <a:gd name="T37" fmla="*/ 5 h 210"/>
                <a:gd name="T38" fmla="*/ 35 w 189"/>
                <a:gd name="T39" fmla="*/ 2 h 210"/>
                <a:gd name="T40" fmla="*/ 30 w 189"/>
                <a:gd name="T41" fmla="*/ 0 h 210"/>
                <a:gd name="T42" fmla="*/ 23 w 189"/>
                <a:gd name="T43" fmla="*/ 5 h 210"/>
                <a:gd name="T44" fmla="*/ 16 w 189"/>
                <a:gd name="T45" fmla="*/ 8 h 210"/>
                <a:gd name="T46" fmla="*/ 9 w 189"/>
                <a:gd name="T47" fmla="*/ 12 h 210"/>
                <a:gd name="T48" fmla="*/ 2 w 189"/>
                <a:gd name="T49" fmla="*/ 16 h 210"/>
                <a:gd name="T50" fmla="*/ 6 w 189"/>
                <a:gd name="T51" fmla="*/ 33 h 210"/>
                <a:gd name="T52" fmla="*/ 4 w 189"/>
                <a:gd name="T53" fmla="*/ 46 h 210"/>
                <a:gd name="T54" fmla="*/ 2 w 189"/>
                <a:gd name="T55" fmla="*/ 57 h 210"/>
                <a:gd name="T56" fmla="*/ 0 w 189"/>
                <a:gd name="T57" fmla="*/ 68 h 210"/>
                <a:gd name="T58" fmla="*/ 6 w 189"/>
                <a:gd name="T59" fmla="*/ 76 h 210"/>
                <a:gd name="T60" fmla="*/ 16 w 189"/>
                <a:gd name="T61" fmla="*/ 86 h 210"/>
                <a:gd name="T62" fmla="*/ 28 w 189"/>
                <a:gd name="T63" fmla="*/ 99 h 210"/>
                <a:gd name="T64" fmla="*/ 40 w 189"/>
                <a:gd name="T65" fmla="*/ 116 h 210"/>
                <a:gd name="T66" fmla="*/ 45 w 189"/>
                <a:gd name="T67" fmla="*/ 142 h 210"/>
                <a:gd name="T68" fmla="*/ 42 w 189"/>
                <a:gd name="T69" fmla="*/ 165 h 210"/>
                <a:gd name="T70" fmla="*/ 31 w 189"/>
                <a:gd name="T71" fmla="*/ 187 h 210"/>
                <a:gd name="T72" fmla="*/ 21 w 189"/>
                <a:gd name="T73" fmla="*/ 210 h 210"/>
                <a:gd name="T74" fmla="*/ 45 w 189"/>
                <a:gd name="T75" fmla="*/ 203 h 210"/>
                <a:gd name="T76" fmla="*/ 67 w 189"/>
                <a:gd name="T77" fmla="*/ 194 h 210"/>
                <a:gd name="T78" fmla="*/ 90 w 189"/>
                <a:gd name="T79" fmla="*/ 185 h 210"/>
                <a:gd name="T80" fmla="*/ 110 w 189"/>
                <a:gd name="T81" fmla="*/ 176 h 210"/>
                <a:gd name="T82" fmla="*/ 131 w 189"/>
                <a:gd name="T83" fmla="*/ 163 h 210"/>
                <a:gd name="T84" fmla="*/ 152 w 189"/>
                <a:gd name="T85" fmla="*/ 153 h 210"/>
                <a:gd name="T86" fmla="*/ 171 w 189"/>
                <a:gd name="T87" fmla="*/ 139 h 210"/>
                <a:gd name="T88" fmla="*/ 189 w 189"/>
                <a:gd name="T89" fmla="*/ 12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" h="210">
                  <a:moveTo>
                    <a:pt x="189" y="125"/>
                  </a:moveTo>
                  <a:lnTo>
                    <a:pt x="181" y="108"/>
                  </a:lnTo>
                  <a:lnTo>
                    <a:pt x="174" y="93"/>
                  </a:lnTo>
                  <a:lnTo>
                    <a:pt x="167" y="79"/>
                  </a:lnTo>
                  <a:lnTo>
                    <a:pt x="158" y="66"/>
                  </a:lnTo>
                  <a:lnTo>
                    <a:pt x="150" y="60"/>
                  </a:lnTo>
                  <a:lnTo>
                    <a:pt x="138" y="56"/>
                  </a:lnTo>
                  <a:lnTo>
                    <a:pt x="126" y="53"/>
                  </a:lnTo>
                  <a:lnTo>
                    <a:pt x="112" y="51"/>
                  </a:lnTo>
                  <a:lnTo>
                    <a:pt x="98" y="49"/>
                  </a:lnTo>
                  <a:lnTo>
                    <a:pt x="85" y="46"/>
                  </a:lnTo>
                  <a:lnTo>
                    <a:pt x="73" y="40"/>
                  </a:lnTo>
                  <a:lnTo>
                    <a:pt x="62" y="33"/>
                  </a:lnTo>
                  <a:lnTo>
                    <a:pt x="55" y="23"/>
                  </a:lnTo>
                  <a:lnTo>
                    <a:pt x="52" y="17"/>
                  </a:lnTo>
                  <a:lnTo>
                    <a:pt x="50" y="12"/>
                  </a:lnTo>
                  <a:lnTo>
                    <a:pt x="47" y="9"/>
                  </a:lnTo>
                  <a:lnTo>
                    <a:pt x="43" y="6"/>
                  </a:lnTo>
                  <a:lnTo>
                    <a:pt x="40" y="5"/>
                  </a:lnTo>
                  <a:lnTo>
                    <a:pt x="35" y="2"/>
                  </a:lnTo>
                  <a:lnTo>
                    <a:pt x="30" y="0"/>
                  </a:lnTo>
                  <a:lnTo>
                    <a:pt x="23" y="5"/>
                  </a:lnTo>
                  <a:lnTo>
                    <a:pt x="16" y="8"/>
                  </a:lnTo>
                  <a:lnTo>
                    <a:pt x="9" y="12"/>
                  </a:lnTo>
                  <a:lnTo>
                    <a:pt x="2" y="16"/>
                  </a:lnTo>
                  <a:lnTo>
                    <a:pt x="6" y="33"/>
                  </a:lnTo>
                  <a:lnTo>
                    <a:pt x="4" y="46"/>
                  </a:lnTo>
                  <a:lnTo>
                    <a:pt x="2" y="57"/>
                  </a:lnTo>
                  <a:lnTo>
                    <a:pt x="0" y="68"/>
                  </a:lnTo>
                  <a:lnTo>
                    <a:pt x="6" y="76"/>
                  </a:lnTo>
                  <a:lnTo>
                    <a:pt x="16" y="86"/>
                  </a:lnTo>
                  <a:lnTo>
                    <a:pt x="28" y="99"/>
                  </a:lnTo>
                  <a:lnTo>
                    <a:pt x="40" y="116"/>
                  </a:lnTo>
                  <a:lnTo>
                    <a:pt x="45" y="142"/>
                  </a:lnTo>
                  <a:lnTo>
                    <a:pt x="42" y="165"/>
                  </a:lnTo>
                  <a:lnTo>
                    <a:pt x="31" y="187"/>
                  </a:lnTo>
                  <a:lnTo>
                    <a:pt x="21" y="210"/>
                  </a:lnTo>
                  <a:lnTo>
                    <a:pt x="45" y="203"/>
                  </a:lnTo>
                  <a:lnTo>
                    <a:pt x="67" y="194"/>
                  </a:lnTo>
                  <a:lnTo>
                    <a:pt x="90" y="185"/>
                  </a:lnTo>
                  <a:lnTo>
                    <a:pt x="110" y="176"/>
                  </a:lnTo>
                  <a:lnTo>
                    <a:pt x="131" y="163"/>
                  </a:lnTo>
                  <a:lnTo>
                    <a:pt x="152" y="153"/>
                  </a:lnTo>
                  <a:lnTo>
                    <a:pt x="171" y="139"/>
                  </a:lnTo>
                  <a:lnTo>
                    <a:pt x="189" y="125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7" name="Freeform 25"/>
            <p:cNvSpPr>
              <a:spLocks/>
            </p:cNvSpPr>
            <p:nvPr/>
          </p:nvSpPr>
          <p:spPr bwMode="auto">
            <a:xfrm>
              <a:off x="2793" y="1050"/>
              <a:ext cx="306" cy="211"/>
            </a:xfrm>
            <a:custGeom>
              <a:avLst/>
              <a:gdLst>
                <a:gd name="T0" fmla="*/ 88 w 234"/>
                <a:gd name="T1" fmla="*/ 21 h 163"/>
                <a:gd name="T2" fmla="*/ 73 w 234"/>
                <a:gd name="T3" fmla="*/ 38 h 163"/>
                <a:gd name="T4" fmla="*/ 66 w 234"/>
                <a:gd name="T5" fmla="*/ 63 h 163"/>
                <a:gd name="T6" fmla="*/ 55 w 234"/>
                <a:gd name="T7" fmla="*/ 86 h 163"/>
                <a:gd name="T8" fmla="*/ 38 w 234"/>
                <a:gd name="T9" fmla="*/ 104 h 163"/>
                <a:gd name="T10" fmla="*/ 28 w 234"/>
                <a:gd name="T11" fmla="*/ 111 h 163"/>
                <a:gd name="T12" fmla="*/ 21 w 234"/>
                <a:gd name="T13" fmla="*/ 112 h 163"/>
                <a:gd name="T14" fmla="*/ 18 w 234"/>
                <a:gd name="T15" fmla="*/ 114 h 163"/>
                <a:gd name="T16" fmla="*/ 13 w 234"/>
                <a:gd name="T17" fmla="*/ 115 h 163"/>
                <a:gd name="T18" fmla="*/ 9 w 234"/>
                <a:gd name="T19" fmla="*/ 118 h 163"/>
                <a:gd name="T20" fmla="*/ 7 w 234"/>
                <a:gd name="T21" fmla="*/ 121 h 163"/>
                <a:gd name="T22" fmla="*/ 4 w 234"/>
                <a:gd name="T23" fmla="*/ 126 h 163"/>
                <a:gd name="T24" fmla="*/ 0 w 234"/>
                <a:gd name="T25" fmla="*/ 131 h 163"/>
                <a:gd name="T26" fmla="*/ 4 w 234"/>
                <a:gd name="T27" fmla="*/ 137 h 163"/>
                <a:gd name="T28" fmla="*/ 7 w 234"/>
                <a:gd name="T29" fmla="*/ 143 h 163"/>
                <a:gd name="T30" fmla="*/ 11 w 234"/>
                <a:gd name="T31" fmla="*/ 149 h 163"/>
                <a:gd name="T32" fmla="*/ 14 w 234"/>
                <a:gd name="T33" fmla="*/ 155 h 163"/>
                <a:gd name="T34" fmla="*/ 25 w 234"/>
                <a:gd name="T35" fmla="*/ 154 h 163"/>
                <a:gd name="T36" fmla="*/ 33 w 234"/>
                <a:gd name="T37" fmla="*/ 155 h 163"/>
                <a:gd name="T38" fmla="*/ 42 w 234"/>
                <a:gd name="T39" fmla="*/ 155 h 163"/>
                <a:gd name="T40" fmla="*/ 49 w 234"/>
                <a:gd name="T41" fmla="*/ 157 h 163"/>
                <a:gd name="T42" fmla="*/ 54 w 234"/>
                <a:gd name="T43" fmla="*/ 160 h 163"/>
                <a:gd name="T44" fmla="*/ 61 w 234"/>
                <a:gd name="T45" fmla="*/ 161 h 163"/>
                <a:gd name="T46" fmla="*/ 66 w 234"/>
                <a:gd name="T47" fmla="*/ 163 h 163"/>
                <a:gd name="T48" fmla="*/ 73 w 234"/>
                <a:gd name="T49" fmla="*/ 163 h 163"/>
                <a:gd name="T50" fmla="*/ 78 w 234"/>
                <a:gd name="T51" fmla="*/ 161 h 163"/>
                <a:gd name="T52" fmla="*/ 83 w 234"/>
                <a:gd name="T53" fmla="*/ 160 h 163"/>
                <a:gd name="T54" fmla="*/ 88 w 234"/>
                <a:gd name="T55" fmla="*/ 155 h 163"/>
                <a:gd name="T56" fmla="*/ 93 w 234"/>
                <a:gd name="T57" fmla="*/ 151 h 163"/>
                <a:gd name="T58" fmla="*/ 100 w 234"/>
                <a:gd name="T59" fmla="*/ 146 h 163"/>
                <a:gd name="T60" fmla="*/ 109 w 234"/>
                <a:gd name="T61" fmla="*/ 141 h 163"/>
                <a:gd name="T62" fmla="*/ 119 w 234"/>
                <a:gd name="T63" fmla="*/ 137 h 163"/>
                <a:gd name="T64" fmla="*/ 129 w 234"/>
                <a:gd name="T65" fmla="*/ 134 h 163"/>
                <a:gd name="T66" fmla="*/ 145 w 234"/>
                <a:gd name="T67" fmla="*/ 131 h 163"/>
                <a:gd name="T68" fmla="*/ 160 w 234"/>
                <a:gd name="T69" fmla="*/ 131 h 163"/>
                <a:gd name="T70" fmla="*/ 172 w 234"/>
                <a:gd name="T71" fmla="*/ 134 h 163"/>
                <a:gd name="T72" fmla="*/ 184 w 234"/>
                <a:gd name="T73" fmla="*/ 138 h 163"/>
                <a:gd name="T74" fmla="*/ 196 w 234"/>
                <a:gd name="T75" fmla="*/ 143 h 163"/>
                <a:gd name="T76" fmla="*/ 208 w 234"/>
                <a:gd name="T77" fmla="*/ 149 h 163"/>
                <a:gd name="T78" fmla="*/ 220 w 234"/>
                <a:gd name="T79" fmla="*/ 155 h 163"/>
                <a:gd name="T80" fmla="*/ 234 w 234"/>
                <a:gd name="T81" fmla="*/ 161 h 163"/>
                <a:gd name="T82" fmla="*/ 229 w 234"/>
                <a:gd name="T83" fmla="*/ 140 h 163"/>
                <a:gd name="T84" fmla="*/ 224 w 234"/>
                <a:gd name="T85" fmla="*/ 117 h 163"/>
                <a:gd name="T86" fmla="*/ 217 w 234"/>
                <a:gd name="T87" fmla="*/ 97 h 163"/>
                <a:gd name="T88" fmla="*/ 208 w 234"/>
                <a:gd name="T89" fmla="*/ 75 h 163"/>
                <a:gd name="T90" fmla="*/ 198 w 234"/>
                <a:gd name="T91" fmla="*/ 55 h 163"/>
                <a:gd name="T92" fmla="*/ 186 w 234"/>
                <a:gd name="T93" fmla="*/ 37 h 163"/>
                <a:gd name="T94" fmla="*/ 174 w 234"/>
                <a:gd name="T95" fmla="*/ 18 h 163"/>
                <a:gd name="T96" fmla="*/ 160 w 234"/>
                <a:gd name="T97" fmla="*/ 0 h 163"/>
                <a:gd name="T98" fmla="*/ 150 w 234"/>
                <a:gd name="T99" fmla="*/ 4 h 163"/>
                <a:gd name="T100" fmla="*/ 140 w 234"/>
                <a:gd name="T101" fmla="*/ 7 h 163"/>
                <a:gd name="T102" fmla="*/ 129 w 234"/>
                <a:gd name="T103" fmla="*/ 9 h 163"/>
                <a:gd name="T104" fmla="*/ 121 w 234"/>
                <a:gd name="T105" fmla="*/ 10 h 163"/>
                <a:gd name="T106" fmla="*/ 112 w 234"/>
                <a:gd name="T107" fmla="*/ 14 h 163"/>
                <a:gd name="T108" fmla="*/ 104 w 234"/>
                <a:gd name="T109" fmla="*/ 15 h 163"/>
                <a:gd name="T110" fmla="*/ 95 w 234"/>
                <a:gd name="T111" fmla="*/ 18 h 163"/>
                <a:gd name="T112" fmla="*/ 88 w 234"/>
                <a:gd name="T113" fmla="*/ 2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" h="163">
                  <a:moveTo>
                    <a:pt x="88" y="21"/>
                  </a:moveTo>
                  <a:lnTo>
                    <a:pt x="73" y="38"/>
                  </a:lnTo>
                  <a:lnTo>
                    <a:pt x="66" y="63"/>
                  </a:lnTo>
                  <a:lnTo>
                    <a:pt x="55" y="86"/>
                  </a:lnTo>
                  <a:lnTo>
                    <a:pt x="38" y="104"/>
                  </a:lnTo>
                  <a:lnTo>
                    <a:pt x="28" y="111"/>
                  </a:lnTo>
                  <a:lnTo>
                    <a:pt x="21" y="112"/>
                  </a:lnTo>
                  <a:lnTo>
                    <a:pt x="18" y="114"/>
                  </a:lnTo>
                  <a:lnTo>
                    <a:pt x="13" y="115"/>
                  </a:lnTo>
                  <a:lnTo>
                    <a:pt x="9" y="118"/>
                  </a:lnTo>
                  <a:lnTo>
                    <a:pt x="7" y="121"/>
                  </a:lnTo>
                  <a:lnTo>
                    <a:pt x="4" y="126"/>
                  </a:lnTo>
                  <a:lnTo>
                    <a:pt x="0" y="131"/>
                  </a:lnTo>
                  <a:lnTo>
                    <a:pt x="4" y="137"/>
                  </a:lnTo>
                  <a:lnTo>
                    <a:pt x="7" y="143"/>
                  </a:lnTo>
                  <a:lnTo>
                    <a:pt x="11" y="149"/>
                  </a:lnTo>
                  <a:lnTo>
                    <a:pt x="14" y="155"/>
                  </a:lnTo>
                  <a:lnTo>
                    <a:pt x="25" y="154"/>
                  </a:lnTo>
                  <a:lnTo>
                    <a:pt x="33" y="155"/>
                  </a:lnTo>
                  <a:lnTo>
                    <a:pt x="42" y="155"/>
                  </a:lnTo>
                  <a:lnTo>
                    <a:pt x="49" y="157"/>
                  </a:lnTo>
                  <a:lnTo>
                    <a:pt x="54" y="160"/>
                  </a:lnTo>
                  <a:lnTo>
                    <a:pt x="61" y="161"/>
                  </a:lnTo>
                  <a:lnTo>
                    <a:pt x="66" y="163"/>
                  </a:lnTo>
                  <a:lnTo>
                    <a:pt x="73" y="163"/>
                  </a:lnTo>
                  <a:lnTo>
                    <a:pt x="78" y="161"/>
                  </a:lnTo>
                  <a:lnTo>
                    <a:pt x="83" y="160"/>
                  </a:lnTo>
                  <a:lnTo>
                    <a:pt x="88" y="155"/>
                  </a:lnTo>
                  <a:lnTo>
                    <a:pt x="93" y="151"/>
                  </a:lnTo>
                  <a:lnTo>
                    <a:pt x="100" y="146"/>
                  </a:lnTo>
                  <a:lnTo>
                    <a:pt x="109" y="141"/>
                  </a:lnTo>
                  <a:lnTo>
                    <a:pt x="119" y="137"/>
                  </a:lnTo>
                  <a:lnTo>
                    <a:pt x="129" y="134"/>
                  </a:lnTo>
                  <a:lnTo>
                    <a:pt x="145" y="131"/>
                  </a:lnTo>
                  <a:lnTo>
                    <a:pt x="160" y="131"/>
                  </a:lnTo>
                  <a:lnTo>
                    <a:pt x="172" y="134"/>
                  </a:lnTo>
                  <a:lnTo>
                    <a:pt x="184" y="138"/>
                  </a:lnTo>
                  <a:lnTo>
                    <a:pt x="196" y="143"/>
                  </a:lnTo>
                  <a:lnTo>
                    <a:pt x="208" y="149"/>
                  </a:lnTo>
                  <a:lnTo>
                    <a:pt x="220" y="155"/>
                  </a:lnTo>
                  <a:lnTo>
                    <a:pt x="234" y="161"/>
                  </a:lnTo>
                  <a:lnTo>
                    <a:pt x="229" y="140"/>
                  </a:lnTo>
                  <a:lnTo>
                    <a:pt x="224" y="117"/>
                  </a:lnTo>
                  <a:lnTo>
                    <a:pt x="217" y="97"/>
                  </a:lnTo>
                  <a:lnTo>
                    <a:pt x="208" y="75"/>
                  </a:lnTo>
                  <a:lnTo>
                    <a:pt x="198" y="55"/>
                  </a:lnTo>
                  <a:lnTo>
                    <a:pt x="186" y="37"/>
                  </a:lnTo>
                  <a:lnTo>
                    <a:pt x="174" y="18"/>
                  </a:lnTo>
                  <a:lnTo>
                    <a:pt x="160" y="0"/>
                  </a:lnTo>
                  <a:lnTo>
                    <a:pt x="150" y="4"/>
                  </a:lnTo>
                  <a:lnTo>
                    <a:pt x="140" y="7"/>
                  </a:lnTo>
                  <a:lnTo>
                    <a:pt x="129" y="9"/>
                  </a:lnTo>
                  <a:lnTo>
                    <a:pt x="121" y="10"/>
                  </a:lnTo>
                  <a:lnTo>
                    <a:pt x="112" y="14"/>
                  </a:lnTo>
                  <a:lnTo>
                    <a:pt x="104" y="15"/>
                  </a:lnTo>
                  <a:lnTo>
                    <a:pt x="95" y="18"/>
                  </a:lnTo>
                  <a:lnTo>
                    <a:pt x="88" y="21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auto">
            <a:xfrm>
              <a:off x="2699" y="892"/>
              <a:ext cx="294" cy="259"/>
            </a:xfrm>
            <a:custGeom>
              <a:avLst/>
              <a:gdLst>
                <a:gd name="T0" fmla="*/ 21 w 225"/>
                <a:gd name="T1" fmla="*/ 52 h 200"/>
                <a:gd name="T2" fmla="*/ 16 w 225"/>
                <a:gd name="T3" fmla="*/ 72 h 200"/>
                <a:gd name="T4" fmla="*/ 21 w 225"/>
                <a:gd name="T5" fmla="*/ 97 h 200"/>
                <a:gd name="T6" fmla="*/ 26 w 225"/>
                <a:gd name="T7" fmla="*/ 122 h 200"/>
                <a:gd name="T8" fmla="*/ 21 w 225"/>
                <a:gd name="T9" fmla="*/ 145 h 200"/>
                <a:gd name="T10" fmla="*/ 14 w 225"/>
                <a:gd name="T11" fmla="*/ 154 h 200"/>
                <a:gd name="T12" fmla="*/ 9 w 225"/>
                <a:gd name="T13" fmla="*/ 160 h 200"/>
                <a:gd name="T14" fmla="*/ 5 w 225"/>
                <a:gd name="T15" fmla="*/ 163 h 200"/>
                <a:gd name="T16" fmla="*/ 2 w 225"/>
                <a:gd name="T17" fmla="*/ 166 h 200"/>
                <a:gd name="T18" fmla="*/ 0 w 225"/>
                <a:gd name="T19" fmla="*/ 169 h 200"/>
                <a:gd name="T20" fmla="*/ 0 w 225"/>
                <a:gd name="T21" fmla="*/ 174 h 200"/>
                <a:gd name="T22" fmla="*/ 0 w 225"/>
                <a:gd name="T23" fmla="*/ 179 h 200"/>
                <a:gd name="T24" fmla="*/ 0 w 225"/>
                <a:gd name="T25" fmla="*/ 183 h 200"/>
                <a:gd name="T26" fmla="*/ 7 w 225"/>
                <a:gd name="T27" fmla="*/ 188 h 200"/>
                <a:gd name="T28" fmla="*/ 14 w 225"/>
                <a:gd name="T29" fmla="*/ 191 h 200"/>
                <a:gd name="T30" fmla="*/ 19 w 225"/>
                <a:gd name="T31" fmla="*/ 196 h 200"/>
                <a:gd name="T32" fmla="*/ 26 w 225"/>
                <a:gd name="T33" fmla="*/ 200 h 200"/>
                <a:gd name="T34" fmla="*/ 35 w 225"/>
                <a:gd name="T35" fmla="*/ 196 h 200"/>
                <a:gd name="T36" fmla="*/ 42 w 225"/>
                <a:gd name="T37" fmla="*/ 191 h 200"/>
                <a:gd name="T38" fmla="*/ 48 w 225"/>
                <a:gd name="T39" fmla="*/ 189 h 200"/>
                <a:gd name="T40" fmla="*/ 57 w 225"/>
                <a:gd name="T41" fmla="*/ 188 h 200"/>
                <a:gd name="T42" fmla="*/ 62 w 225"/>
                <a:gd name="T43" fmla="*/ 186 h 200"/>
                <a:gd name="T44" fmla="*/ 69 w 225"/>
                <a:gd name="T45" fmla="*/ 185 h 200"/>
                <a:gd name="T46" fmla="*/ 76 w 225"/>
                <a:gd name="T47" fmla="*/ 183 h 200"/>
                <a:gd name="T48" fmla="*/ 81 w 225"/>
                <a:gd name="T49" fmla="*/ 182 h 200"/>
                <a:gd name="T50" fmla="*/ 88 w 225"/>
                <a:gd name="T51" fmla="*/ 176 h 200"/>
                <a:gd name="T52" fmla="*/ 93 w 225"/>
                <a:gd name="T53" fmla="*/ 163 h 200"/>
                <a:gd name="T54" fmla="*/ 102 w 225"/>
                <a:gd name="T55" fmla="*/ 148 h 200"/>
                <a:gd name="T56" fmla="*/ 115 w 225"/>
                <a:gd name="T57" fmla="*/ 132 h 200"/>
                <a:gd name="T58" fmla="*/ 127 w 225"/>
                <a:gd name="T59" fmla="*/ 123 h 200"/>
                <a:gd name="T60" fmla="*/ 141 w 225"/>
                <a:gd name="T61" fmla="*/ 117 h 200"/>
                <a:gd name="T62" fmla="*/ 155 w 225"/>
                <a:gd name="T63" fmla="*/ 114 h 200"/>
                <a:gd name="T64" fmla="*/ 169 w 225"/>
                <a:gd name="T65" fmla="*/ 112 h 200"/>
                <a:gd name="T66" fmla="*/ 182 w 225"/>
                <a:gd name="T67" fmla="*/ 112 h 200"/>
                <a:gd name="T68" fmla="*/ 196 w 225"/>
                <a:gd name="T69" fmla="*/ 112 h 200"/>
                <a:gd name="T70" fmla="*/ 210 w 225"/>
                <a:gd name="T71" fmla="*/ 114 h 200"/>
                <a:gd name="T72" fmla="*/ 225 w 225"/>
                <a:gd name="T73" fmla="*/ 112 h 200"/>
                <a:gd name="T74" fmla="*/ 210 w 225"/>
                <a:gd name="T75" fmla="*/ 96 h 200"/>
                <a:gd name="T76" fmla="*/ 193 w 225"/>
                <a:gd name="T77" fmla="*/ 79 h 200"/>
                <a:gd name="T78" fmla="*/ 176 w 225"/>
                <a:gd name="T79" fmla="*/ 63 h 200"/>
                <a:gd name="T80" fmla="*/ 157 w 225"/>
                <a:gd name="T81" fmla="*/ 48 h 200"/>
                <a:gd name="T82" fmla="*/ 136 w 225"/>
                <a:gd name="T83" fmla="*/ 34 h 200"/>
                <a:gd name="T84" fmla="*/ 115 w 225"/>
                <a:gd name="T85" fmla="*/ 22 h 200"/>
                <a:gd name="T86" fmla="*/ 95 w 225"/>
                <a:gd name="T87" fmla="*/ 11 h 200"/>
                <a:gd name="T88" fmla="*/ 72 w 225"/>
                <a:gd name="T89" fmla="*/ 0 h 200"/>
                <a:gd name="T90" fmla="*/ 66 w 225"/>
                <a:gd name="T91" fmla="*/ 9 h 200"/>
                <a:gd name="T92" fmla="*/ 59 w 225"/>
                <a:gd name="T93" fmla="*/ 15 h 200"/>
                <a:gd name="T94" fmla="*/ 50 w 225"/>
                <a:gd name="T95" fmla="*/ 22 h 200"/>
                <a:gd name="T96" fmla="*/ 43 w 225"/>
                <a:gd name="T97" fmla="*/ 28 h 200"/>
                <a:gd name="T98" fmla="*/ 36 w 225"/>
                <a:gd name="T99" fmla="*/ 34 h 200"/>
                <a:gd name="T100" fmla="*/ 31 w 225"/>
                <a:gd name="T101" fmla="*/ 39 h 200"/>
                <a:gd name="T102" fmla="*/ 26 w 225"/>
                <a:gd name="T103" fmla="*/ 45 h 200"/>
                <a:gd name="T104" fmla="*/ 21 w 225"/>
                <a:gd name="T105" fmla="*/ 5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5" h="200">
                  <a:moveTo>
                    <a:pt x="21" y="52"/>
                  </a:moveTo>
                  <a:lnTo>
                    <a:pt x="16" y="72"/>
                  </a:lnTo>
                  <a:lnTo>
                    <a:pt x="21" y="97"/>
                  </a:lnTo>
                  <a:lnTo>
                    <a:pt x="26" y="122"/>
                  </a:lnTo>
                  <a:lnTo>
                    <a:pt x="21" y="145"/>
                  </a:lnTo>
                  <a:lnTo>
                    <a:pt x="14" y="154"/>
                  </a:lnTo>
                  <a:lnTo>
                    <a:pt x="9" y="160"/>
                  </a:lnTo>
                  <a:lnTo>
                    <a:pt x="5" y="163"/>
                  </a:lnTo>
                  <a:lnTo>
                    <a:pt x="2" y="166"/>
                  </a:lnTo>
                  <a:lnTo>
                    <a:pt x="0" y="169"/>
                  </a:lnTo>
                  <a:lnTo>
                    <a:pt x="0" y="174"/>
                  </a:lnTo>
                  <a:lnTo>
                    <a:pt x="0" y="179"/>
                  </a:lnTo>
                  <a:lnTo>
                    <a:pt x="0" y="183"/>
                  </a:lnTo>
                  <a:lnTo>
                    <a:pt x="7" y="188"/>
                  </a:lnTo>
                  <a:lnTo>
                    <a:pt x="14" y="191"/>
                  </a:lnTo>
                  <a:lnTo>
                    <a:pt x="19" y="196"/>
                  </a:lnTo>
                  <a:lnTo>
                    <a:pt x="26" y="200"/>
                  </a:lnTo>
                  <a:lnTo>
                    <a:pt x="35" y="196"/>
                  </a:lnTo>
                  <a:lnTo>
                    <a:pt x="42" y="191"/>
                  </a:lnTo>
                  <a:lnTo>
                    <a:pt x="48" y="189"/>
                  </a:lnTo>
                  <a:lnTo>
                    <a:pt x="57" y="188"/>
                  </a:lnTo>
                  <a:lnTo>
                    <a:pt x="62" y="186"/>
                  </a:lnTo>
                  <a:lnTo>
                    <a:pt x="69" y="185"/>
                  </a:lnTo>
                  <a:lnTo>
                    <a:pt x="76" y="183"/>
                  </a:lnTo>
                  <a:lnTo>
                    <a:pt x="81" y="182"/>
                  </a:lnTo>
                  <a:lnTo>
                    <a:pt x="88" y="176"/>
                  </a:lnTo>
                  <a:lnTo>
                    <a:pt x="93" y="163"/>
                  </a:lnTo>
                  <a:lnTo>
                    <a:pt x="102" y="148"/>
                  </a:lnTo>
                  <a:lnTo>
                    <a:pt x="115" y="132"/>
                  </a:lnTo>
                  <a:lnTo>
                    <a:pt x="127" y="123"/>
                  </a:lnTo>
                  <a:lnTo>
                    <a:pt x="141" y="117"/>
                  </a:lnTo>
                  <a:lnTo>
                    <a:pt x="155" y="114"/>
                  </a:lnTo>
                  <a:lnTo>
                    <a:pt x="169" y="112"/>
                  </a:lnTo>
                  <a:lnTo>
                    <a:pt x="182" y="112"/>
                  </a:lnTo>
                  <a:lnTo>
                    <a:pt x="196" y="112"/>
                  </a:lnTo>
                  <a:lnTo>
                    <a:pt x="210" y="114"/>
                  </a:lnTo>
                  <a:lnTo>
                    <a:pt x="225" y="112"/>
                  </a:lnTo>
                  <a:lnTo>
                    <a:pt x="210" y="96"/>
                  </a:lnTo>
                  <a:lnTo>
                    <a:pt x="193" y="79"/>
                  </a:lnTo>
                  <a:lnTo>
                    <a:pt x="176" y="63"/>
                  </a:lnTo>
                  <a:lnTo>
                    <a:pt x="157" y="48"/>
                  </a:lnTo>
                  <a:lnTo>
                    <a:pt x="136" y="34"/>
                  </a:lnTo>
                  <a:lnTo>
                    <a:pt x="115" y="22"/>
                  </a:lnTo>
                  <a:lnTo>
                    <a:pt x="95" y="11"/>
                  </a:lnTo>
                  <a:lnTo>
                    <a:pt x="72" y="0"/>
                  </a:lnTo>
                  <a:lnTo>
                    <a:pt x="66" y="9"/>
                  </a:lnTo>
                  <a:lnTo>
                    <a:pt x="59" y="15"/>
                  </a:lnTo>
                  <a:lnTo>
                    <a:pt x="50" y="22"/>
                  </a:lnTo>
                  <a:lnTo>
                    <a:pt x="43" y="28"/>
                  </a:lnTo>
                  <a:lnTo>
                    <a:pt x="36" y="34"/>
                  </a:lnTo>
                  <a:lnTo>
                    <a:pt x="31" y="39"/>
                  </a:lnTo>
                  <a:lnTo>
                    <a:pt x="26" y="45"/>
                  </a:lnTo>
                  <a:lnTo>
                    <a:pt x="21" y="52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auto">
            <a:xfrm>
              <a:off x="2301" y="840"/>
              <a:ext cx="253" cy="266"/>
            </a:xfrm>
            <a:custGeom>
              <a:avLst/>
              <a:gdLst>
                <a:gd name="T0" fmla="*/ 13 w 194"/>
                <a:gd name="T1" fmla="*/ 109 h 205"/>
                <a:gd name="T2" fmla="*/ 20 w 194"/>
                <a:gd name="T3" fmla="*/ 119 h 205"/>
                <a:gd name="T4" fmla="*/ 29 w 194"/>
                <a:gd name="T5" fmla="*/ 126 h 205"/>
                <a:gd name="T6" fmla="*/ 41 w 194"/>
                <a:gd name="T7" fmla="*/ 131 h 205"/>
                <a:gd name="T8" fmla="*/ 53 w 194"/>
                <a:gd name="T9" fmla="*/ 137 h 205"/>
                <a:gd name="T10" fmla="*/ 67 w 194"/>
                <a:gd name="T11" fmla="*/ 142 h 205"/>
                <a:gd name="T12" fmla="*/ 79 w 194"/>
                <a:gd name="T13" fmla="*/ 148 h 205"/>
                <a:gd name="T14" fmla="*/ 89 w 194"/>
                <a:gd name="T15" fmla="*/ 156 h 205"/>
                <a:gd name="T16" fmla="*/ 96 w 194"/>
                <a:gd name="T17" fmla="*/ 166 h 205"/>
                <a:gd name="T18" fmla="*/ 101 w 194"/>
                <a:gd name="T19" fmla="*/ 177 h 205"/>
                <a:gd name="T20" fmla="*/ 103 w 194"/>
                <a:gd name="T21" fmla="*/ 183 h 205"/>
                <a:gd name="T22" fmla="*/ 103 w 194"/>
                <a:gd name="T23" fmla="*/ 188 h 205"/>
                <a:gd name="T24" fmla="*/ 103 w 194"/>
                <a:gd name="T25" fmla="*/ 193 h 205"/>
                <a:gd name="T26" fmla="*/ 104 w 194"/>
                <a:gd name="T27" fmla="*/ 196 h 205"/>
                <a:gd name="T28" fmla="*/ 109 w 194"/>
                <a:gd name="T29" fmla="*/ 199 h 205"/>
                <a:gd name="T30" fmla="*/ 113 w 194"/>
                <a:gd name="T31" fmla="*/ 202 h 205"/>
                <a:gd name="T32" fmla="*/ 118 w 194"/>
                <a:gd name="T33" fmla="*/ 205 h 205"/>
                <a:gd name="T34" fmla="*/ 125 w 194"/>
                <a:gd name="T35" fmla="*/ 203 h 205"/>
                <a:gd name="T36" fmla="*/ 132 w 194"/>
                <a:gd name="T37" fmla="*/ 200 h 205"/>
                <a:gd name="T38" fmla="*/ 140 w 194"/>
                <a:gd name="T39" fmla="*/ 199 h 205"/>
                <a:gd name="T40" fmla="*/ 147 w 194"/>
                <a:gd name="T41" fmla="*/ 197 h 205"/>
                <a:gd name="T42" fmla="*/ 147 w 194"/>
                <a:gd name="T43" fmla="*/ 197 h 205"/>
                <a:gd name="T44" fmla="*/ 147 w 194"/>
                <a:gd name="T45" fmla="*/ 197 h 205"/>
                <a:gd name="T46" fmla="*/ 147 w 194"/>
                <a:gd name="T47" fmla="*/ 197 h 205"/>
                <a:gd name="T48" fmla="*/ 147 w 194"/>
                <a:gd name="T49" fmla="*/ 197 h 205"/>
                <a:gd name="T50" fmla="*/ 149 w 194"/>
                <a:gd name="T51" fmla="*/ 180 h 205"/>
                <a:gd name="T52" fmla="*/ 156 w 194"/>
                <a:gd name="T53" fmla="*/ 168 h 205"/>
                <a:gd name="T54" fmla="*/ 161 w 194"/>
                <a:gd name="T55" fmla="*/ 157 h 205"/>
                <a:gd name="T56" fmla="*/ 164 w 194"/>
                <a:gd name="T57" fmla="*/ 148 h 205"/>
                <a:gd name="T58" fmla="*/ 163 w 194"/>
                <a:gd name="T59" fmla="*/ 139 h 205"/>
                <a:gd name="T60" fmla="*/ 156 w 194"/>
                <a:gd name="T61" fmla="*/ 126 h 205"/>
                <a:gd name="T62" fmla="*/ 149 w 194"/>
                <a:gd name="T63" fmla="*/ 112 h 205"/>
                <a:gd name="T64" fmla="*/ 142 w 194"/>
                <a:gd name="T65" fmla="*/ 92 h 205"/>
                <a:gd name="T66" fmla="*/ 142 w 194"/>
                <a:gd name="T67" fmla="*/ 77 h 205"/>
                <a:gd name="T68" fmla="*/ 146 w 194"/>
                <a:gd name="T69" fmla="*/ 65 h 205"/>
                <a:gd name="T70" fmla="*/ 151 w 194"/>
                <a:gd name="T71" fmla="*/ 52 h 205"/>
                <a:gd name="T72" fmla="*/ 158 w 194"/>
                <a:gd name="T73" fmla="*/ 42 h 205"/>
                <a:gd name="T74" fmla="*/ 166 w 194"/>
                <a:gd name="T75" fmla="*/ 32 h 205"/>
                <a:gd name="T76" fmla="*/ 176 w 194"/>
                <a:gd name="T77" fmla="*/ 22 h 205"/>
                <a:gd name="T78" fmla="*/ 185 w 194"/>
                <a:gd name="T79" fmla="*/ 11 h 205"/>
                <a:gd name="T80" fmla="*/ 194 w 194"/>
                <a:gd name="T81" fmla="*/ 0 h 205"/>
                <a:gd name="T82" fmla="*/ 192 w 194"/>
                <a:gd name="T83" fmla="*/ 0 h 205"/>
                <a:gd name="T84" fmla="*/ 192 w 194"/>
                <a:gd name="T85" fmla="*/ 0 h 205"/>
                <a:gd name="T86" fmla="*/ 190 w 194"/>
                <a:gd name="T87" fmla="*/ 0 h 205"/>
                <a:gd name="T88" fmla="*/ 189 w 194"/>
                <a:gd name="T89" fmla="*/ 0 h 205"/>
                <a:gd name="T90" fmla="*/ 163 w 194"/>
                <a:gd name="T91" fmla="*/ 0 h 205"/>
                <a:gd name="T92" fmla="*/ 139 w 194"/>
                <a:gd name="T93" fmla="*/ 3 h 205"/>
                <a:gd name="T94" fmla="*/ 115 w 194"/>
                <a:gd name="T95" fmla="*/ 6 h 205"/>
                <a:gd name="T96" fmla="*/ 91 w 194"/>
                <a:gd name="T97" fmla="*/ 11 h 205"/>
                <a:gd name="T98" fmla="*/ 67 w 194"/>
                <a:gd name="T99" fmla="*/ 15 h 205"/>
                <a:gd name="T100" fmla="*/ 44 w 194"/>
                <a:gd name="T101" fmla="*/ 23 h 205"/>
                <a:gd name="T102" fmla="*/ 22 w 194"/>
                <a:gd name="T103" fmla="*/ 31 h 205"/>
                <a:gd name="T104" fmla="*/ 0 w 194"/>
                <a:gd name="T105" fmla="*/ 40 h 205"/>
                <a:gd name="T106" fmla="*/ 5 w 194"/>
                <a:gd name="T107" fmla="*/ 60 h 205"/>
                <a:gd name="T108" fmla="*/ 6 w 194"/>
                <a:gd name="T109" fmla="*/ 79 h 205"/>
                <a:gd name="T110" fmla="*/ 8 w 194"/>
                <a:gd name="T111" fmla="*/ 94 h 205"/>
                <a:gd name="T112" fmla="*/ 13 w 194"/>
                <a:gd name="T113" fmla="*/ 109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4" h="205">
                  <a:moveTo>
                    <a:pt x="13" y="109"/>
                  </a:moveTo>
                  <a:lnTo>
                    <a:pt x="20" y="119"/>
                  </a:lnTo>
                  <a:lnTo>
                    <a:pt x="29" y="126"/>
                  </a:lnTo>
                  <a:lnTo>
                    <a:pt x="41" y="131"/>
                  </a:lnTo>
                  <a:lnTo>
                    <a:pt x="53" y="137"/>
                  </a:lnTo>
                  <a:lnTo>
                    <a:pt x="67" y="142"/>
                  </a:lnTo>
                  <a:lnTo>
                    <a:pt x="79" y="148"/>
                  </a:lnTo>
                  <a:lnTo>
                    <a:pt x="89" y="156"/>
                  </a:lnTo>
                  <a:lnTo>
                    <a:pt x="96" y="166"/>
                  </a:lnTo>
                  <a:lnTo>
                    <a:pt x="101" y="177"/>
                  </a:lnTo>
                  <a:lnTo>
                    <a:pt x="103" y="183"/>
                  </a:lnTo>
                  <a:lnTo>
                    <a:pt x="103" y="188"/>
                  </a:lnTo>
                  <a:lnTo>
                    <a:pt x="103" y="193"/>
                  </a:lnTo>
                  <a:lnTo>
                    <a:pt x="104" y="196"/>
                  </a:lnTo>
                  <a:lnTo>
                    <a:pt x="109" y="199"/>
                  </a:lnTo>
                  <a:lnTo>
                    <a:pt x="113" y="202"/>
                  </a:lnTo>
                  <a:lnTo>
                    <a:pt x="118" y="205"/>
                  </a:lnTo>
                  <a:lnTo>
                    <a:pt x="125" y="203"/>
                  </a:lnTo>
                  <a:lnTo>
                    <a:pt x="132" y="200"/>
                  </a:lnTo>
                  <a:lnTo>
                    <a:pt x="140" y="199"/>
                  </a:lnTo>
                  <a:lnTo>
                    <a:pt x="147" y="197"/>
                  </a:lnTo>
                  <a:lnTo>
                    <a:pt x="147" y="197"/>
                  </a:lnTo>
                  <a:lnTo>
                    <a:pt x="147" y="197"/>
                  </a:lnTo>
                  <a:lnTo>
                    <a:pt x="147" y="197"/>
                  </a:lnTo>
                  <a:lnTo>
                    <a:pt x="147" y="197"/>
                  </a:lnTo>
                  <a:lnTo>
                    <a:pt x="149" y="180"/>
                  </a:lnTo>
                  <a:lnTo>
                    <a:pt x="156" y="168"/>
                  </a:lnTo>
                  <a:lnTo>
                    <a:pt x="161" y="157"/>
                  </a:lnTo>
                  <a:lnTo>
                    <a:pt x="164" y="148"/>
                  </a:lnTo>
                  <a:lnTo>
                    <a:pt x="163" y="139"/>
                  </a:lnTo>
                  <a:lnTo>
                    <a:pt x="156" y="126"/>
                  </a:lnTo>
                  <a:lnTo>
                    <a:pt x="149" y="112"/>
                  </a:lnTo>
                  <a:lnTo>
                    <a:pt x="142" y="92"/>
                  </a:lnTo>
                  <a:lnTo>
                    <a:pt x="142" y="77"/>
                  </a:lnTo>
                  <a:lnTo>
                    <a:pt x="146" y="65"/>
                  </a:lnTo>
                  <a:lnTo>
                    <a:pt x="151" y="52"/>
                  </a:lnTo>
                  <a:lnTo>
                    <a:pt x="158" y="42"/>
                  </a:lnTo>
                  <a:lnTo>
                    <a:pt x="166" y="32"/>
                  </a:lnTo>
                  <a:lnTo>
                    <a:pt x="176" y="22"/>
                  </a:lnTo>
                  <a:lnTo>
                    <a:pt x="185" y="11"/>
                  </a:lnTo>
                  <a:lnTo>
                    <a:pt x="194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0" y="0"/>
                  </a:lnTo>
                  <a:lnTo>
                    <a:pt x="189" y="0"/>
                  </a:lnTo>
                  <a:lnTo>
                    <a:pt x="163" y="0"/>
                  </a:lnTo>
                  <a:lnTo>
                    <a:pt x="139" y="3"/>
                  </a:lnTo>
                  <a:lnTo>
                    <a:pt x="115" y="6"/>
                  </a:lnTo>
                  <a:lnTo>
                    <a:pt x="91" y="11"/>
                  </a:lnTo>
                  <a:lnTo>
                    <a:pt x="67" y="15"/>
                  </a:lnTo>
                  <a:lnTo>
                    <a:pt x="44" y="23"/>
                  </a:lnTo>
                  <a:lnTo>
                    <a:pt x="22" y="31"/>
                  </a:lnTo>
                  <a:lnTo>
                    <a:pt x="0" y="40"/>
                  </a:lnTo>
                  <a:lnTo>
                    <a:pt x="5" y="60"/>
                  </a:lnTo>
                  <a:lnTo>
                    <a:pt x="6" y="79"/>
                  </a:lnTo>
                  <a:lnTo>
                    <a:pt x="8" y="94"/>
                  </a:lnTo>
                  <a:lnTo>
                    <a:pt x="13" y="109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0" name="Freeform 28"/>
            <p:cNvSpPr>
              <a:spLocks/>
            </p:cNvSpPr>
            <p:nvPr/>
          </p:nvSpPr>
          <p:spPr bwMode="auto">
            <a:xfrm>
              <a:off x="2435" y="1590"/>
              <a:ext cx="255" cy="248"/>
            </a:xfrm>
            <a:custGeom>
              <a:avLst/>
              <a:gdLst>
                <a:gd name="T0" fmla="*/ 194 w 195"/>
                <a:gd name="T1" fmla="*/ 114 h 191"/>
                <a:gd name="T2" fmla="*/ 190 w 195"/>
                <a:gd name="T3" fmla="*/ 105 h 191"/>
                <a:gd name="T4" fmla="*/ 182 w 195"/>
                <a:gd name="T5" fmla="*/ 96 h 191"/>
                <a:gd name="T6" fmla="*/ 173 w 195"/>
                <a:gd name="T7" fmla="*/ 88 h 191"/>
                <a:gd name="T8" fmla="*/ 161 w 195"/>
                <a:gd name="T9" fmla="*/ 80 h 191"/>
                <a:gd name="T10" fmla="*/ 151 w 195"/>
                <a:gd name="T11" fmla="*/ 72 h 191"/>
                <a:gd name="T12" fmla="*/ 140 w 195"/>
                <a:gd name="T13" fmla="*/ 65 h 191"/>
                <a:gd name="T14" fmla="*/ 134 w 195"/>
                <a:gd name="T15" fmla="*/ 55 h 191"/>
                <a:gd name="T16" fmla="*/ 128 w 195"/>
                <a:gd name="T17" fmla="*/ 43 h 191"/>
                <a:gd name="T18" fmla="*/ 127 w 195"/>
                <a:gd name="T19" fmla="*/ 32 h 191"/>
                <a:gd name="T20" fmla="*/ 127 w 195"/>
                <a:gd name="T21" fmla="*/ 25 h 191"/>
                <a:gd name="T22" fmla="*/ 128 w 195"/>
                <a:gd name="T23" fmla="*/ 22 h 191"/>
                <a:gd name="T24" fmla="*/ 128 w 195"/>
                <a:gd name="T25" fmla="*/ 17 h 191"/>
                <a:gd name="T26" fmla="*/ 127 w 195"/>
                <a:gd name="T27" fmla="*/ 12 h 191"/>
                <a:gd name="T28" fmla="*/ 123 w 195"/>
                <a:gd name="T29" fmla="*/ 9 h 191"/>
                <a:gd name="T30" fmla="*/ 120 w 195"/>
                <a:gd name="T31" fmla="*/ 5 h 191"/>
                <a:gd name="T32" fmla="*/ 116 w 195"/>
                <a:gd name="T33" fmla="*/ 0 h 191"/>
                <a:gd name="T34" fmla="*/ 110 w 195"/>
                <a:gd name="T35" fmla="*/ 2 h 191"/>
                <a:gd name="T36" fmla="*/ 103 w 195"/>
                <a:gd name="T37" fmla="*/ 2 h 191"/>
                <a:gd name="T38" fmla="*/ 94 w 195"/>
                <a:gd name="T39" fmla="*/ 3 h 191"/>
                <a:gd name="T40" fmla="*/ 87 w 195"/>
                <a:gd name="T41" fmla="*/ 3 h 191"/>
                <a:gd name="T42" fmla="*/ 87 w 195"/>
                <a:gd name="T43" fmla="*/ 3 h 191"/>
                <a:gd name="T44" fmla="*/ 87 w 195"/>
                <a:gd name="T45" fmla="*/ 3 h 191"/>
                <a:gd name="T46" fmla="*/ 86 w 195"/>
                <a:gd name="T47" fmla="*/ 3 h 191"/>
                <a:gd name="T48" fmla="*/ 86 w 195"/>
                <a:gd name="T49" fmla="*/ 3 h 191"/>
                <a:gd name="T50" fmla="*/ 79 w 195"/>
                <a:gd name="T51" fmla="*/ 20 h 191"/>
                <a:gd name="T52" fmla="*/ 70 w 195"/>
                <a:gd name="T53" fmla="*/ 31 h 191"/>
                <a:gd name="T54" fmla="*/ 61 w 195"/>
                <a:gd name="T55" fmla="*/ 40 h 191"/>
                <a:gd name="T56" fmla="*/ 56 w 195"/>
                <a:gd name="T57" fmla="*/ 49 h 191"/>
                <a:gd name="T58" fmla="*/ 56 w 195"/>
                <a:gd name="T59" fmla="*/ 59 h 191"/>
                <a:gd name="T60" fmla="*/ 60 w 195"/>
                <a:gd name="T61" fmla="*/ 71 h 191"/>
                <a:gd name="T62" fmla="*/ 65 w 195"/>
                <a:gd name="T63" fmla="*/ 88 h 191"/>
                <a:gd name="T64" fmla="*/ 65 w 195"/>
                <a:gd name="T65" fmla="*/ 108 h 191"/>
                <a:gd name="T66" fmla="*/ 61 w 195"/>
                <a:gd name="T67" fmla="*/ 122 h 191"/>
                <a:gd name="T68" fmla="*/ 56 w 195"/>
                <a:gd name="T69" fmla="*/ 132 h 191"/>
                <a:gd name="T70" fmla="*/ 49 w 195"/>
                <a:gd name="T71" fmla="*/ 143 h 191"/>
                <a:gd name="T72" fmla="*/ 41 w 195"/>
                <a:gd name="T73" fmla="*/ 151 h 191"/>
                <a:gd name="T74" fmla="*/ 31 w 195"/>
                <a:gd name="T75" fmla="*/ 159 h 191"/>
                <a:gd name="T76" fmla="*/ 20 w 195"/>
                <a:gd name="T77" fmla="*/ 166 h 191"/>
                <a:gd name="T78" fmla="*/ 10 w 195"/>
                <a:gd name="T79" fmla="*/ 174 h 191"/>
                <a:gd name="T80" fmla="*/ 0 w 195"/>
                <a:gd name="T81" fmla="*/ 183 h 191"/>
                <a:gd name="T82" fmla="*/ 10 w 195"/>
                <a:gd name="T83" fmla="*/ 185 h 191"/>
                <a:gd name="T84" fmla="*/ 20 w 195"/>
                <a:gd name="T85" fmla="*/ 186 h 191"/>
                <a:gd name="T86" fmla="*/ 31 w 195"/>
                <a:gd name="T87" fmla="*/ 188 h 191"/>
                <a:gd name="T88" fmla="*/ 43 w 195"/>
                <a:gd name="T89" fmla="*/ 189 h 191"/>
                <a:gd name="T90" fmla="*/ 53 w 195"/>
                <a:gd name="T91" fmla="*/ 189 h 191"/>
                <a:gd name="T92" fmla="*/ 63 w 195"/>
                <a:gd name="T93" fmla="*/ 191 h 191"/>
                <a:gd name="T94" fmla="*/ 75 w 195"/>
                <a:gd name="T95" fmla="*/ 191 h 191"/>
                <a:gd name="T96" fmla="*/ 86 w 195"/>
                <a:gd name="T97" fmla="*/ 191 h 191"/>
                <a:gd name="T98" fmla="*/ 99 w 195"/>
                <a:gd name="T99" fmla="*/ 191 h 191"/>
                <a:gd name="T100" fmla="*/ 113 w 195"/>
                <a:gd name="T101" fmla="*/ 189 h 191"/>
                <a:gd name="T102" fmla="*/ 127 w 195"/>
                <a:gd name="T103" fmla="*/ 189 h 191"/>
                <a:gd name="T104" fmla="*/ 140 w 195"/>
                <a:gd name="T105" fmla="*/ 188 h 191"/>
                <a:gd name="T106" fmla="*/ 153 w 195"/>
                <a:gd name="T107" fmla="*/ 186 h 191"/>
                <a:gd name="T108" fmla="*/ 166 w 195"/>
                <a:gd name="T109" fmla="*/ 183 h 191"/>
                <a:gd name="T110" fmla="*/ 178 w 195"/>
                <a:gd name="T111" fmla="*/ 182 h 191"/>
                <a:gd name="T112" fmla="*/ 190 w 195"/>
                <a:gd name="T113" fmla="*/ 179 h 191"/>
                <a:gd name="T114" fmla="*/ 190 w 195"/>
                <a:gd name="T115" fmla="*/ 160 h 191"/>
                <a:gd name="T116" fmla="*/ 194 w 195"/>
                <a:gd name="T117" fmla="*/ 143 h 191"/>
                <a:gd name="T118" fmla="*/ 195 w 195"/>
                <a:gd name="T119" fmla="*/ 129 h 191"/>
                <a:gd name="T120" fmla="*/ 194 w 195"/>
                <a:gd name="T121" fmla="*/ 11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5" h="191">
                  <a:moveTo>
                    <a:pt x="194" y="114"/>
                  </a:moveTo>
                  <a:lnTo>
                    <a:pt x="190" y="105"/>
                  </a:lnTo>
                  <a:lnTo>
                    <a:pt x="182" y="96"/>
                  </a:lnTo>
                  <a:lnTo>
                    <a:pt x="173" y="88"/>
                  </a:lnTo>
                  <a:lnTo>
                    <a:pt x="161" y="80"/>
                  </a:lnTo>
                  <a:lnTo>
                    <a:pt x="151" y="72"/>
                  </a:lnTo>
                  <a:lnTo>
                    <a:pt x="140" y="65"/>
                  </a:lnTo>
                  <a:lnTo>
                    <a:pt x="134" y="55"/>
                  </a:lnTo>
                  <a:lnTo>
                    <a:pt x="128" y="43"/>
                  </a:lnTo>
                  <a:lnTo>
                    <a:pt x="127" y="32"/>
                  </a:lnTo>
                  <a:lnTo>
                    <a:pt x="127" y="25"/>
                  </a:lnTo>
                  <a:lnTo>
                    <a:pt x="128" y="22"/>
                  </a:lnTo>
                  <a:lnTo>
                    <a:pt x="128" y="17"/>
                  </a:lnTo>
                  <a:lnTo>
                    <a:pt x="127" y="12"/>
                  </a:lnTo>
                  <a:lnTo>
                    <a:pt x="123" y="9"/>
                  </a:lnTo>
                  <a:lnTo>
                    <a:pt x="120" y="5"/>
                  </a:lnTo>
                  <a:lnTo>
                    <a:pt x="116" y="0"/>
                  </a:lnTo>
                  <a:lnTo>
                    <a:pt x="110" y="2"/>
                  </a:lnTo>
                  <a:lnTo>
                    <a:pt x="103" y="2"/>
                  </a:lnTo>
                  <a:lnTo>
                    <a:pt x="94" y="3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7" y="3"/>
                  </a:lnTo>
                  <a:lnTo>
                    <a:pt x="86" y="3"/>
                  </a:lnTo>
                  <a:lnTo>
                    <a:pt x="86" y="3"/>
                  </a:lnTo>
                  <a:lnTo>
                    <a:pt x="79" y="20"/>
                  </a:lnTo>
                  <a:lnTo>
                    <a:pt x="70" y="31"/>
                  </a:lnTo>
                  <a:lnTo>
                    <a:pt x="61" y="40"/>
                  </a:lnTo>
                  <a:lnTo>
                    <a:pt x="56" y="49"/>
                  </a:lnTo>
                  <a:lnTo>
                    <a:pt x="56" y="59"/>
                  </a:lnTo>
                  <a:lnTo>
                    <a:pt x="60" y="71"/>
                  </a:lnTo>
                  <a:lnTo>
                    <a:pt x="65" y="88"/>
                  </a:lnTo>
                  <a:lnTo>
                    <a:pt x="65" y="108"/>
                  </a:lnTo>
                  <a:lnTo>
                    <a:pt x="61" y="122"/>
                  </a:lnTo>
                  <a:lnTo>
                    <a:pt x="56" y="132"/>
                  </a:lnTo>
                  <a:lnTo>
                    <a:pt x="49" y="143"/>
                  </a:lnTo>
                  <a:lnTo>
                    <a:pt x="41" y="151"/>
                  </a:lnTo>
                  <a:lnTo>
                    <a:pt x="31" y="159"/>
                  </a:lnTo>
                  <a:lnTo>
                    <a:pt x="20" y="166"/>
                  </a:lnTo>
                  <a:lnTo>
                    <a:pt x="10" y="174"/>
                  </a:lnTo>
                  <a:lnTo>
                    <a:pt x="0" y="183"/>
                  </a:lnTo>
                  <a:lnTo>
                    <a:pt x="10" y="185"/>
                  </a:lnTo>
                  <a:lnTo>
                    <a:pt x="20" y="186"/>
                  </a:lnTo>
                  <a:lnTo>
                    <a:pt x="31" y="188"/>
                  </a:lnTo>
                  <a:lnTo>
                    <a:pt x="43" y="189"/>
                  </a:lnTo>
                  <a:lnTo>
                    <a:pt x="53" y="189"/>
                  </a:lnTo>
                  <a:lnTo>
                    <a:pt x="63" y="191"/>
                  </a:lnTo>
                  <a:lnTo>
                    <a:pt x="75" y="191"/>
                  </a:lnTo>
                  <a:lnTo>
                    <a:pt x="86" y="191"/>
                  </a:lnTo>
                  <a:lnTo>
                    <a:pt x="99" y="191"/>
                  </a:lnTo>
                  <a:lnTo>
                    <a:pt x="113" y="189"/>
                  </a:lnTo>
                  <a:lnTo>
                    <a:pt x="127" y="189"/>
                  </a:lnTo>
                  <a:lnTo>
                    <a:pt x="140" y="188"/>
                  </a:lnTo>
                  <a:lnTo>
                    <a:pt x="153" y="186"/>
                  </a:lnTo>
                  <a:lnTo>
                    <a:pt x="166" y="183"/>
                  </a:lnTo>
                  <a:lnTo>
                    <a:pt x="178" y="182"/>
                  </a:lnTo>
                  <a:lnTo>
                    <a:pt x="190" y="179"/>
                  </a:lnTo>
                  <a:lnTo>
                    <a:pt x="190" y="160"/>
                  </a:lnTo>
                  <a:lnTo>
                    <a:pt x="194" y="143"/>
                  </a:lnTo>
                  <a:lnTo>
                    <a:pt x="195" y="129"/>
                  </a:lnTo>
                  <a:lnTo>
                    <a:pt x="194" y="114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1" name="Freeform 29"/>
            <p:cNvSpPr>
              <a:spLocks/>
            </p:cNvSpPr>
            <p:nvPr/>
          </p:nvSpPr>
          <p:spPr bwMode="auto">
            <a:xfrm>
              <a:off x="2780" y="1454"/>
              <a:ext cx="293" cy="244"/>
            </a:xfrm>
            <a:custGeom>
              <a:avLst/>
              <a:gdLst>
                <a:gd name="T0" fmla="*/ 165 w 224"/>
                <a:gd name="T1" fmla="*/ 5 h 188"/>
                <a:gd name="T2" fmla="*/ 153 w 224"/>
                <a:gd name="T3" fmla="*/ 3 h 188"/>
                <a:gd name="T4" fmla="*/ 141 w 224"/>
                <a:gd name="T5" fmla="*/ 3 h 188"/>
                <a:gd name="T6" fmla="*/ 129 w 224"/>
                <a:gd name="T7" fmla="*/ 8 h 188"/>
                <a:gd name="T8" fmla="*/ 117 w 224"/>
                <a:gd name="T9" fmla="*/ 11 h 188"/>
                <a:gd name="T10" fmla="*/ 103 w 224"/>
                <a:gd name="T11" fmla="*/ 16 h 188"/>
                <a:gd name="T12" fmla="*/ 90 w 224"/>
                <a:gd name="T13" fmla="*/ 19 h 188"/>
                <a:gd name="T14" fmla="*/ 76 w 224"/>
                <a:gd name="T15" fmla="*/ 19 h 188"/>
                <a:gd name="T16" fmla="*/ 62 w 224"/>
                <a:gd name="T17" fmla="*/ 16 h 188"/>
                <a:gd name="T18" fmla="*/ 52 w 224"/>
                <a:gd name="T19" fmla="*/ 11 h 188"/>
                <a:gd name="T20" fmla="*/ 45 w 224"/>
                <a:gd name="T21" fmla="*/ 6 h 188"/>
                <a:gd name="T22" fmla="*/ 41 w 224"/>
                <a:gd name="T23" fmla="*/ 5 h 188"/>
                <a:gd name="T24" fmla="*/ 38 w 224"/>
                <a:gd name="T25" fmla="*/ 2 h 188"/>
                <a:gd name="T26" fmla="*/ 33 w 224"/>
                <a:gd name="T27" fmla="*/ 0 h 188"/>
                <a:gd name="T28" fmla="*/ 28 w 224"/>
                <a:gd name="T29" fmla="*/ 0 h 188"/>
                <a:gd name="T30" fmla="*/ 23 w 224"/>
                <a:gd name="T31" fmla="*/ 2 h 188"/>
                <a:gd name="T32" fmla="*/ 16 w 224"/>
                <a:gd name="T33" fmla="*/ 2 h 188"/>
                <a:gd name="T34" fmla="*/ 12 w 224"/>
                <a:gd name="T35" fmla="*/ 8 h 188"/>
                <a:gd name="T36" fmla="*/ 9 w 224"/>
                <a:gd name="T37" fmla="*/ 13 h 188"/>
                <a:gd name="T38" fmla="*/ 4 w 224"/>
                <a:gd name="T39" fmla="*/ 19 h 188"/>
                <a:gd name="T40" fmla="*/ 0 w 224"/>
                <a:gd name="T41" fmla="*/ 25 h 188"/>
                <a:gd name="T42" fmla="*/ 12 w 224"/>
                <a:gd name="T43" fmla="*/ 39 h 188"/>
                <a:gd name="T44" fmla="*/ 19 w 224"/>
                <a:gd name="T45" fmla="*/ 51 h 188"/>
                <a:gd name="T46" fmla="*/ 23 w 224"/>
                <a:gd name="T47" fmla="*/ 62 h 188"/>
                <a:gd name="T48" fmla="*/ 28 w 224"/>
                <a:gd name="T49" fmla="*/ 71 h 188"/>
                <a:gd name="T50" fmla="*/ 31 w 224"/>
                <a:gd name="T51" fmla="*/ 74 h 188"/>
                <a:gd name="T52" fmla="*/ 36 w 224"/>
                <a:gd name="T53" fmla="*/ 76 h 188"/>
                <a:gd name="T54" fmla="*/ 43 w 224"/>
                <a:gd name="T55" fmla="*/ 79 h 188"/>
                <a:gd name="T56" fmla="*/ 50 w 224"/>
                <a:gd name="T57" fmla="*/ 80 h 188"/>
                <a:gd name="T58" fmla="*/ 59 w 224"/>
                <a:gd name="T59" fmla="*/ 83 h 188"/>
                <a:gd name="T60" fmla="*/ 67 w 224"/>
                <a:gd name="T61" fmla="*/ 87 h 188"/>
                <a:gd name="T62" fmla="*/ 76 w 224"/>
                <a:gd name="T63" fmla="*/ 91 h 188"/>
                <a:gd name="T64" fmla="*/ 86 w 224"/>
                <a:gd name="T65" fmla="*/ 97 h 188"/>
                <a:gd name="T66" fmla="*/ 105 w 224"/>
                <a:gd name="T67" fmla="*/ 117 h 188"/>
                <a:gd name="T68" fmla="*/ 114 w 224"/>
                <a:gd name="T69" fmla="*/ 139 h 188"/>
                <a:gd name="T70" fmla="*/ 115 w 224"/>
                <a:gd name="T71" fmla="*/ 164 h 188"/>
                <a:gd name="T72" fmla="*/ 119 w 224"/>
                <a:gd name="T73" fmla="*/ 188 h 188"/>
                <a:gd name="T74" fmla="*/ 136 w 224"/>
                <a:gd name="T75" fmla="*/ 173 h 188"/>
                <a:gd name="T76" fmla="*/ 151 w 224"/>
                <a:gd name="T77" fmla="*/ 156 h 188"/>
                <a:gd name="T78" fmla="*/ 167 w 224"/>
                <a:gd name="T79" fmla="*/ 139 h 188"/>
                <a:gd name="T80" fmla="*/ 181 w 224"/>
                <a:gd name="T81" fmla="*/ 122 h 188"/>
                <a:gd name="T82" fmla="*/ 193 w 224"/>
                <a:gd name="T83" fmla="*/ 104 h 188"/>
                <a:gd name="T84" fmla="*/ 205 w 224"/>
                <a:gd name="T85" fmla="*/ 85 h 188"/>
                <a:gd name="T86" fmla="*/ 215 w 224"/>
                <a:gd name="T87" fmla="*/ 65 h 188"/>
                <a:gd name="T88" fmla="*/ 224 w 224"/>
                <a:gd name="T89" fmla="*/ 45 h 188"/>
                <a:gd name="T90" fmla="*/ 215 w 224"/>
                <a:gd name="T91" fmla="*/ 40 h 188"/>
                <a:gd name="T92" fmla="*/ 206 w 224"/>
                <a:gd name="T93" fmla="*/ 34 h 188"/>
                <a:gd name="T94" fmla="*/ 199 w 224"/>
                <a:gd name="T95" fmla="*/ 28 h 188"/>
                <a:gd name="T96" fmla="*/ 193 w 224"/>
                <a:gd name="T97" fmla="*/ 23 h 188"/>
                <a:gd name="T98" fmla="*/ 186 w 224"/>
                <a:gd name="T99" fmla="*/ 17 h 188"/>
                <a:gd name="T100" fmla="*/ 179 w 224"/>
                <a:gd name="T101" fmla="*/ 13 h 188"/>
                <a:gd name="T102" fmla="*/ 172 w 224"/>
                <a:gd name="T103" fmla="*/ 8 h 188"/>
                <a:gd name="T104" fmla="*/ 165 w 224"/>
                <a:gd name="T105" fmla="*/ 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4" h="188">
                  <a:moveTo>
                    <a:pt x="165" y="5"/>
                  </a:moveTo>
                  <a:lnTo>
                    <a:pt x="153" y="3"/>
                  </a:lnTo>
                  <a:lnTo>
                    <a:pt x="141" y="3"/>
                  </a:lnTo>
                  <a:lnTo>
                    <a:pt x="129" y="8"/>
                  </a:lnTo>
                  <a:lnTo>
                    <a:pt x="117" y="11"/>
                  </a:lnTo>
                  <a:lnTo>
                    <a:pt x="103" y="16"/>
                  </a:lnTo>
                  <a:lnTo>
                    <a:pt x="90" y="19"/>
                  </a:lnTo>
                  <a:lnTo>
                    <a:pt x="76" y="19"/>
                  </a:lnTo>
                  <a:lnTo>
                    <a:pt x="62" y="16"/>
                  </a:lnTo>
                  <a:lnTo>
                    <a:pt x="52" y="11"/>
                  </a:lnTo>
                  <a:lnTo>
                    <a:pt x="45" y="6"/>
                  </a:lnTo>
                  <a:lnTo>
                    <a:pt x="41" y="5"/>
                  </a:lnTo>
                  <a:lnTo>
                    <a:pt x="38" y="2"/>
                  </a:lnTo>
                  <a:lnTo>
                    <a:pt x="33" y="0"/>
                  </a:lnTo>
                  <a:lnTo>
                    <a:pt x="28" y="0"/>
                  </a:lnTo>
                  <a:lnTo>
                    <a:pt x="23" y="2"/>
                  </a:lnTo>
                  <a:lnTo>
                    <a:pt x="16" y="2"/>
                  </a:lnTo>
                  <a:lnTo>
                    <a:pt x="12" y="8"/>
                  </a:lnTo>
                  <a:lnTo>
                    <a:pt x="9" y="13"/>
                  </a:lnTo>
                  <a:lnTo>
                    <a:pt x="4" y="19"/>
                  </a:lnTo>
                  <a:lnTo>
                    <a:pt x="0" y="25"/>
                  </a:lnTo>
                  <a:lnTo>
                    <a:pt x="12" y="39"/>
                  </a:lnTo>
                  <a:lnTo>
                    <a:pt x="19" y="51"/>
                  </a:lnTo>
                  <a:lnTo>
                    <a:pt x="23" y="62"/>
                  </a:lnTo>
                  <a:lnTo>
                    <a:pt x="28" y="71"/>
                  </a:lnTo>
                  <a:lnTo>
                    <a:pt x="31" y="74"/>
                  </a:lnTo>
                  <a:lnTo>
                    <a:pt x="36" y="76"/>
                  </a:lnTo>
                  <a:lnTo>
                    <a:pt x="43" y="79"/>
                  </a:lnTo>
                  <a:lnTo>
                    <a:pt x="50" y="80"/>
                  </a:lnTo>
                  <a:lnTo>
                    <a:pt x="59" y="83"/>
                  </a:lnTo>
                  <a:lnTo>
                    <a:pt x="67" y="87"/>
                  </a:lnTo>
                  <a:lnTo>
                    <a:pt x="76" y="91"/>
                  </a:lnTo>
                  <a:lnTo>
                    <a:pt x="86" y="97"/>
                  </a:lnTo>
                  <a:lnTo>
                    <a:pt x="105" y="117"/>
                  </a:lnTo>
                  <a:lnTo>
                    <a:pt x="114" y="139"/>
                  </a:lnTo>
                  <a:lnTo>
                    <a:pt x="115" y="164"/>
                  </a:lnTo>
                  <a:lnTo>
                    <a:pt x="119" y="188"/>
                  </a:lnTo>
                  <a:lnTo>
                    <a:pt x="136" y="173"/>
                  </a:lnTo>
                  <a:lnTo>
                    <a:pt x="151" y="156"/>
                  </a:lnTo>
                  <a:lnTo>
                    <a:pt x="167" y="139"/>
                  </a:lnTo>
                  <a:lnTo>
                    <a:pt x="181" y="122"/>
                  </a:lnTo>
                  <a:lnTo>
                    <a:pt x="193" y="104"/>
                  </a:lnTo>
                  <a:lnTo>
                    <a:pt x="205" y="85"/>
                  </a:lnTo>
                  <a:lnTo>
                    <a:pt x="215" y="65"/>
                  </a:lnTo>
                  <a:lnTo>
                    <a:pt x="224" y="45"/>
                  </a:lnTo>
                  <a:lnTo>
                    <a:pt x="215" y="40"/>
                  </a:lnTo>
                  <a:lnTo>
                    <a:pt x="206" y="34"/>
                  </a:lnTo>
                  <a:lnTo>
                    <a:pt x="199" y="28"/>
                  </a:lnTo>
                  <a:lnTo>
                    <a:pt x="193" y="23"/>
                  </a:lnTo>
                  <a:lnTo>
                    <a:pt x="186" y="17"/>
                  </a:lnTo>
                  <a:lnTo>
                    <a:pt x="179" y="13"/>
                  </a:lnTo>
                  <a:lnTo>
                    <a:pt x="172" y="8"/>
                  </a:lnTo>
                  <a:lnTo>
                    <a:pt x="165" y="5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2" name="Freeform 30"/>
            <p:cNvSpPr>
              <a:spLocks/>
            </p:cNvSpPr>
            <p:nvPr/>
          </p:nvSpPr>
          <p:spPr bwMode="auto">
            <a:xfrm>
              <a:off x="2830" y="1259"/>
              <a:ext cx="278" cy="239"/>
            </a:xfrm>
            <a:custGeom>
              <a:avLst/>
              <a:gdLst>
                <a:gd name="T0" fmla="*/ 134 w 213"/>
                <a:gd name="T1" fmla="*/ 0 h 185"/>
                <a:gd name="T2" fmla="*/ 124 w 213"/>
                <a:gd name="T3" fmla="*/ 3 h 185"/>
                <a:gd name="T4" fmla="*/ 113 w 213"/>
                <a:gd name="T5" fmla="*/ 10 h 185"/>
                <a:gd name="T6" fmla="*/ 103 w 213"/>
                <a:gd name="T7" fmla="*/ 17 h 185"/>
                <a:gd name="T8" fmla="*/ 94 w 213"/>
                <a:gd name="T9" fmla="*/ 27 h 185"/>
                <a:gd name="T10" fmla="*/ 84 w 213"/>
                <a:gd name="T11" fmla="*/ 36 h 185"/>
                <a:gd name="T12" fmla="*/ 74 w 213"/>
                <a:gd name="T13" fmla="*/ 45 h 185"/>
                <a:gd name="T14" fmla="*/ 62 w 213"/>
                <a:gd name="T15" fmla="*/ 50 h 185"/>
                <a:gd name="T16" fmla="*/ 48 w 213"/>
                <a:gd name="T17" fmla="*/ 53 h 185"/>
                <a:gd name="T18" fmla="*/ 36 w 213"/>
                <a:gd name="T19" fmla="*/ 53 h 185"/>
                <a:gd name="T20" fmla="*/ 29 w 213"/>
                <a:gd name="T21" fmla="*/ 53 h 185"/>
                <a:gd name="T22" fmla="*/ 24 w 213"/>
                <a:gd name="T23" fmla="*/ 51 h 185"/>
                <a:gd name="T24" fmla="*/ 19 w 213"/>
                <a:gd name="T25" fmla="*/ 51 h 185"/>
                <a:gd name="T26" fmla="*/ 15 w 213"/>
                <a:gd name="T27" fmla="*/ 53 h 185"/>
                <a:gd name="T28" fmla="*/ 10 w 213"/>
                <a:gd name="T29" fmla="*/ 54 h 185"/>
                <a:gd name="T30" fmla="*/ 5 w 213"/>
                <a:gd name="T31" fmla="*/ 57 h 185"/>
                <a:gd name="T32" fmla="*/ 0 w 213"/>
                <a:gd name="T33" fmla="*/ 60 h 185"/>
                <a:gd name="T34" fmla="*/ 0 w 213"/>
                <a:gd name="T35" fmla="*/ 62 h 185"/>
                <a:gd name="T36" fmla="*/ 2 w 213"/>
                <a:gd name="T37" fmla="*/ 62 h 185"/>
                <a:gd name="T38" fmla="*/ 2 w 213"/>
                <a:gd name="T39" fmla="*/ 64 h 185"/>
                <a:gd name="T40" fmla="*/ 2 w 213"/>
                <a:gd name="T41" fmla="*/ 65 h 185"/>
                <a:gd name="T42" fmla="*/ 2 w 213"/>
                <a:gd name="T43" fmla="*/ 71 h 185"/>
                <a:gd name="T44" fmla="*/ 2 w 213"/>
                <a:gd name="T45" fmla="*/ 76 h 185"/>
                <a:gd name="T46" fmla="*/ 0 w 213"/>
                <a:gd name="T47" fmla="*/ 82 h 185"/>
                <a:gd name="T48" fmla="*/ 0 w 213"/>
                <a:gd name="T49" fmla="*/ 88 h 185"/>
                <a:gd name="T50" fmla="*/ 17 w 213"/>
                <a:gd name="T51" fmla="*/ 96 h 185"/>
                <a:gd name="T52" fmla="*/ 29 w 213"/>
                <a:gd name="T53" fmla="*/ 104 h 185"/>
                <a:gd name="T54" fmla="*/ 38 w 213"/>
                <a:gd name="T55" fmla="*/ 111 h 185"/>
                <a:gd name="T56" fmla="*/ 48 w 213"/>
                <a:gd name="T57" fmla="*/ 119 h 185"/>
                <a:gd name="T58" fmla="*/ 53 w 213"/>
                <a:gd name="T59" fmla="*/ 121 h 185"/>
                <a:gd name="T60" fmla="*/ 58 w 213"/>
                <a:gd name="T61" fmla="*/ 121 h 185"/>
                <a:gd name="T62" fmla="*/ 65 w 213"/>
                <a:gd name="T63" fmla="*/ 119 h 185"/>
                <a:gd name="T64" fmla="*/ 72 w 213"/>
                <a:gd name="T65" fmla="*/ 117 h 185"/>
                <a:gd name="T66" fmla="*/ 81 w 213"/>
                <a:gd name="T67" fmla="*/ 116 h 185"/>
                <a:gd name="T68" fmla="*/ 91 w 213"/>
                <a:gd name="T69" fmla="*/ 116 h 185"/>
                <a:gd name="T70" fmla="*/ 101 w 213"/>
                <a:gd name="T71" fmla="*/ 116 h 185"/>
                <a:gd name="T72" fmla="*/ 113 w 213"/>
                <a:gd name="T73" fmla="*/ 117 h 185"/>
                <a:gd name="T74" fmla="*/ 129 w 213"/>
                <a:gd name="T75" fmla="*/ 122 h 185"/>
                <a:gd name="T76" fmla="*/ 141 w 213"/>
                <a:gd name="T77" fmla="*/ 127 h 185"/>
                <a:gd name="T78" fmla="*/ 151 w 213"/>
                <a:gd name="T79" fmla="*/ 134 h 185"/>
                <a:gd name="T80" fmla="*/ 160 w 213"/>
                <a:gd name="T81" fmla="*/ 144 h 185"/>
                <a:gd name="T82" fmla="*/ 167 w 213"/>
                <a:gd name="T83" fmla="*/ 153 h 185"/>
                <a:gd name="T84" fmla="*/ 175 w 213"/>
                <a:gd name="T85" fmla="*/ 164 h 185"/>
                <a:gd name="T86" fmla="*/ 182 w 213"/>
                <a:gd name="T87" fmla="*/ 174 h 185"/>
                <a:gd name="T88" fmla="*/ 191 w 213"/>
                <a:gd name="T89" fmla="*/ 185 h 185"/>
                <a:gd name="T90" fmla="*/ 199 w 213"/>
                <a:gd name="T91" fmla="*/ 156 h 185"/>
                <a:gd name="T92" fmla="*/ 208 w 213"/>
                <a:gd name="T93" fmla="*/ 125 h 185"/>
                <a:gd name="T94" fmla="*/ 211 w 213"/>
                <a:gd name="T95" fmla="*/ 94 h 185"/>
                <a:gd name="T96" fmla="*/ 213 w 213"/>
                <a:gd name="T97" fmla="*/ 62 h 185"/>
                <a:gd name="T98" fmla="*/ 213 w 213"/>
                <a:gd name="T99" fmla="*/ 50 h 185"/>
                <a:gd name="T100" fmla="*/ 211 w 213"/>
                <a:gd name="T101" fmla="*/ 36 h 185"/>
                <a:gd name="T102" fmla="*/ 210 w 213"/>
                <a:gd name="T103" fmla="*/ 24 h 185"/>
                <a:gd name="T104" fmla="*/ 208 w 213"/>
                <a:gd name="T105" fmla="*/ 11 h 185"/>
                <a:gd name="T106" fmla="*/ 198 w 213"/>
                <a:gd name="T107" fmla="*/ 10 h 185"/>
                <a:gd name="T108" fmla="*/ 187 w 213"/>
                <a:gd name="T109" fmla="*/ 8 h 185"/>
                <a:gd name="T110" fmla="*/ 177 w 213"/>
                <a:gd name="T111" fmla="*/ 7 h 185"/>
                <a:gd name="T112" fmla="*/ 168 w 213"/>
                <a:gd name="T113" fmla="*/ 5 h 185"/>
                <a:gd name="T114" fmla="*/ 160 w 213"/>
                <a:gd name="T115" fmla="*/ 3 h 185"/>
                <a:gd name="T116" fmla="*/ 151 w 213"/>
                <a:gd name="T117" fmla="*/ 2 h 185"/>
                <a:gd name="T118" fmla="*/ 143 w 213"/>
                <a:gd name="T119" fmla="*/ 0 h 185"/>
                <a:gd name="T120" fmla="*/ 134 w 213"/>
                <a:gd name="T1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3" h="185">
                  <a:moveTo>
                    <a:pt x="134" y="0"/>
                  </a:moveTo>
                  <a:lnTo>
                    <a:pt x="124" y="3"/>
                  </a:lnTo>
                  <a:lnTo>
                    <a:pt x="113" y="10"/>
                  </a:lnTo>
                  <a:lnTo>
                    <a:pt x="103" y="17"/>
                  </a:lnTo>
                  <a:lnTo>
                    <a:pt x="94" y="27"/>
                  </a:lnTo>
                  <a:lnTo>
                    <a:pt x="84" y="36"/>
                  </a:lnTo>
                  <a:lnTo>
                    <a:pt x="74" y="45"/>
                  </a:lnTo>
                  <a:lnTo>
                    <a:pt x="62" y="50"/>
                  </a:lnTo>
                  <a:lnTo>
                    <a:pt x="48" y="53"/>
                  </a:lnTo>
                  <a:lnTo>
                    <a:pt x="36" y="53"/>
                  </a:lnTo>
                  <a:lnTo>
                    <a:pt x="29" y="53"/>
                  </a:lnTo>
                  <a:lnTo>
                    <a:pt x="24" y="51"/>
                  </a:lnTo>
                  <a:lnTo>
                    <a:pt x="19" y="51"/>
                  </a:lnTo>
                  <a:lnTo>
                    <a:pt x="15" y="53"/>
                  </a:lnTo>
                  <a:lnTo>
                    <a:pt x="10" y="54"/>
                  </a:lnTo>
                  <a:lnTo>
                    <a:pt x="5" y="57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5"/>
                  </a:lnTo>
                  <a:lnTo>
                    <a:pt x="2" y="71"/>
                  </a:lnTo>
                  <a:lnTo>
                    <a:pt x="2" y="76"/>
                  </a:lnTo>
                  <a:lnTo>
                    <a:pt x="0" y="82"/>
                  </a:lnTo>
                  <a:lnTo>
                    <a:pt x="0" y="88"/>
                  </a:lnTo>
                  <a:lnTo>
                    <a:pt x="17" y="96"/>
                  </a:lnTo>
                  <a:lnTo>
                    <a:pt x="29" y="104"/>
                  </a:lnTo>
                  <a:lnTo>
                    <a:pt x="38" y="111"/>
                  </a:lnTo>
                  <a:lnTo>
                    <a:pt x="48" y="119"/>
                  </a:lnTo>
                  <a:lnTo>
                    <a:pt x="53" y="121"/>
                  </a:lnTo>
                  <a:lnTo>
                    <a:pt x="58" y="121"/>
                  </a:lnTo>
                  <a:lnTo>
                    <a:pt x="65" y="119"/>
                  </a:lnTo>
                  <a:lnTo>
                    <a:pt x="72" y="117"/>
                  </a:lnTo>
                  <a:lnTo>
                    <a:pt x="81" y="116"/>
                  </a:lnTo>
                  <a:lnTo>
                    <a:pt x="91" y="116"/>
                  </a:lnTo>
                  <a:lnTo>
                    <a:pt x="101" y="116"/>
                  </a:lnTo>
                  <a:lnTo>
                    <a:pt x="113" y="117"/>
                  </a:lnTo>
                  <a:lnTo>
                    <a:pt x="129" y="122"/>
                  </a:lnTo>
                  <a:lnTo>
                    <a:pt x="141" y="127"/>
                  </a:lnTo>
                  <a:lnTo>
                    <a:pt x="151" y="134"/>
                  </a:lnTo>
                  <a:lnTo>
                    <a:pt x="160" y="144"/>
                  </a:lnTo>
                  <a:lnTo>
                    <a:pt x="167" y="153"/>
                  </a:lnTo>
                  <a:lnTo>
                    <a:pt x="175" y="164"/>
                  </a:lnTo>
                  <a:lnTo>
                    <a:pt x="182" y="174"/>
                  </a:lnTo>
                  <a:lnTo>
                    <a:pt x="191" y="185"/>
                  </a:lnTo>
                  <a:lnTo>
                    <a:pt x="199" y="156"/>
                  </a:lnTo>
                  <a:lnTo>
                    <a:pt x="208" y="125"/>
                  </a:lnTo>
                  <a:lnTo>
                    <a:pt x="211" y="94"/>
                  </a:lnTo>
                  <a:lnTo>
                    <a:pt x="213" y="62"/>
                  </a:lnTo>
                  <a:lnTo>
                    <a:pt x="213" y="50"/>
                  </a:lnTo>
                  <a:lnTo>
                    <a:pt x="211" y="36"/>
                  </a:lnTo>
                  <a:lnTo>
                    <a:pt x="210" y="24"/>
                  </a:lnTo>
                  <a:lnTo>
                    <a:pt x="208" y="11"/>
                  </a:lnTo>
                  <a:lnTo>
                    <a:pt x="198" y="10"/>
                  </a:lnTo>
                  <a:lnTo>
                    <a:pt x="187" y="8"/>
                  </a:lnTo>
                  <a:lnTo>
                    <a:pt x="177" y="7"/>
                  </a:lnTo>
                  <a:lnTo>
                    <a:pt x="168" y="5"/>
                  </a:lnTo>
                  <a:lnTo>
                    <a:pt x="160" y="3"/>
                  </a:lnTo>
                  <a:lnTo>
                    <a:pt x="151" y="2"/>
                  </a:lnTo>
                  <a:lnTo>
                    <a:pt x="143" y="0"/>
                  </a:lnTo>
                  <a:lnTo>
                    <a:pt x="134" y="0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3" name="Freeform 31"/>
            <p:cNvSpPr>
              <a:spLocks/>
            </p:cNvSpPr>
            <p:nvPr/>
          </p:nvSpPr>
          <p:spPr bwMode="auto">
            <a:xfrm>
              <a:off x="1986" y="1290"/>
              <a:ext cx="287" cy="225"/>
            </a:xfrm>
            <a:custGeom>
              <a:avLst/>
              <a:gdLst>
                <a:gd name="T0" fmla="*/ 103 w 220"/>
                <a:gd name="T1" fmla="*/ 170 h 174"/>
                <a:gd name="T2" fmla="*/ 113 w 220"/>
                <a:gd name="T3" fmla="*/ 166 h 174"/>
                <a:gd name="T4" fmla="*/ 122 w 220"/>
                <a:gd name="T5" fmla="*/ 158 h 174"/>
                <a:gd name="T6" fmla="*/ 131 w 220"/>
                <a:gd name="T7" fmla="*/ 149 h 174"/>
                <a:gd name="T8" fmla="*/ 137 w 220"/>
                <a:gd name="T9" fmla="*/ 138 h 174"/>
                <a:gd name="T10" fmla="*/ 144 w 220"/>
                <a:gd name="T11" fmla="*/ 127 h 174"/>
                <a:gd name="T12" fmla="*/ 153 w 220"/>
                <a:gd name="T13" fmla="*/ 117 h 174"/>
                <a:gd name="T14" fmla="*/ 163 w 220"/>
                <a:gd name="T15" fmla="*/ 109 h 174"/>
                <a:gd name="T16" fmla="*/ 175 w 220"/>
                <a:gd name="T17" fmla="*/ 103 h 174"/>
                <a:gd name="T18" fmla="*/ 187 w 220"/>
                <a:gd name="T19" fmla="*/ 101 h 174"/>
                <a:gd name="T20" fmla="*/ 196 w 220"/>
                <a:gd name="T21" fmla="*/ 100 h 174"/>
                <a:gd name="T22" fmla="*/ 199 w 220"/>
                <a:gd name="T23" fmla="*/ 100 h 174"/>
                <a:gd name="T24" fmla="*/ 204 w 220"/>
                <a:gd name="T25" fmla="*/ 100 h 174"/>
                <a:gd name="T26" fmla="*/ 208 w 220"/>
                <a:gd name="T27" fmla="*/ 98 h 174"/>
                <a:gd name="T28" fmla="*/ 213 w 220"/>
                <a:gd name="T29" fmla="*/ 95 h 174"/>
                <a:gd name="T30" fmla="*/ 216 w 220"/>
                <a:gd name="T31" fmla="*/ 90 h 174"/>
                <a:gd name="T32" fmla="*/ 220 w 220"/>
                <a:gd name="T33" fmla="*/ 87 h 174"/>
                <a:gd name="T34" fmla="*/ 218 w 220"/>
                <a:gd name="T35" fmla="*/ 80 h 174"/>
                <a:gd name="T36" fmla="*/ 218 w 220"/>
                <a:gd name="T37" fmla="*/ 73 h 174"/>
                <a:gd name="T38" fmla="*/ 216 w 220"/>
                <a:gd name="T39" fmla="*/ 66 h 174"/>
                <a:gd name="T40" fmla="*/ 215 w 220"/>
                <a:gd name="T41" fmla="*/ 60 h 174"/>
                <a:gd name="T42" fmla="*/ 204 w 220"/>
                <a:gd name="T43" fmla="*/ 58 h 174"/>
                <a:gd name="T44" fmla="*/ 196 w 220"/>
                <a:gd name="T45" fmla="*/ 56 h 174"/>
                <a:gd name="T46" fmla="*/ 189 w 220"/>
                <a:gd name="T47" fmla="*/ 53 h 174"/>
                <a:gd name="T48" fmla="*/ 184 w 220"/>
                <a:gd name="T49" fmla="*/ 50 h 174"/>
                <a:gd name="T50" fmla="*/ 177 w 220"/>
                <a:gd name="T51" fmla="*/ 47 h 174"/>
                <a:gd name="T52" fmla="*/ 172 w 220"/>
                <a:gd name="T53" fmla="*/ 44 h 174"/>
                <a:gd name="T54" fmla="*/ 167 w 220"/>
                <a:gd name="T55" fmla="*/ 41 h 174"/>
                <a:gd name="T56" fmla="*/ 161 w 220"/>
                <a:gd name="T57" fmla="*/ 40 h 174"/>
                <a:gd name="T58" fmla="*/ 156 w 220"/>
                <a:gd name="T59" fmla="*/ 40 h 174"/>
                <a:gd name="T60" fmla="*/ 151 w 220"/>
                <a:gd name="T61" fmla="*/ 40 h 174"/>
                <a:gd name="T62" fmla="*/ 144 w 220"/>
                <a:gd name="T63" fmla="*/ 43 h 174"/>
                <a:gd name="T64" fmla="*/ 137 w 220"/>
                <a:gd name="T65" fmla="*/ 44 h 174"/>
                <a:gd name="T66" fmla="*/ 129 w 220"/>
                <a:gd name="T67" fmla="*/ 47 h 174"/>
                <a:gd name="T68" fmla="*/ 120 w 220"/>
                <a:gd name="T69" fmla="*/ 50 h 174"/>
                <a:gd name="T70" fmla="*/ 110 w 220"/>
                <a:gd name="T71" fmla="*/ 52 h 174"/>
                <a:gd name="T72" fmla="*/ 98 w 220"/>
                <a:gd name="T73" fmla="*/ 53 h 174"/>
                <a:gd name="T74" fmla="*/ 81 w 220"/>
                <a:gd name="T75" fmla="*/ 52 h 174"/>
                <a:gd name="T76" fmla="*/ 67 w 220"/>
                <a:gd name="T77" fmla="*/ 47 h 174"/>
                <a:gd name="T78" fmla="*/ 55 w 220"/>
                <a:gd name="T79" fmla="*/ 43 h 174"/>
                <a:gd name="T80" fmla="*/ 45 w 220"/>
                <a:gd name="T81" fmla="*/ 35 h 174"/>
                <a:gd name="T82" fmla="*/ 34 w 220"/>
                <a:gd name="T83" fmla="*/ 26 h 174"/>
                <a:gd name="T84" fmla="*/ 24 w 220"/>
                <a:gd name="T85" fmla="*/ 16 h 174"/>
                <a:gd name="T86" fmla="*/ 14 w 220"/>
                <a:gd name="T87" fmla="*/ 9 h 174"/>
                <a:gd name="T88" fmla="*/ 2 w 220"/>
                <a:gd name="T89" fmla="*/ 0 h 174"/>
                <a:gd name="T90" fmla="*/ 0 w 220"/>
                <a:gd name="T91" fmla="*/ 9 h 174"/>
                <a:gd name="T92" fmla="*/ 0 w 220"/>
                <a:gd name="T93" fmla="*/ 18 h 174"/>
                <a:gd name="T94" fmla="*/ 0 w 220"/>
                <a:gd name="T95" fmla="*/ 29 h 174"/>
                <a:gd name="T96" fmla="*/ 0 w 220"/>
                <a:gd name="T97" fmla="*/ 38 h 174"/>
                <a:gd name="T98" fmla="*/ 2 w 220"/>
                <a:gd name="T99" fmla="*/ 73 h 174"/>
                <a:gd name="T100" fmla="*/ 7 w 220"/>
                <a:gd name="T101" fmla="*/ 107 h 174"/>
                <a:gd name="T102" fmla="*/ 15 w 220"/>
                <a:gd name="T103" fmla="*/ 141 h 174"/>
                <a:gd name="T104" fmla="*/ 27 w 220"/>
                <a:gd name="T105" fmla="*/ 174 h 174"/>
                <a:gd name="T106" fmla="*/ 40 w 220"/>
                <a:gd name="T107" fmla="*/ 172 h 174"/>
                <a:gd name="T108" fmla="*/ 50 w 220"/>
                <a:gd name="T109" fmla="*/ 172 h 174"/>
                <a:gd name="T110" fmla="*/ 58 w 220"/>
                <a:gd name="T111" fmla="*/ 172 h 174"/>
                <a:gd name="T112" fmla="*/ 69 w 220"/>
                <a:gd name="T113" fmla="*/ 172 h 174"/>
                <a:gd name="T114" fmla="*/ 77 w 220"/>
                <a:gd name="T115" fmla="*/ 174 h 174"/>
                <a:gd name="T116" fmla="*/ 86 w 220"/>
                <a:gd name="T117" fmla="*/ 174 h 174"/>
                <a:gd name="T118" fmla="*/ 94 w 220"/>
                <a:gd name="T119" fmla="*/ 172 h 174"/>
                <a:gd name="T120" fmla="*/ 103 w 220"/>
                <a:gd name="T121" fmla="*/ 17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0" h="174">
                  <a:moveTo>
                    <a:pt x="103" y="170"/>
                  </a:moveTo>
                  <a:lnTo>
                    <a:pt x="113" y="166"/>
                  </a:lnTo>
                  <a:lnTo>
                    <a:pt x="122" y="158"/>
                  </a:lnTo>
                  <a:lnTo>
                    <a:pt x="131" y="149"/>
                  </a:lnTo>
                  <a:lnTo>
                    <a:pt x="137" y="138"/>
                  </a:lnTo>
                  <a:lnTo>
                    <a:pt x="144" y="127"/>
                  </a:lnTo>
                  <a:lnTo>
                    <a:pt x="153" y="117"/>
                  </a:lnTo>
                  <a:lnTo>
                    <a:pt x="163" y="109"/>
                  </a:lnTo>
                  <a:lnTo>
                    <a:pt x="175" y="103"/>
                  </a:lnTo>
                  <a:lnTo>
                    <a:pt x="187" y="101"/>
                  </a:lnTo>
                  <a:lnTo>
                    <a:pt x="196" y="100"/>
                  </a:lnTo>
                  <a:lnTo>
                    <a:pt x="199" y="100"/>
                  </a:lnTo>
                  <a:lnTo>
                    <a:pt x="204" y="100"/>
                  </a:lnTo>
                  <a:lnTo>
                    <a:pt x="208" y="98"/>
                  </a:lnTo>
                  <a:lnTo>
                    <a:pt x="213" y="95"/>
                  </a:lnTo>
                  <a:lnTo>
                    <a:pt x="216" y="90"/>
                  </a:lnTo>
                  <a:lnTo>
                    <a:pt x="220" y="87"/>
                  </a:lnTo>
                  <a:lnTo>
                    <a:pt x="218" y="80"/>
                  </a:lnTo>
                  <a:lnTo>
                    <a:pt x="218" y="73"/>
                  </a:lnTo>
                  <a:lnTo>
                    <a:pt x="216" y="66"/>
                  </a:lnTo>
                  <a:lnTo>
                    <a:pt x="215" y="60"/>
                  </a:lnTo>
                  <a:lnTo>
                    <a:pt x="204" y="58"/>
                  </a:lnTo>
                  <a:lnTo>
                    <a:pt x="196" y="56"/>
                  </a:lnTo>
                  <a:lnTo>
                    <a:pt x="189" y="53"/>
                  </a:lnTo>
                  <a:lnTo>
                    <a:pt x="184" y="50"/>
                  </a:lnTo>
                  <a:lnTo>
                    <a:pt x="177" y="47"/>
                  </a:lnTo>
                  <a:lnTo>
                    <a:pt x="172" y="44"/>
                  </a:lnTo>
                  <a:lnTo>
                    <a:pt x="167" y="41"/>
                  </a:lnTo>
                  <a:lnTo>
                    <a:pt x="161" y="40"/>
                  </a:lnTo>
                  <a:lnTo>
                    <a:pt x="156" y="40"/>
                  </a:lnTo>
                  <a:lnTo>
                    <a:pt x="151" y="40"/>
                  </a:lnTo>
                  <a:lnTo>
                    <a:pt x="144" y="43"/>
                  </a:lnTo>
                  <a:lnTo>
                    <a:pt x="137" y="44"/>
                  </a:lnTo>
                  <a:lnTo>
                    <a:pt x="129" y="47"/>
                  </a:lnTo>
                  <a:lnTo>
                    <a:pt x="120" y="50"/>
                  </a:lnTo>
                  <a:lnTo>
                    <a:pt x="110" y="52"/>
                  </a:lnTo>
                  <a:lnTo>
                    <a:pt x="98" y="53"/>
                  </a:lnTo>
                  <a:lnTo>
                    <a:pt x="81" y="52"/>
                  </a:lnTo>
                  <a:lnTo>
                    <a:pt x="67" y="47"/>
                  </a:lnTo>
                  <a:lnTo>
                    <a:pt x="55" y="43"/>
                  </a:lnTo>
                  <a:lnTo>
                    <a:pt x="45" y="35"/>
                  </a:lnTo>
                  <a:lnTo>
                    <a:pt x="34" y="26"/>
                  </a:lnTo>
                  <a:lnTo>
                    <a:pt x="24" y="16"/>
                  </a:lnTo>
                  <a:lnTo>
                    <a:pt x="14" y="9"/>
                  </a:lnTo>
                  <a:lnTo>
                    <a:pt x="2" y="0"/>
                  </a:lnTo>
                  <a:lnTo>
                    <a:pt x="0" y="9"/>
                  </a:lnTo>
                  <a:lnTo>
                    <a:pt x="0" y="18"/>
                  </a:lnTo>
                  <a:lnTo>
                    <a:pt x="0" y="29"/>
                  </a:lnTo>
                  <a:lnTo>
                    <a:pt x="0" y="38"/>
                  </a:lnTo>
                  <a:lnTo>
                    <a:pt x="2" y="73"/>
                  </a:lnTo>
                  <a:lnTo>
                    <a:pt x="7" y="107"/>
                  </a:lnTo>
                  <a:lnTo>
                    <a:pt x="15" y="141"/>
                  </a:lnTo>
                  <a:lnTo>
                    <a:pt x="27" y="174"/>
                  </a:lnTo>
                  <a:lnTo>
                    <a:pt x="40" y="172"/>
                  </a:lnTo>
                  <a:lnTo>
                    <a:pt x="50" y="172"/>
                  </a:lnTo>
                  <a:lnTo>
                    <a:pt x="58" y="172"/>
                  </a:lnTo>
                  <a:lnTo>
                    <a:pt x="69" y="172"/>
                  </a:lnTo>
                  <a:lnTo>
                    <a:pt x="77" y="174"/>
                  </a:lnTo>
                  <a:lnTo>
                    <a:pt x="86" y="174"/>
                  </a:lnTo>
                  <a:lnTo>
                    <a:pt x="94" y="172"/>
                  </a:lnTo>
                  <a:lnTo>
                    <a:pt x="103" y="170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4" name="Freeform 32"/>
            <p:cNvSpPr>
              <a:spLocks/>
            </p:cNvSpPr>
            <p:nvPr/>
          </p:nvSpPr>
          <p:spPr bwMode="auto">
            <a:xfrm>
              <a:off x="2029" y="1483"/>
              <a:ext cx="310" cy="229"/>
            </a:xfrm>
            <a:custGeom>
              <a:avLst/>
              <a:gdLst>
                <a:gd name="T0" fmla="*/ 177 w 237"/>
                <a:gd name="T1" fmla="*/ 143 h 177"/>
                <a:gd name="T2" fmla="*/ 187 w 237"/>
                <a:gd name="T3" fmla="*/ 125 h 177"/>
                <a:gd name="T4" fmla="*/ 189 w 237"/>
                <a:gd name="T5" fmla="*/ 100 h 177"/>
                <a:gd name="T6" fmla="*/ 192 w 237"/>
                <a:gd name="T7" fmla="*/ 75 h 177"/>
                <a:gd name="T8" fmla="*/ 204 w 237"/>
                <a:gd name="T9" fmla="*/ 54 h 177"/>
                <a:gd name="T10" fmla="*/ 214 w 237"/>
                <a:gd name="T11" fmla="*/ 46 h 177"/>
                <a:gd name="T12" fmla="*/ 220 w 237"/>
                <a:gd name="T13" fmla="*/ 43 h 177"/>
                <a:gd name="T14" fmla="*/ 225 w 237"/>
                <a:gd name="T15" fmla="*/ 41 h 177"/>
                <a:gd name="T16" fmla="*/ 228 w 237"/>
                <a:gd name="T17" fmla="*/ 40 h 177"/>
                <a:gd name="T18" fmla="*/ 232 w 237"/>
                <a:gd name="T19" fmla="*/ 35 h 177"/>
                <a:gd name="T20" fmla="*/ 233 w 237"/>
                <a:gd name="T21" fmla="*/ 31 h 177"/>
                <a:gd name="T22" fmla="*/ 235 w 237"/>
                <a:gd name="T23" fmla="*/ 26 h 177"/>
                <a:gd name="T24" fmla="*/ 237 w 237"/>
                <a:gd name="T25" fmla="*/ 21 h 177"/>
                <a:gd name="T26" fmla="*/ 232 w 237"/>
                <a:gd name="T27" fmla="*/ 17 h 177"/>
                <a:gd name="T28" fmla="*/ 226 w 237"/>
                <a:gd name="T29" fmla="*/ 11 h 177"/>
                <a:gd name="T30" fmla="*/ 221 w 237"/>
                <a:gd name="T31" fmla="*/ 6 h 177"/>
                <a:gd name="T32" fmla="*/ 218 w 237"/>
                <a:gd name="T33" fmla="*/ 0 h 177"/>
                <a:gd name="T34" fmla="*/ 208 w 237"/>
                <a:gd name="T35" fmla="*/ 3 h 177"/>
                <a:gd name="T36" fmla="*/ 199 w 237"/>
                <a:gd name="T37" fmla="*/ 5 h 177"/>
                <a:gd name="T38" fmla="*/ 190 w 237"/>
                <a:gd name="T39" fmla="*/ 5 h 177"/>
                <a:gd name="T40" fmla="*/ 183 w 237"/>
                <a:gd name="T41" fmla="*/ 5 h 177"/>
                <a:gd name="T42" fmla="*/ 177 w 237"/>
                <a:gd name="T43" fmla="*/ 5 h 177"/>
                <a:gd name="T44" fmla="*/ 170 w 237"/>
                <a:gd name="T45" fmla="*/ 5 h 177"/>
                <a:gd name="T46" fmla="*/ 165 w 237"/>
                <a:gd name="T47" fmla="*/ 5 h 177"/>
                <a:gd name="T48" fmla="*/ 158 w 237"/>
                <a:gd name="T49" fmla="*/ 5 h 177"/>
                <a:gd name="T50" fmla="*/ 149 w 237"/>
                <a:gd name="T51" fmla="*/ 9 h 177"/>
                <a:gd name="T52" fmla="*/ 139 w 237"/>
                <a:gd name="T53" fmla="*/ 18 h 177"/>
                <a:gd name="T54" fmla="*/ 127 w 237"/>
                <a:gd name="T55" fmla="*/ 31 h 177"/>
                <a:gd name="T56" fmla="*/ 110 w 237"/>
                <a:gd name="T57" fmla="*/ 43 h 177"/>
                <a:gd name="T58" fmla="*/ 94 w 237"/>
                <a:gd name="T59" fmla="*/ 49 h 177"/>
                <a:gd name="T60" fmla="*/ 80 w 237"/>
                <a:gd name="T61" fmla="*/ 51 h 177"/>
                <a:gd name="T62" fmla="*/ 67 w 237"/>
                <a:gd name="T63" fmla="*/ 51 h 177"/>
                <a:gd name="T64" fmla="*/ 53 w 237"/>
                <a:gd name="T65" fmla="*/ 49 h 177"/>
                <a:gd name="T66" fmla="*/ 41 w 237"/>
                <a:gd name="T67" fmla="*/ 46 h 177"/>
                <a:gd name="T68" fmla="*/ 27 w 237"/>
                <a:gd name="T69" fmla="*/ 41 h 177"/>
                <a:gd name="T70" fmla="*/ 13 w 237"/>
                <a:gd name="T71" fmla="*/ 38 h 177"/>
                <a:gd name="T72" fmla="*/ 0 w 237"/>
                <a:gd name="T73" fmla="*/ 35 h 177"/>
                <a:gd name="T74" fmla="*/ 10 w 237"/>
                <a:gd name="T75" fmla="*/ 55 h 177"/>
                <a:gd name="T76" fmla="*/ 20 w 237"/>
                <a:gd name="T77" fmla="*/ 75 h 177"/>
                <a:gd name="T78" fmla="*/ 32 w 237"/>
                <a:gd name="T79" fmla="*/ 94 h 177"/>
                <a:gd name="T80" fmla="*/ 46 w 237"/>
                <a:gd name="T81" fmla="*/ 112 h 177"/>
                <a:gd name="T82" fmla="*/ 61 w 237"/>
                <a:gd name="T83" fmla="*/ 129 h 177"/>
                <a:gd name="T84" fmla="*/ 77 w 237"/>
                <a:gd name="T85" fmla="*/ 146 h 177"/>
                <a:gd name="T86" fmla="*/ 94 w 237"/>
                <a:gd name="T87" fmla="*/ 162 h 177"/>
                <a:gd name="T88" fmla="*/ 113 w 237"/>
                <a:gd name="T89" fmla="*/ 177 h 177"/>
                <a:gd name="T90" fmla="*/ 122 w 237"/>
                <a:gd name="T91" fmla="*/ 171 h 177"/>
                <a:gd name="T92" fmla="*/ 130 w 237"/>
                <a:gd name="T93" fmla="*/ 166 h 177"/>
                <a:gd name="T94" fmla="*/ 139 w 237"/>
                <a:gd name="T95" fmla="*/ 163 h 177"/>
                <a:gd name="T96" fmla="*/ 147 w 237"/>
                <a:gd name="T97" fmla="*/ 159 h 177"/>
                <a:gd name="T98" fmla="*/ 156 w 237"/>
                <a:gd name="T99" fmla="*/ 155 h 177"/>
                <a:gd name="T100" fmla="*/ 163 w 237"/>
                <a:gd name="T101" fmla="*/ 152 h 177"/>
                <a:gd name="T102" fmla="*/ 170 w 237"/>
                <a:gd name="T103" fmla="*/ 148 h 177"/>
                <a:gd name="T104" fmla="*/ 177 w 237"/>
                <a:gd name="T105" fmla="*/ 14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7" h="177">
                  <a:moveTo>
                    <a:pt x="177" y="143"/>
                  </a:moveTo>
                  <a:lnTo>
                    <a:pt x="187" y="125"/>
                  </a:lnTo>
                  <a:lnTo>
                    <a:pt x="189" y="100"/>
                  </a:lnTo>
                  <a:lnTo>
                    <a:pt x="192" y="75"/>
                  </a:lnTo>
                  <a:lnTo>
                    <a:pt x="204" y="54"/>
                  </a:lnTo>
                  <a:lnTo>
                    <a:pt x="214" y="46"/>
                  </a:lnTo>
                  <a:lnTo>
                    <a:pt x="220" y="43"/>
                  </a:lnTo>
                  <a:lnTo>
                    <a:pt x="225" y="41"/>
                  </a:lnTo>
                  <a:lnTo>
                    <a:pt x="228" y="40"/>
                  </a:lnTo>
                  <a:lnTo>
                    <a:pt x="232" y="35"/>
                  </a:lnTo>
                  <a:lnTo>
                    <a:pt x="233" y="31"/>
                  </a:lnTo>
                  <a:lnTo>
                    <a:pt x="235" y="26"/>
                  </a:lnTo>
                  <a:lnTo>
                    <a:pt x="237" y="21"/>
                  </a:lnTo>
                  <a:lnTo>
                    <a:pt x="232" y="17"/>
                  </a:lnTo>
                  <a:lnTo>
                    <a:pt x="226" y="11"/>
                  </a:lnTo>
                  <a:lnTo>
                    <a:pt x="221" y="6"/>
                  </a:lnTo>
                  <a:lnTo>
                    <a:pt x="218" y="0"/>
                  </a:lnTo>
                  <a:lnTo>
                    <a:pt x="208" y="3"/>
                  </a:lnTo>
                  <a:lnTo>
                    <a:pt x="199" y="5"/>
                  </a:lnTo>
                  <a:lnTo>
                    <a:pt x="190" y="5"/>
                  </a:lnTo>
                  <a:lnTo>
                    <a:pt x="183" y="5"/>
                  </a:lnTo>
                  <a:lnTo>
                    <a:pt x="177" y="5"/>
                  </a:lnTo>
                  <a:lnTo>
                    <a:pt x="170" y="5"/>
                  </a:lnTo>
                  <a:lnTo>
                    <a:pt x="165" y="5"/>
                  </a:lnTo>
                  <a:lnTo>
                    <a:pt x="158" y="5"/>
                  </a:lnTo>
                  <a:lnTo>
                    <a:pt x="149" y="9"/>
                  </a:lnTo>
                  <a:lnTo>
                    <a:pt x="139" y="18"/>
                  </a:lnTo>
                  <a:lnTo>
                    <a:pt x="127" y="31"/>
                  </a:lnTo>
                  <a:lnTo>
                    <a:pt x="110" y="43"/>
                  </a:lnTo>
                  <a:lnTo>
                    <a:pt x="94" y="49"/>
                  </a:lnTo>
                  <a:lnTo>
                    <a:pt x="80" y="51"/>
                  </a:lnTo>
                  <a:lnTo>
                    <a:pt x="67" y="51"/>
                  </a:lnTo>
                  <a:lnTo>
                    <a:pt x="53" y="49"/>
                  </a:lnTo>
                  <a:lnTo>
                    <a:pt x="41" y="46"/>
                  </a:lnTo>
                  <a:lnTo>
                    <a:pt x="27" y="41"/>
                  </a:lnTo>
                  <a:lnTo>
                    <a:pt x="13" y="38"/>
                  </a:lnTo>
                  <a:lnTo>
                    <a:pt x="0" y="35"/>
                  </a:lnTo>
                  <a:lnTo>
                    <a:pt x="10" y="55"/>
                  </a:lnTo>
                  <a:lnTo>
                    <a:pt x="20" y="75"/>
                  </a:lnTo>
                  <a:lnTo>
                    <a:pt x="32" y="94"/>
                  </a:lnTo>
                  <a:lnTo>
                    <a:pt x="46" y="112"/>
                  </a:lnTo>
                  <a:lnTo>
                    <a:pt x="61" y="129"/>
                  </a:lnTo>
                  <a:lnTo>
                    <a:pt x="77" y="146"/>
                  </a:lnTo>
                  <a:lnTo>
                    <a:pt x="94" y="162"/>
                  </a:lnTo>
                  <a:lnTo>
                    <a:pt x="113" y="177"/>
                  </a:lnTo>
                  <a:lnTo>
                    <a:pt x="122" y="171"/>
                  </a:lnTo>
                  <a:lnTo>
                    <a:pt x="130" y="166"/>
                  </a:lnTo>
                  <a:lnTo>
                    <a:pt x="139" y="163"/>
                  </a:lnTo>
                  <a:lnTo>
                    <a:pt x="147" y="159"/>
                  </a:lnTo>
                  <a:lnTo>
                    <a:pt x="156" y="155"/>
                  </a:lnTo>
                  <a:lnTo>
                    <a:pt x="163" y="152"/>
                  </a:lnTo>
                  <a:lnTo>
                    <a:pt x="170" y="148"/>
                  </a:lnTo>
                  <a:lnTo>
                    <a:pt x="177" y="143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85" name="Freeform 33"/>
            <p:cNvSpPr>
              <a:spLocks/>
            </p:cNvSpPr>
            <p:nvPr/>
          </p:nvSpPr>
          <p:spPr bwMode="auto">
            <a:xfrm>
              <a:off x="1990" y="1059"/>
              <a:ext cx="299" cy="254"/>
            </a:xfrm>
            <a:custGeom>
              <a:avLst/>
              <a:gdLst>
                <a:gd name="T0" fmla="*/ 128 w 229"/>
                <a:gd name="T1" fmla="*/ 90 h 196"/>
                <a:gd name="T2" fmla="*/ 114 w 229"/>
                <a:gd name="T3" fmla="*/ 82 h 196"/>
                <a:gd name="T4" fmla="*/ 104 w 229"/>
                <a:gd name="T5" fmla="*/ 71 h 196"/>
                <a:gd name="T6" fmla="*/ 95 w 229"/>
                <a:gd name="T7" fmla="*/ 60 h 196"/>
                <a:gd name="T8" fmla="*/ 90 w 229"/>
                <a:gd name="T9" fmla="*/ 50 h 196"/>
                <a:gd name="T10" fmla="*/ 86 w 229"/>
                <a:gd name="T11" fmla="*/ 37 h 196"/>
                <a:gd name="T12" fmla="*/ 81 w 229"/>
                <a:gd name="T13" fmla="*/ 25 h 196"/>
                <a:gd name="T14" fmla="*/ 78 w 229"/>
                <a:gd name="T15" fmla="*/ 13 h 196"/>
                <a:gd name="T16" fmla="*/ 71 w 229"/>
                <a:gd name="T17" fmla="*/ 0 h 196"/>
                <a:gd name="T18" fmla="*/ 57 w 229"/>
                <a:gd name="T19" fmla="*/ 19 h 196"/>
                <a:gd name="T20" fmla="*/ 47 w 229"/>
                <a:gd name="T21" fmla="*/ 37 h 196"/>
                <a:gd name="T22" fmla="*/ 35 w 229"/>
                <a:gd name="T23" fmla="*/ 57 h 196"/>
                <a:gd name="T24" fmla="*/ 26 w 229"/>
                <a:gd name="T25" fmla="*/ 79 h 196"/>
                <a:gd name="T26" fmla="*/ 18 w 229"/>
                <a:gd name="T27" fmla="*/ 99 h 196"/>
                <a:gd name="T28" fmla="*/ 11 w 229"/>
                <a:gd name="T29" fmla="*/ 122 h 196"/>
                <a:gd name="T30" fmla="*/ 6 w 229"/>
                <a:gd name="T31" fmla="*/ 144 h 196"/>
                <a:gd name="T32" fmla="*/ 0 w 229"/>
                <a:gd name="T33" fmla="*/ 167 h 196"/>
                <a:gd name="T34" fmla="*/ 12 w 229"/>
                <a:gd name="T35" fmla="*/ 170 h 196"/>
                <a:gd name="T36" fmla="*/ 23 w 229"/>
                <a:gd name="T37" fmla="*/ 174 h 196"/>
                <a:gd name="T38" fmla="*/ 31 w 229"/>
                <a:gd name="T39" fmla="*/ 179 h 196"/>
                <a:gd name="T40" fmla="*/ 40 w 229"/>
                <a:gd name="T41" fmla="*/ 184 h 196"/>
                <a:gd name="T42" fmla="*/ 47 w 229"/>
                <a:gd name="T43" fmla="*/ 187 h 196"/>
                <a:gd name="T44" fmla="*/ 55 w 229"/>
                <a:gd name="T45" fmla="*/ 191 h 196"/>
                <a:gd name="T46" fmla="*/ 62 w 229"/>
                <a:gd name="T47" fmla="*/ 194 h 196"/>
                <a:gd name="T48" fmla="*/ 71 w 229"/>
                <a:gd name="T49" fmla="*/ 196 h 196"/>
                <a:gd name="T50" fmla="*/ 83 w 229"/>
                <a:gd name="T51" fmla="*/ 196 h 196"/>
                <a:gd name="T52" fmla="*/ 95 w 229"/>
                <a:gd name="T53" fmla="*/ 193 h 196"/>
                <a:gd name="T54" fmla="*/ 107 w 229"/>
                <a:gd name="T55" fmla="*/ 187 h 196"/>
                <a:gd name="T56" fmla="*/ 119 w 229"/>
                <a:gd name="T57" fmla="*/ 181 h 196"/>
                <a:gd name="T58" fmla="*/ 131 w 229"/>
                <a:gd name="T59" fmla="*/ 174 h 196"/>
                <a:gd name="T60" fmla="*/ 143 w 229"/>
                <a:gd name="T61" fmla="*/ 168 h 196"/>
                <a:gd name="T62" fmla="*/ 157 w 229"/>
                <a:gd name="T63" fmla="*/ 167 h 196"/>
                <a:gd name="T64" fmla="*/ 171 w 229"/>
                <a:gd name="T65" fmla="*/ 167 h 196"/>
                <a:gd name="T66" fmla="*/ 183 w 229"/>
                <a:gd name="T67" fmla="*/ 170 h 196"/>
                <a:gd name="T68" fmla="*/ 189 w 229"/>
                <a:gd name="T69" fmla="*/ 171 h 196"/>
                <a:gd name="T70" fmla="*/ 195 w 229"/>
                <a:gd name="T71" fmla="*/ 174 h 196"/>
                <a:gd name="T72" fmla="*/ 198 w 229"/>
                <a:gd name="T73" fmla="*/ 176 h 196"/>
                <a:gd name="T74" fmla="*/ 201 w 229"/>
                <a:gd name="T75" fmla="*/ 176 h 196"/>
                <a:gd name="T76" fmla="*/ 207 w 229"/>
                <a:gd name="T77" fmla="*/ 174 h 196"/>
                <a:gd name="T78" fmla="*/ 212 w 229"/>
                <a:gd name="T79" fmla="*/ 173 h 196"/>
                <a:gd name="T80" fmla="*/ 219 w 229"/>
                <a:gd name="T81" fmla="*/ 171 h 196"/>
                <a:gd name="T82" fmla="*/ 220 w 229"/>
                <a:gd name="T83" fmla="*/ 165 h 196"/>
                <a:gd name="T84" fmla="*/ 222 w 229"/>
                <a:gd name="T85" fmla="*/ 157 h 196"/>
                <a:gd name="T86" fmla="*/ 225 w 229"/>
                <a:gd name="T87" fmla="*/ 151 h 196"/>
                <a:gd name="T88" fmla="*/ 229 w 229"/>
                <a:gd name="T89" fmla="*/ 145 h 196"/>
                <a:gd name="T90" fmla="*/ 213 w 229"/>
                <a:gd name="T91" fmla="*/ 134 h 196"/>
                <a:gd name="T92" fmla="*/ 205 w 229"/>
                <a:gd name="T93" fmla="*/ 122 h 196"/>
                <a:gd name="T94" fmla="*/ 198 w 229"/>
                <a:gd name="T95" fmla="*/ 113 h 196"/>
                <a:gd name="T96" fmla="*/ 191 w 229"/>
                <a:gd name="T97" fmla="*/ 104 h 196"/>
                <a:gd name="T98" fmla="*/ 188 w 229"/>
                <a:gd name="T99" fmla="*/ 102 h 196"/>
                <a:gd name="T100" fmla="*/ 183 w 229"/>
                <a:gd name="T101" fmla="*/ 101 h 196"/>
                <a:gd name="T102" fmla="*/ 176 w 229"/>
                <a:gd name="T103" fmla="*/ 99 h 196"/>
                <a:gd name="T104" fmla="*/ 167 w 229"/>
                <a:gd name="T105" fmla="*/ 99 h 196"/>
                <a:gd name="T106" fmla="*/ 158 w 229"/>
                <a:gd name="T107" fmla="*/ 97 h 196"/>
                <a:gd name="T108" fmla="*/ 148 w 229"/>
                <a:gd name="T109" fmla="*/ 96 h 196"/>
                <a:gd name="T110" fmla="*/ 138 w 229"/>
                <a:gd name="T111" fmla="*/ 93 h 196"/>
                <a:gd name="T112" fmla="*/ 128 w 229"/>
                <a:gd name="T113" fmla="*/ 9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9" h="196">
                  <a:moveTo>
                    <a:pt x="128" y="90"/>
                  </a:moveTo>
                  <a:lnTo>
                    <a:pt x="114" y="82"/>
                  </a:lnTo>
                  <a:lnTo>
                    <a:pt x="104" y="71"/>
                  </a:lnTo>
                  <a:lnTo>
                    <a:pt x="95" y="60"/>
                  </a:lnTo>
                  <a:lnTo>
                    <a:pt x="90" y="50"/>
                  </a:lnTo>
                  <a:lnTo>
                    <a:pt x="86" y="37"/>
                  </a:lnTo>
                  <a:lnTo>
                    <a:pt x="81" y="25"/>
                  </a:lnTo>
                  <a:lnTo>
                    <a:pt x="78" y="13"/>
                  </a:lnTo>
                  <a:lnTo>
                    <a:pt x="71" y="0"/>
                  </a:lnTo>
                  <a:lnTo>
                    <a:pt x="57" y="19"/>
                  </a:lnTo>
                  <a:lnTo>
                    <a:pt x="47" y="37"/>
                  </a:lnTo>
                  <a:lnTo>
                    <a:pt x="35" y="57"/>
                  </a:lnTo>
                  <a:lnTo>
                    <a:pt x="26" y="79"/>
                  </a:lnTo>
                  <a:lnTo>
                    <a:pt x="18" y="99"/>
                  </a:lnTo>
                  <a:lnTo>
                    <a:pt x="11" y="122"/>
                  </a:lnTo>
                  <a:lnTo>
                    <a:pt x="6" y="144"/>
                  </a:lnTo>
                  <a:lnTo>
                    <a:pt x="0" y="167"/>
                  </a:lnTo>
                  <a:lnTo>
                    <a:pt x="12" y="170"/>
                  </a:lnTo>
                  <a:lnTo>
                    <a:pt x="23" y="174"/>
                  </a:lnTo>
                  <a:lnTo>
                    <a:pt x="31" y="179"/>
                  </a:lnTo>
                  <a:lnTo>
                    <a:pt x="40" y="184"/>
                  </a:lnTo>
                  <a:lnTo>
                    <a:pt x="47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1" y="196"/>
                  </a:lnTo>
                  <a:lnTo>
                    <a:pt x="83" y="196"/>
                  </a:lnTo>
                  <a:lnTo>
                    <a:pt x="95" y="193"/>
                  </a:lnTo>
                  <a:lnTo>
                    <a:pt x="107" y="187"/>
                  </a:lnTo>
                  <a:lnTo>
                    <a:pt x="119" y="181"/>
                  </a:lnTo>
                  <a:lnTo>
                    <a:pt x="131" y="174"/>
                  </a:lnTo>
                  <a:lnTo>
                    <a:pt x="143" y="168"/>
                  </a:lnTo>
                  <a:lnTo>
                    <a:pt x="157" y="167"/>
                  </a:lnTo>
                  <a:lnTo>
                    <a:pt x="171" y="167"/>
                  </a:lnTo>
                  <a:lnTo>
                    <a:pt x="183" y="170"/>
                  </a:lnTo>
                  <a:lnTo>
                    <a:pt x="189" y="171"/>
                  </a:lnTo>
                  <a:lnTo>
                    <a:pt x="195" y="174"/>
                  </a:lnTo>
                  <a:lnTo>
                    <a:pt x="198" y="176"/>
                  </a:lnTo>
                  <a:lnTo>
                    <a:pt x="201" y="176"/>
                  </a:lnTo>
                  <a:lnTo>
                    <a:pt x="207" y="174"/>
                  </a:lnTo>
                  <a:lnTo>
                    <a:pt x="212" y="173"/>
                  </a:lnTo>
                  <a:lnTo>
                    <a:pt x="219" y="171"/>
                  </a:lnTo>
                  <a:lnTo>
                    <a:pt x="220" y="165"/>
                  </a:lnTo>
                  <a:lnTo>
                    <a:pt x="222" y="157"/>
                  </a:lnTo>
                  <a:lnTo>
                    <a:pt x="225" y="151"/>
                  </a:lnTo>
                  <a:lnTo>
                    <a:pt x="229" y="145"/>
                  </a:lnTo>
                  <a:lnTo>
                    <a:pt x="213" y="134"/>
                  </a:lnTo>
                  <a:lnTo>
                    <a:pt x="205" y="122"/>
                  </a:lnTo>
                  <a:lnTo>
                    <a:pt x="198" y="113"/>
                  </a:lnTo>
                  <a:lnTo>
                    <a:pt x="191" y="104"/>
                  </a:lnTo>
                  <a:lnTo>
                    <a:pt x="188" y="102"/>
                  </a:lnTo>
                  <a:lnTo>
                    <a:pt x="183" y="101"/>
                  </a:lnTo>
                  <a:lnTo>
                    <a:pt x="176" y="99"/>
                  </a:lnTo>
                  <a:lnTo>
                    <a:pt x="167" y="99"/>
                  </a:lnTo>
                  <a:lnTo>
                    <a:pt x="158" y="97"/>
                  </a:lnTo>
                  <a:lnTo>
                    <a:pt x="148" y="96"/>
                  </a:lnTo>
                  <a:lnTo>
                    <a:pt x="138" y="93"/>
                  </a:lnTo>
                  <a:lnTo>
                    <a:pt x="128" y="90"/>
                  </a:lnTo>
                  <a:close/>
                </a:path>
              </a:pathLst>
            </a:custGeom>
            <a:gradFill rotWithShape="0">
              <a:gsLst>
                <a:gs pos="0">
                  <a:srgbClr val="00CC99">
                    <a:gamma/>
                    <a:shade val="46275"/>
                    <a:invGamma/>
                  </a:srgbClr>
                </a:gs>
                <a:gs pos="100000">
                  <a:srgbClr val="00CC99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3586" name="Picture 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726" y="3141663"/>
            <a:ext cx="1350963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87" name="Group 35"/>
          <p:cNvGrpSpPr>
            <a:grpSpLocks/>
          </p:cNvGrpSpPr>
          <p:nvPr/>
        </p:nvGrpSpPr>
        <p:grpSpPr bwMode="auto">
          <a:xfrm>
            <a:off x="9120189" y="5222875"/>
            <a:ext cx="1106487" cy="1519238"/>
            <a:chOff x="2106" y="6360"/>
            <a:chExt cx="1122" cy="1082"/>
          </a:xfrm>
        </p:grpSpPr>
        <p:sp>
          <p:nvSpPr>
            <p:cNvPr id="23588" name="Freeform 36"/>
            <p:cNvSpPr>
              <a:spLocks/>
            </p:cNvSpPr>
            <p:nvPr/>
          </p:nvSpPr>
          <p:spPr bwMode="auto">
            <a:xfrm>
              <a:off x="2766" y="6785"/>
              <a:ext cx="462" cy="438"/>
            </a:xfrm>
            <a:custGeom>
              <a:avLst/>
              <a:gdLst>
                <a:gd name="T0" fmla="*/ 193 w 354"/>
                <a:gd name="T1" fmla="*/ 203 h 338"/>
                <a:gd name="T2" fmla="*/ 220 w 354"/>
                <a:gd name="T3" fmla="*/ 221 h 338"/>
                <a:gd name="T4" fmla="*/ 255 w 354"/>
                <a:gd name="T5" fmla="*/ 223 h 338"/>
                <a:gd name="T6" fmla="*/ 292 w 354"/>
                <a:gd name="T7" fmla="*/ 211 h 338"/>
                <a:gd name="T8" fmla="*/ 329 w 354"/>
                <a:gd name="T9" fmla="*/ 184 h 338"/>
                <a:gd name="T10" fmla="*/ 350 w 354"/>
                <a:gd name="T11" fmla="*/ 142 h 338"/>
                <a:gd name="T12" fmla="*/ 352 w 354"/>
                <a:gd name="T13" fmla="*/ 93 h 338"/>
                <a:gd name="T14" fmla="*/ 333 w 354"/>
                <a:gd name="T15" fmla="*/ 54 h 338"/>
                <a:gd name="T16" fmla="*/ 296 w 354"/>
                <a:gd name="T17" fmla="*/ 22 h 338"/>
                <a:gd name="T18" fmla="*/ 243 w 354"/>
                <a:gd name="T19" fmla="*/ 3 h 338"/>
                <a:gd name="T20" fmla="*/ 173 w 354"/>
                <a:gd name="T21" fmla="*/ 3 h 338"/>
                <a:gd name="T22" fmla="*/ 99 w 354"/>
                <a:gd name="T23" fmla="*/ 34 h 338"/>
                <a:gd name="T24" fmla="*/ 39 w 354"/>
                <a:gd name="T25" fmla="*/ 90 h 338"/>
                <a:gd name="T26" fmla="*/ 4 w 354"/>
                <a:gd name="T27" fmla="*/ 166 h 338"/>
                <a:gd name="T28" fmla="*/ 2 w 354"/>
                <a:gd name="T29" fmla="*/ 233 h 338"/>
                <a:gd name="T30" fmla="*/ 18 w 354"/>
                <a:gd name="T31" fmla="*/ 281 h 338"/>
                <a:gd name="T32" fmla="*/ 47 w 354"/>
                <a:gd name="T33" fmla="*/ 316 h 338"/>
                <a:gd name="T34" fmla="*/ 92 w 354"/>
                <a:gd name="T35" fmla="*/ 335 h 338"/>
                <a:gd name="T36" fmla="*/ 134 w 354"/>
                <a:gd name="T37" fmla="*/ 336 h 338"/>
                <a:gd name="T38" fmla="*/ 162 w 354"/>
                <a:gd name="T39" fmla="*/ 330 h 338"/>
                <a:gd name="T40" fmla="*/ 177 w 354"/>
                <a:gd name="T41" fmla="*/ 318 h 338"/>
                <a:gd name="T42" fmla="*/ 185 w 354"/>
                <a:gd name="T43" fmla="*/ 304 h 338"/>
                <a:gd name="T44" fmla="*/ 183 w 354"/>
                <a:gd name="T45" fmla="*/ 284 h 338"/>
                <a:gd name="T46" fmla="*/ 169 w 354"/>
                <a:gd name="T47" fmla="*/ 270 h 338"/>
                <a:gd name="T48" fmla="*/ 165 w 354"/>
                <a:gd name="T49" fmla="*/ 274 h 338"/>
                <a:gd name="T50" fmla="*/ 156 w 354"/>
                <a:gd name="T51" fmla="*/ 301 h 338"/>
                <a:gd name="T52" fmla="*/ 109 w 354"/>
                <a:gd name="T53" fmla="*/ 302 h 338"/>
                <a:gd name="T54" fmla="*/ 82 w 354"/>
                <a:gd name="T55" fmla="*/ 284 h 338"/>
                <a:gd name="T56" fmla="*/ 66 w 354"/>
                <a:gd name="T57" fmla="*/ 259 h 338"/>
                <a:gd name="T58" fmla="*/ 61 w 354"/>
                <a:gd name="T59" fmla="*/ 237 h 338"/>
                <a:gd name="T60" fmla="*/ 62 w 354"/>
                <a:gd name="T61" fmla="*/ 211 h 338"/>
                <a:gd name="T62" fmla="*/ 80 w 354"/>
                <a:gd name="T63" fmla="*/ 172 h 338"/>
                <a:gd name="T64" fmla="*/ 115 w 354"/>
                <a:gd name="T65" fmla="*/ 139 h 338"/>
                <a:gd name="T66" fmla="*/ 169 w 354"/>
                <a:gd name="T67" fmla="*/ 118 h 338"/>
                <a:gd name="T68" fmla="*/ 226 w 354"/>
                <a:gd name="T69" fmla="*/ 118 h 338"/>
                <a:gd name="T70" fmla="*/ 257 w 354"/>
                <a:gd name="T71" fmla="*/ 142 h 338"/>
                <a:gd name="T72" fmla="*/ 263 w 354"/>
                <a:gd name="T73" fmla="*/ 176 h 338"/>
                <a:gd name="T74" fmla="*/ 241 w 354"/>
                <a:gd name="T75" fmla="*/ 199 h 338"/>
                <a:gd name="T76" fmla="*/ 204 w 354"/>
                <a:gd name="T77" fmla="*/ 201 h 338"/>
                <a:gd name="T78" fmla="*/ 191 w 354"/>
                <a:gd name="T79" fmla="*/ 19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4" h="338">
                  <a:moveTo>
                    <a:pt x="189" y="194"/>
                  </a:moveTo>
                  <a:lnTo>
                    <a:pt x="193" y="203"/>
                  </a:lnTo>
                  <a:lnTo>
                    <a:pt x="204" y="213"/>
                  </a:lnTo>
                  <a:lnTo>
                    <a:pt x="220" y="221"/>
                  </a:lnTo>
                  <a:lnTo>
                    <a:pt x="237" y="225"/>
                  </a:lnTo>
                  <a:lnTo>
                    <a:pt x="255" y="223"/>
                  </a:lnTo>
                  <a:lnTo>
                    <a:pt x="272" y="218"/>
                  </a:lnTo>
                  <a:lnTo>
                    <a:pt x="292" y="211"/>
                  </a:lnTo>
                  <a:lnTo>
                    <a:pt x="311" y="199"/>
                  </a:lnTo>
                  <a:lnTo>
                    <a:pt x="329" y="184"/>
                  </a:lnTo>
                  <a:lnTo>
                    <a:pt x="342" y="166"/>
                  </a:lnTo>
                  <a:lnTo>
                    <a:pt x="350" y="142"/>
                  </a:lnTo>
                  <a:lnTo>
                    <a:pt x="354" y="115"/>
                  </a:lnTo>
                  <a:lnTo>
                    <a:pt x="352" y="93"/>
                  </a:lnTo>
                  <a:lnTo>
                    <a:pt x="344" y="73"/>
                  </a:lnTo>
                  <a:lnTo>
                    <a:pt x="333" y="54"/>
                  </a:lnTo>
                  <a:lnTo>
                    <a:pt x="315" y="35"/>
                  </a:lnTo>
                  <a:lnTo>
                    <a:pt x="296" y="22"/>
                  </a:lnTo>
                  <a:lnTo>
                    <a:pt x="270" y="10"/>
                  </a:lnTo>
                  <a:lnTo>
                    <a:pt x="243" y="3"/>
                  </a:lnTo>
                  <a:lnTo>
                    <a:pt x="212" y="0"/>
                  </a:lnTo>
                  <a:lnTo>
                    <a:pt x="173" y="3"/>
                  </a:lnTo>
                  <a:lnTo>
                    <a:pt x="134" y="15"/>
                  </a:lnTo>
                  <a:lnTo>
                    <a:pt x="99" y="34"/>
                  </a:lnTo>
                  <a:lnTo>
                    <a:pt x="66" y="59"/>
                  </a:lnTo>
                  <a:lnTo>
                    <a:pt x="39" y="90"/>
                  </a:lnTo>
                  <a:lnTo>
                    <a:pt x="18" y="125"/>
                  </a:lnTo>
                  <a:lnTo>
                    <a:pt x="4" y="166"/>
                  </a:lnTo>
                  <a:lnTo>
                    <a:pt x="0" y="208"/>
                  </a:lnTo>
                  <a:lnTo>
                    <a:pt x="2" y="233"/>
                  </a:lnTo>
                  <a:lnTo>
                    <a:pt x="8" y="259"/>
                  </a:lnTo>
                  <a:lnTo>
                    <a:pt x="18" y="281"/>
                  </a:lnTo>
                  <a:lnTo>
                    <a:pt x="31" y="299"/>
                  </a:lnTo>
                  <a:lnTo>
                    <a:pt x="47" y="316"/>
                  </a:lnTo>
                  <a:lnTo>
                    <a:pt x="68" y="328"/>
                  </a:lnTo>
                  <a:lnTo>
                    <a:pt x="92" y="335"/>
                  </a:lnTo>
                  <a:lnTo>
                    <a:pt x="117" y="338"/>
                  </a:lnTo>
                  <a:lnTo>
                    <a:pt x="134" y="336"/>
                  </a:lnTo>
                  <a:lnTo>
                    <a:pt x="148" y="335"/>
                  </a:lnTo>
                  <a:lnTo>
                    <a:pt x="162" y="330"/>
                  </a:lnTo>
                  <a:lnTo>
                    <a:pt x="169" y="323"/>
                  </a:lnTo>
                  <a:lnTo>
                    <a:pt x="177" y="318"/>
                  </a:lnTo>
                  <a:lnTo>
                    <a:pt x="181" y="311"/>
                  </a:lnTo>
                  <a:lnTo>
                    <a:pt x="185" y="304"/>
                  </a:lnTo>
                  <a:lnTo>
                    <a:pt x="185" y="297"/>
                  </a:lnTo>
                  <a:lnTo>
                    <a:pt x="183" y="284"/>
                  </a:lnTo>
                  <a:lnTo>
                    <a:pt x="175" y="275"/>
                  </a:lnTo>
                  <a:lnTo>
                    <a:pt x="169" y="270"/>
                  </a:lnTo>
                  <a:lnTo>
                    <a:pt x="164" y="269"/>
                  </a:lnTo>
                  <a:lnTo>
                    <a:pt x="165" y="274"/>
                  </a:lnTo>
                  <a:lnTo>
                    <a:pt x="165" y="287"/>
                  </a:lnTo>
                  <a:lnTo>
                    <a:pt x="156" y="301"/>
                  </a:lnTo>
                  <a:lnTo>
                    <a:pt x="127" y="306"/>
                  </a:lnTo>
                  <a:lnTo>
                    <a:pt x="109" y="302"/>
                  </a:lnTo>
                  <a:lnTo>
                    <a:pt x="94" y="296"/>
                  </a:lnTo>
                  <a:lnTo>
                    <a:pt x="82" y="284"/>
                  </a:lnTo>
                  <a:lnTo>
                    <a:pt x="74" y="272"/>
                  </a:lnTo>
                  <a:lnTo>
                    <a:pt x="66" y="259"/>
                  </a:lnTo>
                  <a:lnTo>
                    <a:pt x="62" y="247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2" y="211"/>
                  </a:lnTo>
                  <a:lnTo>
                    <a:pt x="68" y="191"/>
                  </a:lnTo>
                  <a:lnTo>
                    <a:pt x="80" y="172"/>
                  </a:lnTo>
                  <a:lnTo>
                    <a:pt x="96" y="154"/>
                  </a:lnTo>
                  <a:lnTo>
                    <a:pt x="115" y="139"/>
                  </a:lnTo>
                  <a:lnTo>
                    <a:pt x="140" y="125"/>
                  </a:lnTo>
                  <a:lnTo>
                    <a:pt x="169" y="118"/>
                  </a:lnTo>
                  <a:lnTo>
                    <a:pt x="202" y="115"/>
                  </a:lnTo>
                  <a:lnTo>
                    <a:pt x="226" y="118"/>
                  </a:lnTo>
                  <a:lnTo>
                    <a:pt x="245" y="128"/>
                  </a:lnTo>
                  <a:lnTo>
                    <a:pt x="257" y="142"/>
                  </a:lnTo>
                  <a:lnTo>
                    <a:pt x="263" y="159"/>
                  </a:lnTo>
                  <a:lnTo>
                    <a:pt x="263" y="176"/>
                  </a:lnTo>
                  <a:lnTo>
                    <a:pt x="255" y="189"/>
                  </a:lnTo>
                  <a:lnTo>
                    <a:pt x="241" y="199"/>
                  </a:lnTo>
                  <a:lnTo>
                    <a:pt x="218" y="203"/>
                  </a:lnTo>
                  <a:lnTo>
                    <a:pt x="204" y="201"/>
                  </a:lnTo>
                  <a:lnTo>
                    <a:pt x="197" y="198"/>
                  </a:lnTo>
                  <a:lnTo>
                    <a:pt x="191" y="196"/>
                  </a:lnTo>
                  <a:lnTo>
                    <a:pt x="189" y="194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89" name="Freeform 37"/>
            <p:cNvSpPr>
              <a:spLocks/>
            </p:cNvSpPr>
            <p:nvPr/>
          </p:nvSpPr>
          <p:spPr bwMode="auto">
            <a:xfrm>
              <a:off x="2106" y="6785"/>
              <a:ext cx="465" cy="438"/>
            </a:xfrm>
            <a:custGeom>
              <a:avLst/>
              <a:gdLst>
                <a:gd name="T0" fmla="*/ 161 w 356"/>
                <a:gd name="T1" fmla="*/ 203 h 338"/>
                <a:gd name="T2" fmla="*/ 134 w 356"/>
                <a:gd name="T3" fmla="*/ 221 h 338"/>
                <a:gd name="T4" fmla="*/ 99 w 356"/>
                <a:gd name="T5" fmla="*/ 223 h 338"/>
                <a:gd name="T6" fmla="*/ 62 w 356"/>
                <a:gd name="T7" fmla="*/ 211 h 338"/>
                <a:gd name="T8" fmla="*/ 25 w 356"/>
                <a:gd name="T9" fmla="*/ 184 h 338"/>
                <a:gd name="T10" fmla="*/ 4 w 356"/>
                <a:gd name="T11" fmla="*/ 142 h 338"/>
                <a:gd name="T12" fmla="*/ 2 w 356"/>
                <a:gd name="T13" fmla="*/ 93 h 338"/>
                <a:gd name="T14" fmla="*/ 21 w 356"/>
                <a:gd name="T15" fmla="*/ 54 h 338"/>
                <a:gd name="T16" fmla="*/ 58 w 356"/>
                <a:gd name="T17" fmla="*/ 22 h 338"/>
                <a:gd name="T18" fmla="*/ 111 w 356"/>
                <a:gd name="T19" fmla="*/ 3 h 338"/>
                <a:gd name="T20" fmla="*/ 181 w 356"/>
                <a:gd name="T21" fmla="*/ 3 h 338"/>
                <a:gd name="T22" fmla="*/ 255 w 356"/>
                <a:gd name="T23" fmla="*/ 34 h 338"/>
                <a:gd name="T24" fmla="*/ 315 w 356"/>
                <a:gd name="T25" fmla="*/ 90 h 338"/>
                <a:gd name="T26" fmla="*/ 350 w 356"/>
                <a:gd name="T27" fmla="*/ 166 h 338"/>
                <a:gd name="T28" fmla="*/ 354 w 356"/>
                <a:gd name="T29" fmla="*/ 233 h 338"/>
                <a:gd name="T30" fmla="*/ 338 w 356"/>
                <a:gd name="T31" fmla="*/ 281 h 338"/>
                <a:gd name="T32" fmla="*/ 307 w 356"/>
                <a:gd name="T33" fmla="*/ 316 h 338"/>
                <a:gd name="T34" fmla="*/ 262 w 356"/>
                <a:gd name="T35" fmla="*/ 335 h 338"/>
                <a:gd name="T36" fmla="*/ 218 w 356"/>
                <a:gd name="T37" fmla="*/ 336 h 338"/>
                <a:gd name="T38" fmla="*/ 192 w 356"/>
                <a:gd name="T39" fmla="*/ 330 h 338"/>
                <a:gd name="T40" fmla="*/ 177 w 356"/>
                <a:gd name="T41" fmla="*/ 318 h 338"/>
                <a:gd name="T42" fmla="*/ 169 w 356"/>
                <a:gd name="T43" fmla="*/ 304 h 338"/>
                <a:gd name="T44" fmla="*/ 171 w 356"/>
                <a:gd name="T45" fmla="*/ 284 h 338"/>
                <a:gd name="T46" fmla="*/ 185 w 356"/>
                <a:gd name="T47" fmla="*/ 270 h 338"/>
                <a:gd name="T48" fmla="*/ 189 w 356"/>
                <a:gd name="T49" fmla="*/ 274 h 338"/>
                <a:gd name="T50" fmla="*/ 198 w 356"/>
                <a:gd name="T51" fmla="*/ 301 h 338"/>
                <a:gd name="T52" fmla="*/ 245 w 356"/>
                <a:gd name="T53" fmla="*/ 302 h 338"/>
                <a:gd name="T54" fmla="*/ 272 w 356"/>
                <a:gd name="T55" fmla="*/ 284 h 338"/>
                <a:gd name="T56" fmla="*/ 286 w 356"/>
                <a:gd name="T57" fmla="*/ 259 h 338"/>
                <a:gd name="T58" fmla="*/ 292 w 356"/>
                <a:gd name="T59" fmla="*/ 237 h 338"/>
                <a:gd name="T60" fmla="*/ 290 w 356"/>
                <a:gd name="T61" fmla="*/ 211 h 338"/>
                <a:gd name="T62" fmla="*/ 272 w 356"/>
                <a:gd name="T63" fmla="*/ 172 h 338"/>
                <a:gd name="T64" fmla="*/ 239 w 356"/>
                <a:gd name="T65" fmla="*/ 139 h 338"/>
                <a:gd name="T66" fmla="*/ 185 w 356"/>
                <a:gd name="T67" fmla="*/ 118 h 338"/>
                <a:gd name="T68" fmla="*/ 128 w 356"/>
                <a:gd name="T69" fmla="*/ 118 h 338"/>
                <a:gd name="T70" fmla="*/ 97 w 356"/>
                <a:gd name="T71" fmla="*/ 142 h 338"/>
                <a:gd name="T72" fmla="*/ 91 w 356"/>
                <a:gd name="T73" fmla="*/ 176 h 338"/>
                <a:gd name="T74" fmla="*/ 113 w 356"/>
                <a:gd name="T75" fmla="*/ 199 h 338"/>
                <a:gd name="T76" fmla="*/ 148 w 356"/>
                <a:gd name="T77" fmla="*/ 201 h 338"/>
                <a:gd name="T78" fmla="*/ 163 w 356"/>
                <a:gd name="T79" fmla="*/ 196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6" h="338">
                  <a:moveTo>
                    <a:pt x="165" y="194"/>
                  </a:moveTo>
                  <a:lnTo>
                    <a:pt x="161" y="203"/>
                  </a:lnTo>
                  <a:lnTo>
                    <a:pt x="150" y="213"/>
                  </a:lnTo>
                  <a:lnTo>
                    <a:pt x="134" y="221"/>
                  </a:lnTo>
                  <a:lnTo>
                    <a:pt x="117" y="225"/>
                  </a:lnTo>
                  <a:lnTo>
                    <a:pt x="99" y="223"/>
                  </a:lnTo>
                  <a:lnTo>
                    <a:pt x="82" y="218"/>
                  </a:lnTo>
                  <a:lnTo>
                    <a:pt x="62" y="211"/>
                  </a:lnTo>
                  <a:lnTo>
                    <a:pt x="43" y="199"/>
                  </a:lnTo>
                  <a:lnTo>
                    <a:pt x="25" y="184"/>
                  </a:lnTo>
                  <a:lnTo>
                    <a:pt x="12" y="166"/>
                  </a:lnTo>
                  <a:lnTo>
                    <a:pt x="4" y="142"/>
                  </a:lnTo>
                  <a:lnTo>
                    <a:pt x="0" y="115"/>
                  </a:lnTo>
                  <a:lnTo>
                    <a:pt x="2" y="93"/>
                  </a:lnTo>
                  <a:lnTo>
                    <a:pt x="10" y="73"/>
                  </a:lnTo>
                  <a:lnTo>
                    <a:pt x="21" y="54"/>
                  </a:lnTo>
                  <a:lnTo>
                    <a:pt x="39" y="35"/>
                  </a:lnTo>
                  <a:lnTo>
                    <a:pt x="58" y="22"/>
                  </a:lnTo>
                  <a:lnTo>
                    <a:pt x="84" y="10"/>
                  </a:lnTo>
                  <a:lnTo>
                    <a:pt x="111" y="3"/>
                  </a:lnTo>
                  <a:lnTo>
                    <a:pt x="142" y="0"/>
                  </a:lnTo>
                  <a:lnTo>
                    <a:pt x="181" y="3"/>
                  </a:lnTo>
                  <a:lnTo>
                    <a:pt x="220" y="15"/>
                  </a:lnTo>
                  <a:lnTo>
                    <a:pt x="255" y="34"/>
                  </a:lnTo>
                  <a:lnTo>
                    <a:pt x="288" y="59"/>
                  </a:lnTo>
                  <a:lnTo>
                    <a:pt x="315" y="90"/>
                  </a:lnTo>
                  <a:lnTo>
                    <a:pt x="336" y="125"/>
                  </a:lnTo>
                  <a:lnTo>
                    <a:pt x="350" y="166"/>
                  </a:lnTo>
                  <a:lnTo>
                    <a:pt x="356" y="208"/>
                  </a:lnTo>
                  <a:lnTo>
                    <a:pt x="354" y="233"/>
                  </a:lnTo>
                  <a:lnTo>
                    <a:pt x="348" y="259"/>
                  </a:lnTo>
                  <a:lnTo>
                    <a:pt x="338" y="281"/>
                  </a:lnTo>
                  <a:lnTo>
                    <a:pt x="325" y="299"/>
                  </a:lnTo>
                  <a:lnTo>
                    <a:pt x="307" y="316"/>
                  </a:lnTo>
                  <a:lnTo>
                    <a:pt x="286" y="328"/>
                  </a:lnTo>
                  <a:lnTo>
                    <a:pt x="262" y="335"/>
                  </a:lnTo>
                  <a:lnTo>
                    <a:pt x="235" y="338"/>
                  </a:lnTo>
                  <a:lnTo>
                    <a:pt x="218" y="336"/>
                  </a:lnTo>
                  <a:lnTo>
                    <a:pt x="204" y="335"/>
                  </a:lnTo>
                  <a:lnTo>
                    <a:pt x="192" y="330"/>
                  </a:lnTo>
                  <a:lnTo>
                    <a:pt x="185" y="323"/>
                  </a:lnTo>
                  <a:lnTo>
                    <a:pt x="177" y="318"/>
                  </a:lnTo>
                  <a:lnTo>
                    <a:pt x="173" y="311"/>
                  </a:lnTo>
                  <a:lnTo>
                    <a:pt x="169" y="304"/>
                  </a:lnTo>
                  <a:lnTo>
                    <a:pt x="169" y="297"/>
                  </a:lnTo>
                  <a:lnTo>
                    <a:pt x="171" y="284"/>
                  </a:lnTo>
                  <a:lnTo>
                    <a:pt x="179" y="275"/>
                  </a:lnTo>
                  <a:lnTo>
                    <a:pt x="185" y="270"/>
                  </a:lnTo>
                  <a:lnTo>
                    <a:pt x="190" y="269"/>
                  </a:lnTo>
                  <a:lnTo>
                    <a:pt x="189" y="274"/>
                  </a:lnTo>
                  <a:lnTo>
                    <a:pt x="189" y="287"/>
                  </a:lnTo>
                  <a:lnTo>
                    <a:pt x="198" y="301"/>
                  </a:lnTo>
                  <a:lnTo>
                    <a:pt x="227" y="306"/>
                  </a:lnTo>
                  <a:lnTo>
                    <a:pt x="245" y="302"/>
                  </a:lnTo>
                  <a:lnTo>
                    <a:pt x="260" y="296"/>
                  </a:lnTo>
                  <a:lnTo>
                    <a:pt x="272" y="284"/>
                  </a:lnTo>
                  <a:lnTo>
                    <a:pt x="280" y="272"/>
                  </a:lnTo>
                  <a:lnTo>
                    <a:pt x="286" y="259"/>
                  </a:lnTo>
                  <a:lnTo>
                    <a:pt x="290" y="247"/>
                  </a:lnTo>
                  <a:lnTo>
                    <a:pt x="292" y="237"/>
                  </a:lnTo>
                  <a:lnTo>
                    <a:pt x="292" y="231"/>
                  </a:lnTo>
                  <a:lnTo>
                    <a:pt x="290" y="211"/>
                  </a:lnTo>
                  <a:lnTo>
                    <a:pt x="284" y="191"/>
                  </a:lnTo>
                  <a:lnTo>
                    <a:pt x="272" y="172"/>
                  </a:lnTo>
                  <a:lnTo>
                    <a:pt x="258" y="154"/>
                  </a:lnTo>
                  <a:lnTo>
                    <a:pt x="239" y="139"/>
                  </a:lnTo>
                  <a:lnTo>
                    <a:pt x="214" y="125"/>
                  </a:lnTo>
                  <a:lnTo>
                    <a:pt x="185" y="118"/>
                  </a:lnTo>
                  <a:lnTo>
                    <a:pt x="152" y="115"/>
                  </a:lnTo>
                  <a:lnTo>
                    <a:pt x="128" y="118"/>
                  </a:lnTo>
                  <a:lnTo>
                    <a:pt x="109" y="128"/>
                  </a:lnTo>
                  <a:lnTo>
                    <a:pt x="97" y="142"/>
                  </a:lnTo>
                  <a:lnTo>
                    <a:pt x="91" y="159"/>
                  </a:lnTo>
                  <a:lnTo>
                    <a:pt x="91" y="176"/>
                  </a:lnTo>
                  <a:lnTo>
                    <a:pt x="99" y="189"/>
                  </a:lnTo>
                  <a:lnTo>
                    <a:pt x="113" y="199"/>
                  </a:lnTo>
                  <a:lnTo>
                    <a:pt x="136" y="203"/>
                  </a:lnTo>
                  <a:lnTo>
                    <a:pt x="148" y="201"/>
                  </a:lnTo>
                  <a:lnTo>
                    <a:pt x="157" y="198"/>
                  </a:lnTo>
                  <a:lnTo>
                    <a:pt x="163" y="196"/>
                  </a:lnTo>
                  <a:lnTo>
                    <a:pt x="165" y="194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90" name="Freeform 38"/>
            <p:cNvSpPr>
              <a:spLocks/>
            </p:cNvSpPr>
            <p:nvPr/>
          </p:nvSpPr>
          <p:spPr bwMode="auto">
            <a:xfrm>
              <a:off x="2448" y="7057"/>
              <a:ext cx="438" cy="55"/>
            </a:xfrm>
            <a:custGeom>
              <a:avLst/>
              <a:gdLst>
                <a:gd name="T0" fmla="*/ 26 w 335"/>
                <a:gd name="T1" fmla="*/ 42 h 42"/>
                <a:gd name="T2" fmla="*/ 16 w 335"/>
                <a:gd name="T3" fmla="*/ 40 h 42"/>
                <a:gd name="T4" fmla="*/ 8 w 335"/>
                <a:gd name="T5" fmla="*/ 37 h 42"/>
                <a:gd name="T6" fmla="*/ 2 w 335"/>
                <a:gd name="T7" fmla="*/ 30 h 42"/>
                <a:gd name="T8" fmla="*/ 0 w 335"/>
                <a:gd name="T9" fmla="*/ 21 h 42"/>
                <a:gd name="T10" fmla="*/ 2 w 335"/>
                <a:gd name="T11" fmla="*/ 13 h 42"/>
                <a:gd name="T12" fmla="*/ 8 w 335"/>
                <a:gd name="T13" fmla="*/ 6 h 42"/>
                <a:gd name="T14" fmla="*/ 16 w 335"/>
                <a:gd name="T15" fmla="*/ 1 h 42"/>
                <a:gd name="T16" fmla="*/ 26 w 335"/>
                <a:gd name="T17" fmla="*/ 0 h 42"/>
                <a:gd name="T18" fmla="*/ 309 w 335"/>
                <a:gd name="T19" fmla="*/ 0 h 42"/>
                <a:gd name="T20" fmla="*/ 319 w 335"/>
                <a:gd name="T21" fmla="*/ 1 h 42"/>
                <a:gd name="T22" fmla="*/ 327 w 335"/>
                <a:gd name="T23" fmla="*/ 6 h 42"/>
                <a:gd name="T24" fmla="*/ 333 w 335"/>
                <a:gd name="T25" fmla="*/ 13 h 42"/>
                <a:gd name="T26" fmla="*/ 335 w 335"/>
                <a:gd name="T27" fmla="*/ 21 h 42"/>
                <a:gd name="T28" fmla="*/ 333 w 335"/>
                <a:gd name="T29" fmla="*/ 30 h 42"/>
                <a:gd name="T30" fmla="*/ 327 w 335"/>
                <a:gd name="T31" fmla="*/ 37 h 42"/>
                <a:gd name="T32" fmla="*/ 319 w 335"/>
                <a:gd name="T33" fmla="*/ 40 h 42"/>
                <a:gd name="T34" fmla="*/ 309 w 335"/>
                <a:gd name="T35" fmla="*/ 42 h 42"/>
                <a:gd name="T36" fmla="*/ 26 w 335"/>
                <a:gd name="T3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5" h="42">
                  <a:moveTo>
                    <a:pt x="26" y="42"/>
                  </a:moveTo>
                  <a:lnTo>
                    <a:pt x="16" y="40"/>
                  </a:lnTo>
                  <a:lnTo>
                    <a:pt x="8" y="37"/>
                  </a:lnTo>
                  <a:lnTo>
                    <a:pt x="2" y="30"/>
                  </a:lnTo>
                  <a:lnTo>
                    <a:pt x="0" y="21"/>
                  </a:lnTo>
                  <a:lnTo>
                    <a:pt x="2" y="13"/>
                  </a:lnTo>
                  <a:lnTo>
                    <a:pt x="8" y="6"/>
                  </a:lnTo>
                  <a:lnTo>
                    <a:pt x="16" y="1"/>
                  </a:lnTo>
                  <a:lnTo>
                    <a:pt x="26" y="0"/>
                  </a:lnTo>
                  <a:lnTo>
                    <a:pt x="309" y="0"/>
                  </a:lnTo>
                  <a:lnTo>
                    <a:pt x="319" y="1"/>
                  </a:lnTo>
                  <a:lnTo>
                    <a:pt x="327" y="6"/>
                  </a:lnTo>
                  <a:lnTo>
                    <a:pt x="333" y="13"/>
                  </a:lnTo>
                  <a:lnTo>
                    <a:pt x="335" y="21"/>
                  </a:lnTo>
                  <a:lnTo>
                    <a:pt x="333" y="30"/>
                  </a:lnTo>
                  <a:lnTo>
                    <a:pt x="327" y="37"/>
                  </a:lnTo>
                  <a:lnTo>
                    <a:pt x="319" y="40"/>
                  </a:lnTo>
                  <a:lnTo>
                    <a:pt x="309" y="42"/>
                  </a:lnTo>
                  <a:lnTo>
                    <a:pt x="26" y="42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91" name="Freeform 39"/>
            <p:cNvSpPr>
              <a:spLocks/>
            </p:cNvSpPr>
            <p:nvPr/>
          </p:nvSpPr>
          <p:spPr bwMode="auto">
            <a:xfrm>
              <a:off x="2477" y="6360"/>
              <a:ext cx="380" cy="1082"/>
            </a:xfrm>
            <a:custGeom>
              <a:avLst/>
              <a:gdLst>
                <a:gd name="T0" fmla="*/ 140 w 291"/>
                <a:gd name="T1" fmla="*/ 10 h 835"/>
                <a:gd name="T2" fmla="*/ 103 w 291"/>
                <a:gd name="T3" fmla="*/ 44 h 835"/>
                <a:gd name="T4" fmla="*/ 54 w 291"/>
                <a:gd name="T5" fmla="*/ 91 h 835"/>
                <a:gd name="T6" fmla="*/ 17 w 291"/>
                <a:gd name="T7" fmla="*/ 157 h 835"/>
                <a:gd name="T8" fmla="*/ 15 w 291"/>
                <a:gd name="T9" fmla="*/ 237 h 835"/>
                <a:gd name="T10" fmla="*/ 37 w 291"/>
                <a:gd name="T11" fmla="*/ 318 h 835"/>
                <a:gd name="T12" fmla="*/ 68 w 291"/>
                <a:gd name="T13" fmla="*/ 402 h 835"/>
                <a:gd name="T14" fmla="*/ 89 w 291"/>
                <a:gd name="T15" fmla="*/ 495 h 835"/>
                <a:gd name="T16" fmla="*/ 89 w 291"/>
                <a:gd name="T17" fmla="*/ 581 h 835"/>
                <a:gd name="T18" fmla="*/ 68 w 291"/>
                <a:gd name="T19" fmla="*/ 636 h 835"/>
                <a:gd name="T20" fmla="*/ 37 w 291"/>
                <a:gd name="T21" fmla="*/ 666 h 835"/>
                <a:gd name="T22" fmla="*/ 8 w 291"/>
                <a:gd name="T23" fmla="*/ 685 h 835"/>
                <a:gd name="T24" fmla="*/ 0 w 291"/>
                <a:gd name="T25" fmla="*/ 696 h 835"/>
                <a:gd name="T26" fmla="*/ 35 w 291"/>
                <a:gd name="T27" fmla="*/ 712 h 835"/>
                <a:gd name="T28" fmla="*/ 93 w 291"/>
                <a:gd name="T29" fmla="*/ 740 h 835"/>
                <a:gd name="T30" fmla="*/ 138 w 291"/>
                <a:gd name="T31" fmla="*/ 794 h 835"/>
                <a:gd name="T32" fmla="*/ 153 w 291"/>
                <a:gd name="T33" fmla="*/ 794 h 835"/>
                <a:gd name="T34" fmla="*/ 198 w 291"/>
                <a:gd name="T35" fmla="*/ 740 h 835"/>
                <a:gd name="T36" fmla="*/ 256 w 291"/>
                <a:gd name="T37" fmla="*/ 712 h 835"/>
                <a:gd name="T38" fmla="*/ 291 w 291"/>
                <a:gd name="T39" fmla="*/ 696 h 835"/>
                <a:gd name="T40" fmla="*/ 283 w 291"/>
                <a:gd name="T41" fmla="*/ 685 h 835"/>
                <a:gd name="T42" fmla="*/ 256 w 291"/>
                <a:gd name="T43" fmla="*/ 666 h 835"/>
                <a:gd name="T44" fmla="*/ 225 w 291"/>
                <a:gd name="T45" fmla="*/ 636 h 835"/>
                <a:gd name="T46" fmla="*/ 204 w 291"/>
                <a:gd name="T47" fmla="*/ 581 h 835"/>
                <a:gd name="T48" fmla="*/ 204 w 291"/>
                <a:gd name="T49" fmla="*/ 495 h 835"/>
                <a:gd name="T50" fmla="*/ 225 w 291"/>
                <a:gd name="T51" fmla="*/ 402 h 835"/>
                <a:gd name="T52" fmla="*/ 254 w 291"/>
                <a:gd name="T53" fmla="*/ 318 h 835"/>
                <a:gd name="T54" fmla="*/ 276 w 291"/>
                <a:gd name="T55" fmla="*/ 237 h 835"/>
                <a:gd name="T56" fmla="*/ 274 w 291"/>
                <a:gd name="T57" fmla="*/ 157 h 835"/>
                <a:gd name="T58" fmla="*/ 237 w 291"/>
                <a:gd name="T59" fmla="*/ 91 h 835"/>
                <a:gd name="T60" fmla="*/ 188 w 291"/>
                <a:gd name="T61" fmla="*/ 44 h 835"/>
                <a:gd name="T62" fmla="*/ 151 w 291"/>
                <a:gd name="T63" fmla="*/ 1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1" h="835">
                  <a:moveTo>
                    <a:pt x="146" y="0"/>
                  </a:moveTo>
                  <a:lnTo>
                    <a:pt x="140" y="10"/>
                  </a:lnTo>
                  <a:lnTo>
                    <a:pt x="124" y="25"/>
                  </a:lnTo>
                  <a:lnTo>
                    <a:pt x="103" y="44"/>
                  </a:lnTo>
                  <a:lnTo>
                    <a:pt x="79" y="66"/>
                  </a:lnTo>
                  <a:lnTo>
                    <a:pt x="54" y="91"/>
                  </a:lnTo>
                  <a:lnTo>
                    <a:pt x="33" y="122"/>
                  </a:lnTo>
                  <a:lnTo>
                    <a:pt x="17" y="157"/>
                  </a:lnTo>
                  <a:lnTo>
                    <a:pt x="11" y="196"/>
                  </a:lnTo>
                  <a:lnTo>
                    <a:pt x="15" y="237"/>
                  </a:lnTo>
                  <a:lnTo>
                    <a:pt x="25" y="277"/>
                  </a:lnTo>
                  <a:lnTo>
                    <a:pt x="37" y="318"/>
                  </a:lnTo>
                  <a:lnTo>
                    <a:pt x="52" y="360"/>
                  </a:lnTo>
                  <a:lnTo>
                    <a:pt x="68" y="402"/>
                  </a:lnTo>
                  <a:lnTo>
                    <a:pt x="79" y="448"/>
                  </a:lnTo>
                  <a:lnTo>
                    <a:pt x="89" y="495"/>
                  </a:lnTo>
                  <a:lnTo>
                    <a:pt x="93" y="544"/>
                  </a:lnTo>
                  <a:lnTo>
                    <a:pt x="89" y="581"/>
                  </a:lnTo>
                  <a:lnTo>
                    <a:pt x="81" y="612"/>
                  </a:lnTo>
                  <a:lnTo>
                    <a:pt x="68" y="636"/>
                  </a:lnTo>
                  <a:lnTo>
                    <a:pt x="52" y="652"/>
                  </a:lnTo>
                  <a:lnTo>
                    <a:pt x="37" y="666"/>
                  </a:lnTo>
                  <a:lnTo>
                    <a:pt x="21" y="676"/>
                  </a:lnTo>
                  <a:lnTo>
                    <a:pt x="8" y="685"/>
                  </a:lnTo>
                  <a:lnTo>
                    <a:pt x="0" y="690"/>
                  </a:lnTo>
                  <a:lnTo>
                    <a:pt x="0" y="696"/>
                  </a:lnTo>
                  <a:lnTo>
                    <a:pt x="13" y="703"/>
                  </a:lnTo>
                  <a:lnTo>
                    <a:pt x="35" y="712"/>
                  </a:lnTo>
                  <a:lnTo>
                    <a:pt x="64" y="723"/>
                  </a:lnTo>
                  <a:lnTo>
                    <a:pt x="93" y="740"/>
                  </a:lnTo>
                  <a:lnTo>
                    <a:pt x="120" y="764"/>
                  </a:lnTo>
                  <a:lnTo>
                    <a:pt x="138" y="794"/>
                  </a:lnTo>
                  <a:lnTo>
                    <a:pt x="146" y="835"/>
                  </a:lnTo>
                  <a:lnTo>
                    <a:pt x="153" y="794"/>
                  </a:lnTo>
                  <a:lnTo>
                    <a:pt x="171" y="764"/>
                  </a:lnTo>
                  <a:lnTo>
                    <a:pt x="198" y="740"/>
                  </a:lnTo>
                  <a:lnTo>
                    <a:pt x="227" y="723"/>
                  </a:lnTo>
                  <a:lnTo>
                    <a:pt x="256" y="712"/>
                  </a:lnTo>
                  <a:lnTo>
                    <a:pt x="278" y="703"/>
                  </a:lnTo>
                  <a:lnTo>
                    <a:pt x="291" y="696"/>
                  </a:lnTo>
                  <a:lnTo>
                    <a:pt x="291" y="690"/>
                  </a:lnTo>
                  <a:lnTo>
                    <a:pt x="283" y="685"/>
                  </a:lnTo>
                  <a:lnTo>
                    <a:pt x="270" y="676"/>
                  </a:lnTo>
                  <a:lnTo>
                    <a:pt x="256" y="666"/>
                  </a:lnTo>
                  <a:lnTo>
                    <a:pt x="241" y="652"/>
                  </a:lnTo>
                  <a:lnTo>
                    <a:pt x="225" y="636"/>
                  </a:lnTo>
                  <a:lnTo>
                    <a:pt x="212" y="612"/>
                  </a:lnTo>
                  <a:lnTo>
                    <a:pt x="204" y="581"/>
                  </a:lnTo>
                  <a:lnTo>
                    <a:pt x="200" y="544"/>
                  </a:lnTo>
                  <a:lnTo>
                    <a:pt x="204" y="495"/>
                  </a:lnTo>
                  <a:lnTo>
                    <a:pt x="212" y="448"/>
                  </a:lnTo>
                  <a:lnTo>
                    <a:pt x="225" y="402"/>
                  </a:lnTo>
                  <a:lnTo>
                    <a:pt x="241" y="360"/>
                  </a:lnTo>
                  <a:lnTo>
                    <a:pt x="254" y="318"/>
                  </a:lnTo>
                  <a:lnTo>
                    <a:pt x="268" y="277"/>
                  </a:lnTo>
                  <a:lnTo>
                    <a:pt x="276" y="237"/>
                  </a:lnTo>
                  <a:lnTo>
                    <a:pt x="280" y="196"/>
                  </a:lnTo>
                  <a:lnTo>
                    <a:pt x="274" y="157"/>
                  </a:lnTo>
                  <a:lnTo>
                    <a:pt x="258" y="122"/>
                  </a:lnTo>
                  <a:lnTo>
                    <a:pt x="237" y="91"/>
                  </a:lnTo>
                  <a:lnTo>
                    <a:pt x="214" y="66"/>
                  </a:lnTo>
                  <a:lnTo>
                    <a:pt x="188" y="44"/>
                  </a:lnTo>
                  <a:lnTo>
                    <a:pt x="167" y="25"/>
                  </a:lnTo>
                  <a:lnTo>
                    <a:pt x="151" y="10"/>
                  </a:lnTo>
                  <a:lnTo>
                    <a:pt x="146" y="0"/>
                  </a:lnTo>
                  <a:close/>
                </a:path>
              </a:pathLst>
            </a:custGeom>
            <a:gradFill rotWithShape="0">
              <a:gsLst>
                <a:gs pos="0">
                  <a:srgbClr val="0066CC"/>
                </a:gs>
                <a:gs pos="100000">
                  <a:srgbClr val="0066CC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3592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5084764"/>
            <a:ext cx="1522412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93" name="Picture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9989">
            <a:off x="2281238" y="1274764"/>
            <a:ext cx="1314450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614" name="Group 62"/>
          <p:cNvGrpSpPr>
            <a:grpSpLocks/>
          </p:cNvGrpSpPr>
          <p:nvPr/>
        </p:nvGrpSpPr>
        <p:grpSpPr bwMode="auto">
          <a:xfrm>
            <a:off x="5807076" y="5373689"/>
            <a:ext cx="1039813" cy="1157287"/>
            <a:chOff x="7642" y="2837"/>
            <a:chExt cx="655" cy="729"/>
          </a:xfrm>
        </p:grpSpPr>
        <p:sp>
          <p:nvSpPr>
            <p:cNvPr id="23596" name="Freeform 44"/>
            <p:cNvSpPr>
              <a:spLocks/>
            </p:cNvSpPr>
            <p:nvPr/>
          </p:nvSpPr>
          <p:spPr bwMode="auto">
            <a:xfrm>
              <a:off x="7644" y="2837"/>
              <a:ext cx="653" cy="729"/>
            </a:xfrm>
            <a:custGeom>
              <a:avLst/>
              <a:gdLst>
                <a:gd name="T0" fmla="*/ 897 w 1652"/>
                <a:gd name="T1" fmla="*/ 970 h 1692"/>
                <a:gd name="T2" fmla="*/ 1063 w 1652"/>
                <a:gd name="T3" fmla="*/ 980 h 1692"/>
                <a:gd name="T4" fmla="*/ 974 w 1652"/>
                <a:gd name="T5" fmla="*/ 594 h 1692"/>
                <a:gd name="T6" fmla="*/ 730 w 1652"/>
                <a:gd name="T7" fmla="*/ 603 h 1692"/>
                <a:gd name="T8" fmla="*/ 623 w 1652"/>
                <a:gd name="T9" fmla="*/ 706 h 1692"/>
                <a:gd name="T10" fmla="*/ 652 w 1652"/>
                <a:gd name="T11" fmla="*/ 865 h 1692"/>
                <a:gd name="T12" fmla="*/ 187 w 1652"/>
                <a:gd name="T13" fmla="*/ 830 h 1692"/>
                <a:gd name="T14" fmla="*/ 94 w 1652"/>
                <a:gd name="T15" fmla="*/ 1108 h 1692"/>
                <a:gd name="T16" fmla="*/ 237 w 1652"/>
                <a:gd name="T17" fmla="*/ 1054 h 1692"/>
                <a:gd name="T18" fmla="*/ 252 w 1652"/>
                <a:gd name="T19" fmla="*/ 980 h 1692"/>
                <a:gd name="T20" fmla="*/ 68 w 1652"/>
                <a:gd name="T21" fmla="*/ 1137 h 1692"/>
                <a:gd name="T22" fmla="*/ 94 w 1652"/>
                <a:gd name="T23" fmla="*/ 761 h 1692"/>
                <a:gd name="T24" fmla="*/ 44 w 1652"/>
                <a:gd name="T25" fmla="*/ 689 h 1692"/>
                <a:gd name="T26" fmla="*/ 214 w 1652"/>
                <a:gd name="T27" fmla="*/ 575 h 1692"/>
                <a:gd name="T28" fmla="*/ 465 w 1652"/>
                <a:gd name="T29" fmla="*/ 663 h 1692"/>
                <a:gd name="T30" fmla="*/ 464 w 1652"/>
                <a:gd name="T31" fmla="*/ 507 h 1692"/>
                <a:gd name="T32" fmla="*/ 178 w 1652"/>
                <a:gd name="T33" fmla="*/ 481 h 1692"/>
                <a:gd name="T34" fmla="*/ 54 w 1652"/>
                <a:gd name="T35" fmla="*/ 279 h 1692"/>
                <a:gd name="T36" fmla="*/ 105 w 1652"/>
                <a:gd name="T37" fmla="*/ 222 h 1692"/>
                <a:gd name="T38" fmla="*/ 7 w 1652"/>
                <a:gd name="T39" fmla="*/ 52 h 1692"/>
                <a:gd name="T40" fmla="*/ 222 w 1652"/>
                <a:gd name="T41" fmla="*/ 127 h 1692"/>
                <a:gd name="T42" fmla="*/ 507 w 1652"/>
                <a:gd name="T43" fmla="*/ 312 h 1692"/>
                <a:gd name="T44" fmla="*/ 918 w 1652"/>
                <a:gd name="T45" fmla="*/ 519 h 1692"/>
                <a:gd name="T46" fmla="*/ 1214 w 1652"/>
                <a:gd name="T47" fmla="*/ 295 h 1692"/>
                <a:gd name="T48" fmla="*/ 1128 w 1652"/>
                <a:gd name="T49" fmla="*/ 133 h 1692"/>
                <a:gd name="T50" fmla="*/ 1019 w 1652"/>
                <a:gd name="T51" fmla="*/ 136 h 1692"/>
                <a:gd name="T52" fmla="*/ 972 w 1652"/>
                <a:gd name="T53" fmla="*/ 60 h 1692"/>
                <a:gd name="T54" fmla="*/ 759 w 1652"/>
                <a:gd name="T55" fmla="*/ 226 h 1692"/>
                <a:gd name="T56" fmla="*/ 900 w 1652"/>
                <a:gd name="T57" fmla="*/ 189 h 1692"/>
                <a:gd name="T58" fmla="*/ 729 w 1652"/>
                <a:gd name="T59" fmla="*/ 238 h 1692"/>
                <a:gd name="T60" fmla="*/ 913 w 1652"/>
                <a:gd name="T61" fmla="*/ 7 h 1692"/>
                <a:gd name="T62" fmla="*/ 1214 w 1652"/>
                <a:gd name="T63" fmla="*/ 3 h 1692"/>
                <a:gd name="T64" fmla="*/ 1440 w 1652"/>
                <a:gd name="T65" fmla="*/ 62 h 1692"/>
                <a:gd name="T66" fmla="*/ 1640 w 1652"/>
                <a:gd name="T67" fmla="*/ 81 h 1692"/>
                <a:gd name="T68" fmla="*/ 1618 w 1652"/>
                <a:gd name="T69" fmla="*/ 291 h 1692"/>
                <a:gd name="T70" fmla="*/ 1625 w 1652"/>
                <a:gd name="T71" fmla="*/ 846 h 1692"/>
                <a:gd name="T72" fmla="*/ 1393 w 1652"/>
                <a:gd name="T73" fmla="*/ 824 h 1692"/>
                <a:gd name="T74" fmla="*/ 1408 w 1652"/>
                <a:gd name="T75" fmla="*/ 858 h 1692"/>
                <a:gd name="T76" fmla="*/ 1484 w 1652"/>
                <a:gd name="T77" fmla="*/ 934 h 1692"/>
                <a:gd name="T78" fmla="*/ 1580 w 1652"/>
                <a:gd name="T79" fmla="*/ 703 h 1692"/>
                <a:gd name="T80" fmla="*/ 1517 w 1652"/>
                <a:gd name="T81" fmla="*/ 625 h 1692"/>
                <a:gd name="T82" fmla="*/ 1479 w 1652"/>
                <a:gd name="T83" fmla="*/ 522 h 1692"/>
                <a:gd name="T84" fmla="*/ 1304 w 1652"/>
                <a:gd name="T85" fmla="*/ 489 h 1692"/>
                <a:gd name="T86" fmla="*/ 1165 w 1652"/>
                <a:gd name="T87" fmla="*/ 846 h 1692"/>
                <a:gd name="T88" fmla="*/ 1410 w 1652"/>
                <a:gd name="T89" fmla="*/ 1253 h 1692"/>
                <a:gd name="T90" fmla="*/ 1598 w 1652"/>
                <a:gd name="T91" fmla="*/ 1607 h 1692"/>
                <a:gd name="T92" fmla="*/ 1526 w 1652"/>
                <a:gd name="T93" fmla="*/ 1690 h 1692"/>
                <a:gd name="T94" fmla="*/ 1376 w 1652"/>
                <a:gd name="T95" fmla="*/ 1568 h 1692"/>
                <a:gd name="T96" fmla="*/ 1187 w 1652"/>
                <a:gd name="T97" fmla="*/ 1509 h 1692"/>
                <a:gd name="T98" fmla="*/ 1108 w 1652"/>
                <a:gd name="T99" fmla="*/ 1130 h 1692"/>
                <a:gd name="T100" fmla="*/ 1019 w 1652"/>
                <a:gd name="T101" fmla="*/ 1263 h 1692"/>
                <a:gd name="T102" fmla="*/ 965 w 1652"/>
                <a:gd name="T103" fmla="*/ 1628 h 1692"/>
                <a:gd name="T104" fmla="*/ 886 w 1652"/>
                <a:gd name="T105" fmla="*/ 1633 h 1692"/>
                <a:gd name="T106" fmla="*/ 507 w 1652"/>
                <a:gd name="T107" fmla="*/ 1570 h 1692"/>
                <a:gd name="T108" fmla="*/ 685 w 1652"/>
                <a:gd name="T109" fmla="*/ 1414 h 1692"/>
                <a:gd name="T110" fmla="*/ 564 w 1652"/>
                <a:gd name="T111" fmla="*/ 1478 h 1692"/>
                <a:gd name="T112" fmla="*/ 704 w 1652"/>
                <a:gd name="T113" fmla="*/ 1635 h 1692"/>
                <a:gd name="T114" fmla="*/ 851 w 1652"/>
                <a:gd name="T115" fmla="*/ 135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52" h="1692">
                  <a:moveTo>
                    <a:pt x="809" y="1068"/>
                  </a:moveTo>
                  <a:lnTo>
                    <a:pt x="811" y="1044"/>
                  </a:lnTo>
                  <a:lnTo>
                    <a:pt x="814" y="1023"/>
                  </a:lnTo>
                  <a:lnTo>
                    <a:pt x="819" y="1004"/>
                  </a:lnTo>
                  <a:lnTo>
                    <a:pt x="828" y="987"/>
                  </a:lnTo>
                  <a:lnTo>
                    <a:pt x="840" y="972"/>
                  </a:lnTo>
                  <a:lnTo>
                    <a:pt x="855" y="958"/>
                  </a:lnTo>
                  <a:lnTo>
                    <a:pt x="871" y="944"/>
                  </a:lnTo>
                  <a:lnTo>
                    <a:pt x="892" y="932"/>
                  </a:lnTo>
                  <a:lnTo>
                    <a:pt x="897" y="970"/>
                  </a:lnTo>
                  <a:lnTo>
                    <a:pt x="908" y="1004"/>
                  </a:lnTo>
                  <a:lnTo>
                    <a:pt x="925" y="1032"/>
                  </a:lnTo>
                  <a:lnTo>
                    <a:pt x="947" y="1051"/>
                  </a:lnTo>
                  <a:lnTo>
                    <a:pt x="970" y="1061"/>
                  </a:lnTo>
                  <a:lnTo>
                    <a:pt x="996" y="1058"/>
                  </a:lnTo>
                  <a:lnTo>
                    <a:pt x="1022" y="1042"/>
                  </a:lnTo>
                  <a:lnTo>
                    <a:pt x="1049" y="1010"/>
                  </a:lnTo>
                  <a:lnTo>
                    <a:pt x="1054" y="999"/>
                  </a:lnTo>
                  <a:lnTo>
                    <a:pt x="1059" y="989"/>
                  </a:lnTo>
                  <a:lnTo>
                    <a:pt x="1063" y="980"/>
                  </a:lnTo>
                  <a:lnTo>
                    <a:pt x="1064" y="970"/>
                  </a:lnTo>
                  <a:lnTo>
                    <a:pt x="1068" y="870"/>
                  </a:lnTo>
                  <a:lnTo>
                    <a:pt x="1069" y="770"/>
                  </a:lnTo>
                  <a:lnTo>
                    <a:pt x="1074" y="672"/>
                  </a:lnTo>
                  <a:lnTo>
                    <a:pt x="1091" y="574"/>
                  </a:lnTo>
                  <a:lnTo>
                    <a:pt x="1068" y="579"/>
                  </a:lnTo>
                  <a:lnTo>
                    <a:pt x="1044" y="584"/>
                  </a:lnTo>
                  <a:lnTo>
                    <a:pt x="1021" y="589"/>
                  </a:lnTo>
                  <a:lnTo>
                    <a:pt x="997" y="591"/>
                  </a:lnTo>
                  <a:lnTo>
                    <a:pt x="974" y="594"/>
                  </a:lnTo>
                  <a:lnTo>
                    <a:pt x="950" y="596"/>
                  </a:lnTo>
                  <a:lnTo>
                    <a:pt x="925" y="598"/>
                  </a:lnTo>
                  <a:lnTo>
                    <a:pt x="902" y="598"/>
                  </a:lnTo>
                  <a:lnTo>
                    <a:pt x="876" y="600"/>
                  </a:lnTo>
                  <a:lnTo>
                    <a:pt x="853" y="600"/>
                  </a:lnTo>
                  <a:lnTo>
                    <a:pt x="828" y="600"/>
                  </a:lnTo>
                  <a:lnTo>
                    <a:pt x="804" y="600"/>
                  </a:lnTo>
                  <a:lnTo>
                    <a:pt x="779" y="601"/>
                  </a:lnTo>
                  <a:lnTo>
                    <a:pt x="756" y="601"/>
                  </a:lnTo>
                  <a:lnTo>
                    <a:pt x="730" y="603"/>
                  </a:lnTo>
                  <a:lnTo>
                    <a:pt x="707" y="605"/>
                  </a:lnTo>
                  <a:lnTo>
                    <a:pt x="697" y="606"/>
                  </a:lnTo>
                  <a:lnTo>
                    <a:pt x="683" y="612"/>
                  </a:lnTo>
                  <a:lnTo>
                    <a:pt x="668" y="620"/>
                  </a:lnTo>
                  <a:lnTo>
                    <a:pt x="655" y="631"/>
                  </a:lnTo>
                  <a:lnTo>
                    <a:pt x="641" y="641"/>
                  </a:lnTo>
                  <a:lnTo>
                    <a:pt x="631" y="653"/>
                  </a:lnTo>
                  <a:lnTo>
                    <a:pt x="625" y="665"/>
                  </a:lnTo>
                  <a:lnTo>
                    <a:pt x="621" y="677"/>
                  </a:lnTo>
                  <a:lnTo>
                    <a:pt x="623" y="706"/>
                  </a:lnTo>
                  <a:lnTo>
                    <a:pt x="630" y="729"/>
                  </a:lnTo>
                  <a:lnTo>
                    <a:pt x="640" y="748"/>
                  </a:lnTo>
                  <a:lnTo>
                    <a:pt x="653" y="760"/>
                  </a:lnTo>
                  <a:lnTo>
                    <a:pt x="672" y="768"/>
                  </a:lnTo>
                  <a:lnTo>
                    <a:pt x="692" y="775"/>
                  </a:lnTo>
                  <a:lnTo>
                    <a:pt x="717" y="779"/>
                  </a:lnTo>
                  <a:lnTo>
                    <a:pt x="744" y="782"/>
                  </a:lnTo>
                  <a:lnTo>
                    <a:pt x="719" y="822"/>
                  </a:lnTo>
                  <a:lnTo>
                    <a:pt x="687" y="849"/>
                  </a:lnTo>
                  <a:lnTo>
                    <a:pt x="652" y="865"/>
                  </a:lnTo>
                  <a:lnTo>
                    <a:pt x="611" y="872"/>
                  </a:lnTo>
                  <a:lnTo>
                    <a:pt x="568" y="872"/>
                  </a:lnTo>
                  <a:lnTo>
                    <a:pt x="521" y="867"/>
                  </a:lnTo>
                  <a:lnTo>
                    <a:pt x="472" y="856"/>
                  </a:lnTo>
                  <a:lnTo>
                    <a:pt x="423" y="846"/>
                  </a:lnTo>
                  <a:lnTo>
                    <a:pt x="373" y="836"/>
                  </a:lnTo>
                  <a:lnTo>
                    <a:pt x="324" y="825"/>
                  </a:lnTo>
                  <a:lnTo>
                    <a:pt x="276" y="822"/>
                  </a:lnTo>
                  <a:lnTo>
                    <a:pt x="230" y="822"/>
                  </a:lnTo>
                  <a:lnTo>
                    <a:pt x="187" y="830"/>
                  </a:lnTo>
                  <a:lnTo>
                    <a:pt x="146" y="848"/>
                  </a:lnTo>
                  <a:lnTo>
                    <a:pt x="110" y="877"/>
                  </a:lnTo>
                  <a:lnTo>
                    <a:pt x="78" y="918"/>
                  </a:lnTo>
                  <a:lnTo>
                    <a:pt x="59" y="954"/>
                  </a:lnTo>
                  <a:lnTo>
                    <a:pt x="51" y="989"/>
                  </a:lnTo>
                  <a:lnTo>
                    <a:pt x="47" y="1018"/>
                  </a:lnTo>
                  <a:lnTo>
                    <a:pt x="52" y="1046"/>
                  </a:lnTo>
                  <a:lnTo>
                    <a:pt x="63" y="1072"/>
                  </a:lnTo>
                  <a:lnTo>
                    <a:pt x="76" y="1092"/>
                  </a:lnTo>
                  <a:lnTo>
                    <a:pt x="94" y="1108"/>
                  </a:lnTo>
                  <a:lnTo>
                    <a:pt x="113" y="1122"/>
                  </a:lnTo>
                  <a:lnTo>
                    <a:pt x="135" y="1130"/>
                  </a:lnTo>
                  <a:lnTo>
                    <a:pt x="157" y="1135"/>
                  </a:lnTo>
                  <a:lnTo>
                    <a:pt x="177" y="1135"/>
                  </a:lnTo>
                  <a:lnTo>
                    <a:pt x="197" y="1132"/>
                  </a:lnTo>
                  <a:lnTo>
                    <a:pt x="214" y="1123"/>
                  </a:lnTo>
                  <a:lnTo>
                    <a:pt x="227" y="1110"/>
                  </a:lnTo>
                  <a:lnTo>
                    <a:pt x="235" y="1091"/>
                  </a:lnTo>
                  <a:lnTo>
                    <a:pt x="239" y="1066"/>
                  </a:lnTo>
                  <a:lnTo>
                    <a:pt x="237" y="1054"/>
                  </a:lnTo>
                  <a:lnTo>
                    <a:pt x="235" y="1042"/>
                  </a:lnTo>
                  <a:lnTo>
                    <a:pt x="230" y="1032"/>
                  </a:lnTo>
                  <a:lnTo>
                    <a:pt x="224" y="1023"/>
                  </a:lnTo>
                  <a:lnTo>
                    <a:pt x="215" y="1016"/>
                  </a:lnTo>
                  <a:lnTo>
                    <a:pt x="205" y="1011"/>
                  </a:lnTo>
                  <a:lnTo>
                    <a:pt x="192" y="1006"/>
                  </a:lnTo>
                  <a:lnTo>
                    <a:pt x="178" y="1003"/>
                  </a:lnTo>
                  <a:lnTo>
                    <a:pt x="197" y="975"/>
                  </a:lnTo>
                  <a:lnTo>
                    <a:pt x="224" y="970"/>
                  </a:lnTo>
                  <a:lnTo>
                    <a:pt x="252" y="980"/>
                  </a:lnTo>
                  <a:lnTo>
                    <a:pt x="277" y="1006"/>
                  </a:lnTo>
                  <a:lnTo>
                    <a:pt x="294" y="1041"/>
                  </a:lnTo>
                  <a:lnTo>
                    <a:pt x="296" y="1080"/>
                  </a:lnTo>
                  <a:lnTo>
                    <a:pt x="279" y="1123"/>
                  </a:lnTo>
                  <a:lnTo>
                    <a:pt x="235" y="1163"/>
                  </a:lnTo>
                  <a:lnTo>
                    <a:pt x="197" y="1182"/>
                  </a:lnTo>
                  <a:lnTo>
                    <a:pt x="160" y="1187"/>
                  </a:lnTo>
                  <a:lnTo>
                    <a:pt x="125" y="1180"/>
                  </a:lnTo>
                  <a:lnTo>
                    <a:pt x="94" y="1163"/>
                  </a:lnTo>
                  <a:lnTo>
                    <a:pt x="68" y="1137"/>
                  </a:lnTo>
                  <a:lnTo>
                    <a:pt x="44" y="1104"/>
                  </a:lnTo>
                  <a:lnTo>
                    <a:pt x="26" y="1065"/>
                  </a:lnTo>
                  <a:lnTo>
                    <a:pt x="11" y="1023"/>
                  </a:lnTo>
                  <a:lnTo>
                    <a:pt x="2" y="979"/>
                  </a:lnTo>
                  <a:lnTo>
                    <a:pt x="0" y="934"/>
                  </a:lnTo>
                  <a:lnTo>
                    <a:pt x="5" y="891"/>
                  </a:lnTo>
                  <a:lnTo>
                    <a:pt x="16" y="849"/>
                  </a:lnTo>
                  <a:lnTo>
                    <a:pt x="34" y="813"/>
                  </a:lnTo>
                  <a:lnTo>
                    <a:pt x="61" y="784"/>
                  </a:lnTo>
                  <a:lnTo>
                    <a:pt x="94" y="761"/>
                  </a:lnTo>
                  <a:lnTo>
                    <a:pt x="138" y="748"/>
                  </a:lnTo>
                  <a:lnTo>
                    <a:pt x="140" y="741"/>
                  </a:lnTo>
                  <a:lnTo>
                    <a:pt x="125" y="736"/>
                  </a:lnTo>
                  <a:lnTo>
                    <a:pt x="111" y="732"/>
                  </a:lnTo>
                  <a:lnTo>
                    <a:pt x="99" y="729"/>
                  </a:lnTo>
                  <a:lnTo>
                    <a:pt x="88" y="724"/>
                  </a:lnTo>
                  <a:lnTo>
                    <a:pt x="76" y="718"/>
                  </a:lnTo>
                  <a:lnTo>
                    <a:pt x="66" y="710"/>
                  </a:lnTo>
                  <a:lnTo>
                    <a:pt x="54" y="701"/>
                  </a:lnTo>
                  <a:lnTo>
                    <a:pt x="44" y="689"/>
                  </a:lnTo>
                  <a:lnTo>
                    <a:pt x="58" y="672"/>
                  </a:lnTo>
                  <a:lnTo>
                    <a:pt x="71" y="655"/>
                  </a:lnTo>
                  <a:lnTo>
                    <a:pt x="86" y="639"/>
                  </a:lnTo>
                  <a:lnTo>
                    <a:pt x="101" y="625"/>
                  </a:lnTo>
                  <a:lnTo>
                    <a:pt x="118" y="613"/>
                  </a:lnTo>
                  <a:lnTo>
                    <a:pt x="136" y="601"/>
                  </a:lnTo>
                  <a:lnTo>
                    <a:pt x="155" y="593"/>
                  </a:lnTo>
                  <a:lnTo>
                    <a:pt x="175" y="586"/>
                  </a:lnTo>
                  <a:lnTo>
                    <a:pt x="193" y="579"/>
                  </a:lnTo>
                  <a:lnTo>
                    <a:pt x="214" y="575"/>
                  </a:lnTo>
                  <a:lnTo>
                    <a:pt x="234" y="574"/>
                  </a:lnTo>
                  <a:lnTo>
                    <a:pt x="254" y="574"/>
                  </a:lnTo>
                  <a:lnTo>
                    <a:pt x="274" y="577"/>
                  </a:lnTo>
                  <a:lnTo>
                    <a:pt x="294" y="582"/>
                  </a:lnTo>
                  <a:lnTo>
                    <a:pt x="314" y="591"/>
                  </a:lnTo>
                  <a:lnTo>
                    <a:pt x="334" y="601"/>
                  </a:lnTo>
                  <a:lnTo>
                    <a:pt x="360" y="615"/>
                  </a:lnTo>
                  <a:lnTo>
                    <a:pt x="391" y="634"/>
                  </a:lnTo>
                  <a:lnTo>
                    <a:pt x="428" y="651"/>
                  </a:lnTo>
                  <a:lnTo>
                    <a:pt x="465" y="663"/>
                  </a:lnTo>
                  <a:lnTo>
                    <a:pt x="501" y="667"/>
                  </a:lnTo>
                  <a:lnTo>
                    <a:pt x="529" y="660"/>
                  </a:lnTo>
                  <a:lnTo>
                    <a:pt x="549" y="636"/>
                  </a:lnTo>
                  <a:lnTo>
                    <a:pt x="556" y="591"/>
                  </a:lnTo>
                  <a:lnTo>
                    <a:pt x="553" y="560"/>
                  </a:lnTo>
                  <a:lnTo>
                    <a:pt x="542" y="538"/>
                  </a:lnTo>
                  <a:lnTo>
                    <a:pt x="527" y="520"/>
                  </a:lnTo>
                  <a:lnTo>
                    <a:pt x="509" y="512"/>
                  </a:lnTo>
                  <a:lnTo>
                    <a:pt x="487" y="507"/>
                  </a:lnTo>
                  <a:lnTo>
                    <a:pt x="464" y="507"/>
                  </a:lnTo>
                  <a:lnTo>
                    <a:pt x="440" y="510"/>
                  </a:lnTo>
                  <a:lnTo>
                    <a:pt x="415" y="515"/>
                  </a:lnTo>
                  <a:lnTo>
                    <a:pt x="383" y="524"/>
                  </a:lnTo>
                  <a:lnTo>
                    <a:pt x="351" y="527"/>
                  </a:lnTo>
                  <a:lnTo>
                    <a:pt x="319" y="527"/>
                  </a:lnTo>
                  <a:lnTo>
                    <a:pt x="291" y="524"/>
                  </a:lnTo>
                  <a:lnTo>
                    <a:pt x="261" y="517"/>
                  </a:lnTo>
                  <a:lnTo>
                    <a:pt x="232" y="508"/>
                  </a:lnTo>
                  <a:lnTo>
                    <a:pt x="205" y="496"/>
                  </a:lnTo>
                  <a:lnTo>
                    <a:pt x="178" y="481"/>
                  </a:lnTo>
                  <a:lnTo>
                    <a:pt x="153" y="463"/>
                  </a:lnTo>
                  <a:lnTo>
                    <a:pt x="130" y="443"/>
                  </a:lnTo>
                  <a:lnTo>
                    <a:pt x="106" y="422"/>
                  </a:lnTo>
                  <a:lnTo>
                    <a:pt x="84" y="400"/>
                  </a:lnTo>
                  <a:lnTo>
                    <a:pt x="64" y="376"/>
                  </a:lnTo>
                  <a:lnTo>
                    <a:pt x="44" y="350"/>
                  </a:lnTo>
                  <a:lnTo>
                    <a:pt x="27" y="324"/>
                  </a:lnTo>
                  <a:lnTo>
                    <a:pt x="11" y="298"/>
                  </a:lnTo>
                  <a:lnTo>
                    <a:pt x="31" y="284"/>
                  </a:lnTo>
                  <a:lnTo>
                    <a:pt x="54" y="279"/>
                  </a:lnTo>
                  <a:lnTo>
                    <a:pt x="78" y="279"/>
                  </a:lnTo>
                  <a:lnTo>
                    <a:pt x="101" y="279"/>
                  </a:lnTo>
                  <a:lnTo>
                    <a:pt x="123" y="281"/>
                  </a:lnTo>
                  <a:lnTo>
                    <a:pt x="140" y="277"/>
                  </a:lnTo>
                  <a:lnTo>
                    <a:pt x="151" y="269"/>
                  </a:lnTo>
                  <a:lnTo>
                    <a:pt x="155" y="252"/>
                  </a:lnTo>
                  <a:lnTo>
                    <a:pt x="150" y="241"/>
                  </a:lnTo>
                  <a:lnTo>
                    <a:pt x="140" y="233"/>
                  </a:lnTo>
                  <a:lnTo>
                    <a:pt x="123" y="227"/>
                  </a:lnTo>
                  <a:lnTo>
                    <a:pt x="105" y="222"/>
                  </a:lnTo>
                  <a:lnTo>
                    <a:pt x="84" y="219"/>
                  </a:lnTo>
                  <a:lnTo>
                    <a:pt x="66" y="217"/>
                  </a:lnTo>
                  <a:lnTo>
                    <a:pt x="51" y="214"/>
                  </a:lnTo>
                  <a:lnTo>
                    <a:pt x="41" y="212"/>
                  </a:lnTo>
                  <a:lnTo>
                    <a:pt x="21" y="198"/>
                  </a:lnTo>
                  <a:lnTo>
                    <a:pt x="9" y="176"/>
                  </a:lnTo>
                  <a:lnTo>
                    <a:pt x="2" y="146"/>
                  </a:lnTo>
                  <a:lnTo>
                    <a:pt x="0" y="115"/>
                  </a:lnTo>
                  <a:lnTo>
                    <a:pt x="2" y="83"/>
                  </a:lnTo>
                  <a:lnTo>
                    <a:pt x="7" y="52"/>
                  </a:lnTo>
                  <a:lnTo>
                    <a:pt x="12" y="24"/>
                  </a:lnTo>
                  <a:lnTo>
                    <a:pt x="19" y="2"/>
                  </a:lnTo>
                  <a:lnTo>
                    <a:pt x="42" y="21"/>
                  </a:lnTo>
                  <a:lnTo>
                    <a:pt x="68" y="40"/>
                  </a:lnTo>
                  <a:lnTo>
                    <a:pt x="91" y="57"/>
                  </a:lnTo>
                  <a:lnTo>
                    <a:pt x="116" y="72"/>
                  </a:lnTo>
                  <a:lnTo>
                    <a:pt x="143" y="86"/>
                  </a:lnTo>
                  <a:lnTo>
                    <a:pt x="168" y="100"/>
                  </a:lnTo>
                  <a:lnTo>
                    <a:pt x="195" y="114"/>
                  </a:lnTo>
                  <a:lnTo>
                    <a:pt x="222" y="127"/>
                  </a:lnTo>
                  <a:lnTo>
                    <a:pt x="247" y="141"/>
                  </a:lnTo>
                  <a:lnTo>
                    <a:pt x="274" y="155"/>
                  </a:lnTo>
                  <a:lnTo>
                    <a:pt x="301" y="169"/>
                  </a:lnTo>
                  <a:lnTo>
                    <a:pt x="328" y="183"/>
                  </a:lnTo>
                  <a:lnTo>
                    <a:pt x="353" y="198"/>
                  </a:lnTo>
                  <a:lnTo>
                    <a:pt x="380" y="215"/>
                  </a:lnTo>
                  <a:lnTo>
                    <a:pt x="405" y="233"/>
                  </a:lnTo>
                  <a:lnTo>
                    <a:pt x="430" y="252"/>
                  </a:lnTo>
                  <a:lnTo>
                    <a:pt x="469" y="283"/>
                  </a:lnTo>
                  <a:lnTo>
                    <a:pt x="507" y="312"/>
                  </a:lnTo>
                  <a:lnTo>
                    <a:pt x="546" y="343"/>
                  </a:lnTo>
                  <a:lnTo>
                    <a:pt x="584" y="370"/>
                  </a:lnTo>
                  <a:lnTo>
                    <a:pt x="625" y="398"/>
                  </a:lnTo>
                  <a:lnTo>
                    <a:pt x="663" y="422"/>
                  </a:lnTo>
                  <a:lnTo>
                    <a:pt x="704" y="446"/>
                  </a:lnTo>
                  <a:lnTo>
                    <a:pt x="746" y="467"/>
                  </a:lnTo>
                  <a:lnTo>
                    <a:pt x="786" y="484"/>
                  </a:lnTo>
                  <a:lnTo>
                    <a:pt x="829" y="500"/>
                  </a:lnTo>
                  <a:lnTo>
                    <a:pt x="873" y="510"/>
                  </a:lnTo>
                  <a:lnTo>
                    <a:pt x="918" y="519"/>
                  </a:lnTo>
                  <a:lnTo>
                    <a:pt x="964" y="520"/>
                  </a:lnTo>
                  <a:lnTo>
                    <a:pt x="1012" y="520"/>
                  </a:lnTo>
                  <a:lnTo>
                    <a:pt x="1061" y="513"/>
                  </a:lnTo>
                  <a:lnTo>
                    <a:pt x="1111" y="501"/>
                  </a:lnTo>
                  <a:lnTo>
                    <a:pt x="1121" y="465"/>
                  </a:lnTo>
                  <a:lnTo>
                    <a:pt x="1135" y="431"/>
                  </a:lnTo>
                  <a:lnTo>
                    <a:pt x="1150" y="396"/>
                  </a:lnTo>
                  <a:lnTo>
                    <a:pt x="1168" y="362"/>
                  </a:lnTo>
                  <a:lnTo>
                    <a:pt x="1189" y="327"/>
                  </a:lnTo>
                  <a:lnTo>
                    <a:pt x="1214" y="295"/>
                  </a:lnTo>
                  <a:lnTo>
                    <a:pt x="1239" y="260"/>
                  </a:lnTo>
                  <a:lnTo>
                    <a:pt x="1269" y="227"/>
                  </a:lnTo>
                  <a:lnTo>
                    <a:pt x="1244" y="227"/>
                  </a:lnTo>
                  <a:lnTo>
                    <a:pt x="1219" y="224"/>
                  </a:lnTo>
                  <a:lnTo>
                    <a:pt x="1197" y="219"/>
                  </a:lnTo>
                  <a:lnTo>
                    <a:pt x="1175" y="210"/>
                  </a:lnTo>
                  <a:lnTo>
                    <a:pt x="1157" y="198"/>
                  </a:lnTo>
                  <a:lnTo>
                    <a:pt x="1143" y="183"/>
                  </a:lnTo>
                  <a:lnTo>
                    <a:pt x="1133" y="160"/>
                  </a:lnTo>
                  <a:lnTo>
                    <a:pt x="1128" y="133"/>
                  </a:lnTo>
                  <a:lnTo>
                    <a:pt x="1125" y="109"/>
                  </a:lnTo>
                  <a:lnTo>
                    <a:pt x="1116" y="98"/>
                  </a:lnTo>
                  <a:lnTo>
                    <a:pt x="1106" y="96"/>
                  </a:lnTo>
                  <a:lnTo>
                    <a:pt x="1093" y="103"/>
                  </a:lnTo>
                  <a:lnTo>
                    <a:pt x="1079" y="112"/>
                  </a:lnTo>
                  <a:lnTo>
                    <a:pt x="1064" y="124"/>
                  </a:lnTo>
                  <a:lnTo>
                    <a:pt x="1051" y="133"/>
                  </a:lnTo>
                  <a:lnTo>
                    <a:pt x="1039" y="136"/>
                  </a:lnTo>
                  <a:lnTo>
                    <a:pt x="1029" y="136"/>
                  </a:lnTo>
                  <a:lnTo>
                    <a:pt x="1019" y="136"/>
                  </a:lnTo>
                  <a:lnTo>
                    <a:pt x="1007" y="136"/>
                  </a:lnTo>
                  <a:lnTo>
                    <a:pt x="997" y="134"/>
                  </a:lnTo>
                  <a:lnTo>
                    <a:pt x="987" y="133"/>
                  </a:lnTo>
                  <a:lnTo>
                    <a:pt x="977" y="129"/>
                  </a:lnTo>
                  <a:lnTo>
                    <a:pt x="967" y="126"/>
                  </a:lnTo>
                  <a:lnTo>
                    <a:pt x="955" y="122"/>
                  </a:lnTo>
                  <a:lnTo>
                    <a:pt x="959" y="103"/>
                  </a:lnTo>
                  <a:lnTo>
                    <a:pt x="962" y="86"/>
                  </a:lnTo>
                  <a:lnTo>
                    <a:pt x="967" y="72"/>
                  </a:lnTo>
                  <a:lnTo>
                    <a:pt x="972" y="60"/>
                  </a:lnTo>
                  <a:lnTo>
                    <a:pt x="939" y="59"/>
                  </a:lnTo>
                  <a:lnTo>
                    <a:pt x="900" y="57"/>
                  </a:lnTo>
                  <a:lnTo>
                    <a:pt x="861" y="60"/>
                  </a:lnTo>
                  <a:lnTo>
                    <a:pt x="824" y="69"/>
                  </a:lnTo>
                  <a:lnTo>
                    <a:pt x="791" y="83"/>
                  </a:lnTo>
                  <a:lnTo>
                    <a:pt x="766" y="103"/>
                  </a:lnTo>
                  <a:lnTo>
                    <a:pt x="747" y="134"/>
                  </a:lnTo>
                  <a:lnTo>
                    <a:pt x="740" y="174"/>
                  </a:lnTo>
                  <a:lnTo>
                    <a:pt x="746" y="203"/>
                  </a:lnTo>
                  <a:lnTo>
                    <a:pt x="759" y="226"/>
                  </a:lnTo>
                  <a:lnTo>
                    <a:pt x="779" y="239"/>
                  </a:lnTo>
                  <a:lnTo>
                    <a:pt x="803" y="246"/>
                  </a:lnTo>
                  <a:lnTo>
                    <a:pt x="826" y="243"/>
                  </a:lnTo>
                  <a:lnTo>
                    <a:pt x="850" y="231"/>
                  </a:lnTo>
                  <a:lnTo>
                    <a:pt x="866" y="208"/>
                  </a:lnTo>
                  <a:lnTo>
                    <a:pt x="876" y="174"/>
                  </a:lnTo>
                  <a:lnTo>
                    <a:pt x="880" y="172"/>
                  </a:lnTo>
                  <a:lnTo>
                    <a:pt x="885" y="176"/>
                  </a:lnTo>
                  <a:lnTo>
                    <a:pt x="893" y="181"/>
                  </a:lnTo>
                  <a:lnTo>
                    <a:pt x="900" y="189"/>
                  </a:lnTo>
                  <a:lnTo>
                    <a:pt x="903" y="203"/>
                  </a:lnTo>
                  <a:lnTo>
                    <a:pt x="902" y="217"/>
                  </a:lnTo>
                  <a:lnTo>
                    <a:pt x="892" y="234"/>
                  </a:lnTo>
                  <a:lnTo>
                    <a:pt x="873" y="253"/>
                  </a:lnTo>
                  <a:lnTo>
                    <a:pt x="843" y="274"/>
                  </a:lnTo>
                  <a:lnTo>
                    <a:pt x="814" y="283"/>
                  </a:lnTo>
                  <a:lnTo>
                    <a:pt x="787" y="283"/>
                  </a:lnTo>
                  <a:lnTo>
                    <a:pt x="766" y="274"/>
                  </a:lnTo>
                  <a:lnTo>
                    <a:pt x="746" y="258"/>
                  </a:lnTo>
                  <a:lnTo>
                    <a:pt x="729" y="238"/>
                  </a:lnTo>
                  <a:lnTo>
                    <a:pt x="717" y="214"/>
                  </a:lnTo>
                  <a:lnTo>
                    <a:pt x="712" y="186"/>
                  </a:lnTo>
                  <a:lnTo>
                    <a:pt x="710" y="155"/>
                  </a:lnTo>
                  <a:lnTo>
                    <a:pt x="717" y="126"/>
                  </a:lnTo>
                  <a:lnTo>
                    <a:pt x="729" y="96"/>
                  </a:lnTo>
                  <a:lnTo>
                    <a:pt x="749" y="69"/>
                  </a:lnTo>
                  <a:lnTo>
                    <a:pt x="776" y="45"/>
                  </a:lnTo>
                  <a:lnTo>
                    <a:pt x="813" y="26"/>
                  </a:lnTo>
                  <a:lnTo>
                    <a:pt x="858" y="12"/>
                  </a:lnTo>
                  <a:lnTo>
                    <a:pt x="913" y="7"/>
                  </a:lnTo>
                  <a:lnTo>
                    <a:pt x="942" y="5"/>
                  </a:lnTo>
                  <a:lnTo>
                    <a:pt x="970" y="5"/>
                  </a:lnTo>
                  <a:lnTo>
                    <a:pt x="1001" y="3"/>
                  </a:lnTo>
                  <a:lnTo>
                    <a:pt x="1031" y="2"/>
                  </a:lnTo>
                  <a:lnTo>
                    <a:pt x="1061" y="0"/>
                  </a:lnTo>
                  <a:lnTo>
                    <a:pt x="1091" y="0"/>
                  </a:lnTo>
                  <a:lnTo>
                    <a:pt x="1121" y="0"/>
                  </a:lnTo>
                  <a:lnTo>
                    <a:pt x="1152" y="0"/>
                  </a:lnTo>
                  <a:lnTo>
                    <a:pt x="1184" y="2"/>
                  </a:lnTo>
                  <a:lnTo>
                    <a:pt x="1214" y="3"/>
                  </a:lnTo>
                  <a:lnTo>
                    <a:pt x="1244" y="7"/>
                  </a:lnTo>
                  <a:lnTo>
                    <a:pt x="1272" y="10"/>
                  </a:lnTo>
                  <a:lnTo>
                    <a:pt x="1303" y="15"/>
                  </a:lnTo>
                  <a:lnTo>
                    <a:pt x="1330" y="22"/>
                  </a:lnTo>
                  <a:lnTo>
                    <a:pt x="1358" y="31"/>
                  </a:lnTo>
                  <a:lnTo>
                    <a:pt x="1385" y="41"/>
                  </a:lnTo>
                  <a:lnTo>
                    <a:pt x="1397" y="46"/>
                  </a:lnTo>
                  <a:lnTo>
                    <a:pt x="1410" y="52"/>
                  </a:lnTo>
                  <a:lnTo>
                    <a:pt x="1423" y="57"/>
                  </a:lnTo>
                  <a:lnTo>
                    <a:pt x="1440" y="62"/>
                  </a:lnTo>
                  <a:lnTo>
                    <a:pt x="1455" y="65"/>
                  </a:lnTo>
                  <a:lnTo>
                    <a:pt x="1470" y="65"/>
                  </a:lnTo>
                  <a:lnTo>
                    <a:pt x="1484" y="64"/>
                  </a:lnTo>
                  <a:lnTo>
                    <a:pt x="1494" y="57"/>
                  </a:lnTo>
                  <a:lnTo>
                    <a:pt x="1533" y="26"/>
                  </a:lnTo>
                  <a:lnTo>
                    <a:pt x="1569" y="14"/>
                  </a:lnTo>
                  <a:lnTo>
                    <a:pt x="1600" y="15"/>
                  </a:lnTo>
                  <a:lnTo>
                    <a:pt x="1625" y="29"/>
                  </a:lnTo>
                  <a:lnTo>
                    <a:pt x="1638" y="52"/>
                  </a:lnTo>
                  <a:lnTo>
                    <a:pt x="1640" y="81"/>
                  </a:lnTo>
                  <a:lnTo>
                    <a:pt x="1630" y="115"/>
                  </a:lnTo>
                  <a:lnTo>
                    <a:pt x="1603" y="148"/>
                  </a:lnTo>
                  <a:lnTo>
                    <a:pt x="1591" y="164"/>
                  </a:lnTo>
                  <a:lnTo>
                    <a:pt x="1586" y="181"/>
                  </a:lnTo>
                  <a:lnTo>
                    <a:pt x="1586" y="200"/>
                  </a:lnTo>
                  <a:lnTo>
                    <a:pt x="1590" y="219"/>
                  </a:lnTo>
                  <a:lnTo>
                    <a:pt x="1596" y="239"/>
                  </a:lnTo>
                  <a:lnTo>
                    <a:pt x="1603" y="258"/>
                  </a:lnTo>
                  <a:lnTo>
                    <a:pt x="1611" y="276"/>
                  </a:lnTo>
                  <a:lnTo>
                    <a:pt x="1618" y="291"/>
                  </a:lnTo>
                  <a:lnTo>
                    <a:pt x="1633" y="341"/>
                  </a:lnTo>
                  <a:lnTo>
                    <a:pt x="1643" y="398"/>
                  </a:lnTo>
                  <a:lnTo>
                    <a:pt x="1650" y="458"/>
                  </a:lnTo>
                  <a:lnTo>
                    <a:pt x="1652" y="520"/>
                  </a:lnTo>
                  <a:lnTo>
                    <a:pt x="1652" y="582"/>
                  </a:lnTo>
                  <a:lnTo>
                    <a:pt x="1650" y="644"/>
                  </a:lnTo>
                  <a:lnTo>
                    <a:pt x="1647" y="703"/>
                  </a:lnTo>
                  <a:lnTo>
                    <a:pt x="1645" y="755"/>
                  </a:lnTo>
                  <a:lnTo>
                    <a:pt x="1638" y="799"/>
                  </a:lnTo>
                  <a:lnTo>
                    <a:pt x="1625" y="846"/>
                  </a:lnTo>
                  <a:lnTo>
                    <a:pt x="1601" y="892"/>
                  </a:lnTo>
                  <a:lnTo>
                    <a:pt x="1573" y="932"/>
                  </a:lnTo>
                  <a:lnTo>
                    <a:pt x="1538" y="961"/>
                  </a:lnTo>
                  <a:lnTo>
                    <a:pt x="1499" y="977"/>
                  </a:lnTo>
                  <a:lnTo>
                    <a:pt x="1457" y="972"/>
                  </a:lnTo>
                  <a:lnTo>
                    <a:pt x="1413" y="944"/>
                  </a:lnTo>
                  <a:lnTo>
                    <a:pt x="1395" y="918"/>
                  </a:lnTo>
                  <a:lnTo>
                    <a:pt x="1385" y="887"/>
                  </a:lnTo>
                  <a:lnTo>
                    <a:pt x="1385" y="855"/>
                  </a:lnTo>
                  <a:lnTo>
                    <a:pt x="1393" y="824"/>
                  </a:lnTo>
                  <a:lnTo>
                    <a:pt x="1407" y="796"/>
                  </a:lnTo>
                  <a:lnTo>
                    <a:pt x="1427" y="777"/>
                  </a:lnTo>
                  <a:lnTo>
                    <a:pt x="1449" y="768"/>
                  </a:lnTo>
                  <a:lnTo>
                    <a:pt x="1474" y="775"/>
                  </a:lnTo>
                  <a:lnTo>
                    <a:pt x="1479" y="784"/>
                  </a:lnTo>
                  <a:lnTo>
                    <a:pt x="1472" y="794"/>
                  </a:lnTo>
                  <a:lnTo>
                    <a:pt x="1455" y="806"/>
                  </a:lnTo>
                  <a:lnTo>
                    <a:pt x="1435" y="820"/>
                  </a:lnTo>
                  <a:lnTo>
                    <a:pt x="1418" y="837"/>
                  </a:lnTo>
                  <a:lnTo>
                    <a:pt x="1408" y="858"/>
                  </a:lnTo>
                  <a:lnTo>
                    <a:pt x="1412" y="884"/>
                  </a:lnTo>
                  <a:lnTo>
                    <a:pt x="1434" y="913"/>
                  </a:lnTo>
                  <a:lnTo>
                    <a:pt x="1439" y="918"/>
                  </a:lnTo>
                  <a:lnTo>
                    <a:pt x="1444" y="922"/>
                  </a:lnTo>
                  <a:lnTo>
                    <a:pt x="1450" y="925"/>
                  </a:lnTo>
                  <a:lnTo>
                    <a:pt x="1457" y="929"/>
                  </a:lnTo>
                  <a:lnTo>
                    <a:pt x="1462" y="930"/>
                  </a:lnTo>
                  <a:lnTo>
                    <a:pt x="1469" y="932"/>
                  </a:lnTo>
                  <a:lnTo>
                    <a:pt x="1477" y="934"/>
                  </a:lnTo>
                  <a:lnTo>
                    <a:pt x="1484" y="934"/>
                  </a:lnTo>
                  <a:lnTo>
                    <a:pt x="1522" y="927"/>
                  </a:lnTo>
                  <a:lnTo>
                    <a:pt x="1551" y="908"/>
                  </a:lnTo>
                  <a:lnTo>
                    <a:pt x="1571" y="880"/>
                  </a:lnTo>
                  <a:lnTo>
                    <a:pt x="1585" y="846"/>
                  </a:lnTo>
                  <a:lnTo>
                    <a:pt x="1591" y="808"/>
                  </a:lnTo>
                  <a:lnTo>
                    <a:pt x="1595" y="768"/>
                  </a:lnTo>
                  <a:lnTo>
                    <a:pt x="1595" y="730"/>
                  </a:lnTo>
                  <a:lnTo>
                    <a:pt x="1591" y="696"/>
                  </a:lnTo>
                  <a:lnTo>
                    <a:pt x="1586" y="699"/>
                  </a:lnTo>
                  <a:lnTo>
                    <a:pt x="1580" y="703"/>
                  </a:lnTo>
                  <a:lnTo>
                    <a:pt x="1573" y="705"/>
                  </a:lnTo>
                  <a:lnTo>
                    <a:pt x="1566" y="706"/>
                  </a:lnTo>
                  <a:lnTo>
                    <a:pt x="1558" y="710"/>
                  </a:lnTo>
                  <a:lnTo>
                    <a:pt x="1549" y="712"/>
                  </a:lnTo>
                  <a:lnTo>
                    <a:pt x="1541" y="712"/>
                  </a:lnTo>
                  <a:lnTo>
                    <a:pt x="1531" y="713"/>
                  </a:lnTo>
                  <a:lnTo>
                    <a:pt x="1524" y="693"/>
                  </a:lnTo>
                  <a:lnTo>
                    <a:pt x="1519" y="670"/>
                  </a:lnTo>
                  <a:lnTo>
                    <a:pt x="1517" y="650"/>
                  </a:lnTo>
                  <a:lnTo>
                    <a:pt x="1517" y="625"/>
                  </a:lnTo>
                  <a:lnTo>
                    <a:pt x="1521" y="613"/>
                  </a:lnTo>
                  <a:lnTo>
                    <a:pt x="1529" y="600"/>
                  </a:lnTo>
                  <a:lnTo>
                    <a:pt x="1541" y="586"/>
                  </a:lnTo>
                  <a:lnTo>
                    <a:pt x="1549" y="572"/>
                  </a:lnTo>
                  <a:lnTo>
                    <a:pt x="1556" y="558"/>
                  </a:lnTo>
                  <a:lnTo>
                    <a:pt x="1554" y="546"/>
                  </a:lnTo>
                  <a:lnTo>
                    <a:pt x="1544" y="538"/>
                  </a:lnTo>
                  <a:lnTo>
                    <a:pt x="1521" y="534"/>
                  </a:lnTo>
                  <a:lnTo>
                    <a:pt x="1499" y="531"/>
                  </a:lnTo>
                  <a:lnTo>
                    <a:pt x="1479" y="522"/>
                  </a:lnTo>
                  <a:lnTo>
                    <a:pt x="1462" y="510"/>
                  </a:lnTo>
                  <a:lnTo>
                    <a:pt x="1449" y="494"/>
                  </a:lnTo>
                  <a:lnTo>
                    <a:pt x="1439" y="475"/>
                  </a:lnTo>
                  <a:lnTo>
                    <a:pt x="1432" y="451"/>
                  </a:lnTo>
                  <a:lnTo>
                    <a:pt x="1429" y="424"/>
                  </a:lnTo>
                  <a:lnTo>
                    <a:pt x="1427" y="391"/>
                  </a:lnTo>
                  <a:lnTo>
                    <a:pt x="1398" y="419"/>
                  </a:lnTo>
                  <a:lnTo>
                    <a:pt x="1368" y="444"/>
                  </a:lnTo>
                  <a:lnTo>
                    <a:pt x="1336" y="467"/>
                  </a:lnTo>
                  <a:lnTo>
                    <a:pt x="1304" y="489"/>
                  </a:lnTo>
                  <a:lnTo>
                    <a:pt x="1272" y="510"/>
                  </a:lnTo>
                  <a:lnTo>
                    <a:pt x="1237" y="527"/>
                  </a:lnTo>
                  <a:lnTo>
                    <a:pt x="1200" y="541"/>
                  </a:lnTo>
                  <a:lnTo>
                    <a:pt x="1162" y="553"/>
                  </a:lnTo>
                  <a:lnTo>
                    <a:pt x="1152" y="606"/>
                  </a:lnTo>
                  <a:lnTo>
                    <a:pt x="1145" y="658"/>
                  </a:lnTo>
                  <a:lnTo>
                    <a:pt x="1145" y="708"/>
                  </a:lnTo>
                  <a:lnTo>
                    <a:pt x="1148" y="755"/>
                  </a:lnTo>
                  <a:lnTo>
                    <a:pt x="1155" y="801"/>
                  </a:lnTo>
                  <a:lnTo>
                    <a:pt x="1165" y="846"/>
                  </a:lnTo>
                  <a:lnTo>
                    <a:pt x="1180" y="889"/>
                  </a:lnTo>
                  <a:lnTo>
                    <a:pt x="1197" y="930"/>
                  </a:lnTo>
                  <a:lnTo>
                    <a:pt x="1217" y="973"/>
                  </a:lnTo>
                  <a:lnTo>
                    <a:pt x="1239" y="1013"/>
                  </a:lnTo>
                  <a:lnTo>
                    <a:pt x="1264" y="1053"/>
                  </a:lnTo>
                  <a:lnTo>
                    <a:pt x="1291" y="1094"/>
                  </a:lnTo>
                  <a:lnTo>
                    <a:pt x="1318" y="1134"/>
                  </a:lnTo>
                  <a:lnTo>
                    <a:pt x="1348" y="1173"/>
                  </a:lnTo>
                  <a:lnTo>
                    <a:pt x="1378" y="1213"/>
                  </a:lnTo>
                  <a:lnTo>
                    <a:pt x="1410" y="1253"/>
                  </a:lnTo>
                  <a:lnTo>
                    <a:pt x="1439" y="1290"/>
                  </a:lnTo>
                  <a:lnTo>
                    <a:pt x="1464" y="1330"/>
                  </a:lnTo>
                  <a:lnTo>
                    <a:pt x="1487" y="1370"/>
                  </a:lnTo>
                  <a:lnTo>
                    <a:pt x="1509" y="1411"/>
                  </a:lnTo>
                  <a:lnTo>
                    <a:pt x="1529" y="1454"/>
                  </a:lnTo>
                  <a:lnTo>
                    <a:pt x="1548" y="1495"/>
                  </a:lnTo>
                  <a:lnTo>
                    <a:pt x="1566" y="1540"/>
                  </a:lnTo>
                  <a:lnTo>
                    <a:pt x="1585" y="1583"/>
                  </a:lnTo>
                  <a:lnTo>
                    <a:pt x="1591" y="1595"/>
                  </a:lnTo>
                  <a:lnTo>
                    <a:pt x="1598" y="1607"/>
                  </a:lnTo>
                  <a:lnTo>
                    <a:pt x="1606" y="1620"/>
                  </a:lnTo>
                  <a:lnTo>
                    <a:pt x="1616" y="1630"/>
                  </a:lnTo>
                  <a:lnTo>
                    <a:pt x="1625" y="1642"/>
                  </a:lnTo>
                  <a:lnTo>
                    <a:pt x="1635" y="1652"/>
                  </a:lnTo>
                  <a:lnTo>
                    <a:pt x="1643" y="1663"/>
                  </a:lnTo>
                  <a:lnTo>
                    <a:pt x="1652" y="1675"/>
                  </a:lnTo>
                  <a:lnTo>
                    <a:pt x="1625" y="1682"/>
                  </a:lnTo>
                  <a:lnTo>
                    <a:pt x="1593" y="1688"/>
                  </a:lnTo>
                  <a:lnTo>
                    <a:pt x="1559" y="1690"/>
                  </a:lnTo>
                  <a:lnTo>
                    <a:pt x="1526" y="1690"/>
                  </a:lnTo>
                  <a:lnTo>
                    <a:pt x="1494" y="1685"/>
                  </a:lnTo>
                  <a:lnTo>
                    <a:pt x="1467" y="1671"/>
                  </a:lnTo>
                  <a:lnTo>
                    <a:pt x="1447" y="1651"/>
                  </a:lnTo>
                  <a:lnTo>
                    <a:pt x="1439" y="1620"/>
                  </a:lnTo>
                  <a:lnTo>
                    <a:pt x="1432" y="1573"/>
                  </a:lnTo>
                  <a:lnTo>
                    <a:pt x="1420" y="1547"/>
                  </a:lnTo>
                  <a:lnTo>
                    <a:pt x="1407" y="1535"/>
                  </a:lnTo>
                  <a:lnTo>
                    <a:pt x="1393" y="1537"/>
                  </a:lnTo>
                  <a:lnTo>
                    <a:pt x="1382" y="1549"/>
                  </a:lnTo>
                  <a:lnTo>
                    <a:pt x="1376" y="1568"/>
                  </a:lnTo>
                  <a:lnTo>
                    <a:pt x="1378" y="1592"/>
                  </a:lnTo>
                  <a:lnTo>
                    <a:pt x="1390" y="1616"/>
                  </a:lnTo>
                  <a:lnTo>
                    <a:pt x="1390" y="1630"/>
                  </a:lnTo>
                  <a:lnTo>
                    <a:pt x="1383" y="1652"/>
                  </a:lnTo>
                  <a:lnTo>
                    <a:pt x="1373" y="1673"/>
                  </a:lnTo>
                  <a:lnTo>
                    <a:pt x="1365" y="1685"/>
                  </a:lnTo>
                  <a:lnTo>
                    <a:pt x="1313" y="1649"/>
                  </a:lnTo>
                  <a:lnTo>
                    <a:pt x="1266" y="1607"/>
                  </a:lnTo>
                  <a:lnTo>
                    <a:pt x="1222" y="1561"/>
                  </a:lnTo>
                  <a:lnTo>
                    <a:pt x="1187" y="1509"/>
                  </a:lnTo>
                  <a:lnTo>
                    <a:pt x="1160" y="1454"/>
                  </a:lnTo>
                  <a:lnTo>
                    <a:pt x="1143" y="1394"/>
                  </a:lnTo>
                  <a:lnTo>
                    <a:pt x="1140" y="1332"/>
                  </a:lnTo>
                  <a:lnTo>
                    <a:pt x="1150" y="1265"/>
                  </a:lnTo>
                  <a:lnTo>
                    <a:pt x="1157" y="1228"/>
                  </a:lnTo>
                  <a:lnTo>
                    <a:pt x="1157" y="1197"/>
                  </a:lnTo>
                  <a:lnTo>
                    <a:pt x="1152" y="1172"/>
                  </a:lnTo>
                  <a:lnTo>
                    <a:pt x="1140" y="1153"/>
                  </a:lnTo>
                  <a:lnTo>
                    <a:pt x="1126" y="1139"/>
                  </a:lnTo>
                  <a:lnTo>
                    <a:pt x="1108" y="1130"/>
                  </a:lnTo>
                  <a:lnTo>
                    <a:pt x="1090" y="1125"/>
                  </a:lnTo>
                  <a:lnTo>
                    <a:pt x="1071" y="1125"/>
                  </a:lnTo>
                  <a:lnTo>
                    <a:pt x="1051" y="1130"/>
                  </a:lnTo>
                  <a:lnTo>
                    <a:pt x="1034" y="1139"/>
                  </a:lnTo>
                  <a:lnTo>
                    <a:pt x="1019" y="1151"/>
                  </a:lnTo>
                  <a:lnTo>
                    <a:pt x="1007" y="1166"/>
                  </a:lnTo>
                  <a:lnTo>
                    <a:pt x="1001" y="1187"/>
                  </a:lnTo>
                  <a:lnTo>
                    <a:pt x="1001" y="1209"/>
                  </a:lnTo>
                  <a:lnTo>
                    <a:pt x="1006" y="1235"/>
                  </a:lnTo>
                  <a:lnTo>
                    <a:pt x="1019" y="1263"/>
                  </a:lnTo>
                  <a:lnTo>
                    <a:pt x="1048" y="1315"/>
                  </a:lnTo>
                  <a:lnTo>
                    <a:pt x="1071" y="1365"/>
                  </a:lnTo>
                  <a:lnTo>
                    <a:pt x="1086" y="1416"/>
                  </a:lnTo>
                  <a:lnTo>
                    <a:pt x="1093" y="1466"/>
                  </a:lnTo>
                  <a:lnTo>
                    <a:pt x="1090" y="1514"/>
                  </a:lnTo>
                  <a:lnTo>
                    <a:pt x="1071" y="1563"/>
                  </a:lnTo>
                  <a:lnTo>
                    <a:pt x="1038" y="1607"/>
                  </a:lnTo>
                  <a:lnTo>
                    <a:pt x="985" y="1651"/>
                  </a:lnTo>
                  <a:lnTo>
                    <a:pt x="975" y="1640"/>
                  </a:lnTo>
                  <a:lnTo>
                    <a:pt x="965" y="1628"/>
                  </a:lnTo>
                  <a:lnTo>
                    <a:pt x="959" y="1618"/>
                  </a:lnTo>
                  <a:lnTo>
                    <a:pt x="954" y="1606"/>
                  </a:lnTo>
                  <a:lnTo>
                    <a:pt x="949" y="1592"/>
                  </a:lnTo>
                  <a:lnTo>
                    <a:pt x="944" y="1580"/>
                  </a:lnTo>
                  <a:lnTo>
                    <a:pt x="940" y="1566"/>
                  </a:lnTo>
                  <a:lnTo>
                    <a:pt x="935" y="1552"/>
                  </a:lnTo>
                  <a:lnTo>
                    <a:pt x="917" y="1568"/>
                  </a:lnTo>
                  <a:lnTo>
                    <a:pt x="905" y="1587"/>
                  </a:lnTo>
                  <a:lnTo>
                    <a:pt x="897" y="1611"/>
                  </a:lnTo>
                  <a:lnTo>
                    <a:pt x="886" y="1633"/>
                  </a:lnTo>
                  <a:lnTo>
                    <a:pt x="871" y="1656"/>
                  </a:lnTo>
                  <a:lnTo>
                    <a:pt x="846" y="1675"/>
                  </a:lnTo>
                  <a:lnTo>
                    <a:pt x="808" y="1687"/>
                  </a:lnTo>
                  <a:lnTo>
                    <a:pt x="752" y="1692"/>
                  </a:lnTo>
                  <a:lnTo>
                    <a:pt x="680" y="1687"/>
                  </a:lnTo>
                  <a:lnTo>
                    <a:pt x="621" y="1675"/>
                  </a:lnTo>
                  <a:lnTo>
                    <a:pt x="576" y="1656"/>
                  </a:lnTo>
                  <a:lnTo>
                    <a:pt x="542" y="1630"/>
                  </a:lnTo>
                  <a:lnTo>
                    <a:pt x="519" y="1602"/>
                  </a:lnTo>
                  <a:lnTo>
                    <a:pt x="507" y="1570"/>
                  </a:lnTo>
                  <a:lnTo>
                    <a:pt x="502" y="1537"/>
                  </a:lnTo>
                  <a:lnTo>
                    <a:pt x="507" y="1504"/>
                  </a:lnTo>
                  <a:lnTo>
                    <a:pt x="517" y="1473"/>
                  </a:lnTo>
                  <a:lnTo>
                    <a:pt x="532" y="1446"/>
                  </a:lnTo>
                  <a:lnTo>
                    <a:pt x="554" y="1421"/>
                  </a:lnTo>
                  <a:lnTo>
                    <a:pt x="578" y="1404"/>
                  </a:lnTo>
                  <a:lnTo>
                    <a:pt x="603" y="1392"/>
                  </a:lnTo>
                  <a:lnTo>
                    <a:pt x="631" y="1389"/>
                  </a:lnTo>
                  <a:lnTo>
                    <a:pt x="658" y="1396"/>
                  </a:lnTo>
                  <a:lnTo>
                    <a:pt x="685" y="1414"/>
                  </a:lnTo>
                  <a:lnTo>
                    <a:pt x="704" y="1440"/>
                  </a:lnTo>
                  <a:lnTo>
                    <a:pt x="710" y="1468"/>
                  </a:lnTo>
                  <a:lnTo>
                    <a:pt x="704" y="1494"/>
                  </a:lnTo>
                  <a:lnTo>
                    <a:pt x="678" y="1513"/>
                  </a:lnTo>
                  <a:lnTo>
                    <a:pt x="670" y="1480"/>
                  </a:lnTo>
                  <a:lnTo>
                    <a:pt x="653" y="1459"/>
                  </a:lnTo>
                  <a:lnTo>
                    <a:pt x="631" y="1451"/>
                  </a:lnTo>
                  <a:lnTo>
                    <a:pt x="608" y="1451"/>
                  </a:lnTo>
                  <a:lnTo>
                    <a:pt x="584" y="1461"/>
                  </a:lnTo>
                  <a:lnTo>
                    <a:pt x="564" y="1478"/>
                  </a:lnTo>
                  <a:lnTo>
                    <a:pt x="551" y="1502"/>
                  </a:lnTo>
                  <a:lnTo>
                    <a:pt x="546" y="1532"/>
                  </a:lnTo>
                  <a:lnTo>
                    <a:pt x="549" y="1563"/>
                  </a:lnTo>
                  <a:lnTo>
                    <a:pt x="559" y="1589"/>
                  </a:lnTo>
                  <a:lnTo>
                    <a:pt x="574" y="1609"/>
                  </a:lnTo>
                  <a:lnTo>
                    <a:pt x="595" y="1625"/>
                  </a:lnTo>
                  <a:lnTo>
                    <a:pt x="618" y="1635"/>
                  </a:lnTo>
                  <a:lnTo>
                    <a:pt x="645" y="1640"/>
                  </a:lnTo>
                  <a:lnTo>
                    <a:pt x="673" y="1640"/>
                  </a:lnTo>
                  <a:lnTo>
                    <a:pt x="704" y="1635"/>
                  </a:lnTo>
                  <a:lnTo>
                    <a:pt x="732" y="1626"/>
                  </a:lnTo>
                  <a:lnTo>
                    <a:pt x="761" y="1613"/>
                  </a:lnTo>
                  <a:lnTo>
                    <a:pt x="787" y="1595"/>
                  </a:lnTo>
                  <a:lnTo>
                    <a:pt x="811" y="1573"/>
                  </a:lnTo>
                  <a:lnTo>
                    <a:pt x="831" y="1547"/>
                  </a:lnTo>
                  <a:lnTo>
                    <a:pt x="846" y="1518"/>
                  </a:lnTo>
                  <a:lnTo>
                    <a:pt x="856" y="1483"/>
                  </a:lnTo>
                  <a:lnTo>
                    <a:pt x="860" y="1446"/>
                  </a:lnTo>
                  <a:lnTo>
                    <a:pt x="858" y="1399"/>
                  </a:lnTo>
                  <a:lnTo>
                    <a:pt x="851" y="1352"/>
                  </a:lnTo>
                  <a:lnTo>
                    <a:pt x="845" y="1306"/>
                  </a:lnTo>
                  <a:lnTo>
                    <a:pt x="834" y="1259"/>
                  </a:lnTo>
                  <a:lnTo>
                    <a:pt x="824" y="1213"/>
                  </a:lnTo>
                  <a:lnTo>
                    <a:pt x="818" y="1166"/>
                  </a:lnTo>
                  <a:lnTo>
                    <a:pt x="811" y="1118"/>
                  </a:lnTo>
                  <a:lnTo>
                    <a:pt x="809" y="1068"/>
                  </a:lnTo>
                  <a:lnTo>
                    <a:pt x="809" y="1068"/>
                  </a:lnTo>
                  <a:lnTo>
                    <a:pt x="809" y="1068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97" name="Freeform 45"/>
            <p:cNvSpPr>
              <a:spLocks/>
            </p:cNvSpPr>
            <p:nvPr/>
          </p:nvSpPr>
          <p:spPr bwMode="auto">
            <a:xfrm>
              <a:off x="7642" y="3428"/>
              <a:ext cx="122" cy="138"/>
            </a:xfrm>
            <a:custGeom>
              <a:avLst/>
              <a:gdLst>
                <a:gd name="T0" fmla="*/ 212 w 309"/>
                <a:gd name="T1" fmla="*/ 320 h 320"/>
                <a:gd name="T2" fmla="*/ 171 w 309"/>
                <a:gd name="T3" fmla="*/ 320 h 320"/>
                <a:gd name="T4" fmla="*/ 175 w 309"/>
                <a:gd name="T5" fmla="*/ 287 h 320"/>
                <a:gd name="T6" fmla="*/ 180 w 309"/>
                <a:gd name="T7" fmla="*/ 253 h 320"/>
                <a:gd name="T8" fmla="*/ 188 w 309"/>
                <a:gd name="T9" fmla="*/ 219 h 320"/>
                <a:gd name="T10" fmla="*/ 198 w 309"/>
                <a:gd name="T11" fmla="*/ 184 h 320"/>
                <a:gd name="T12" fmla="*/ 210 w 309"/>
                <a:gd name="T13" fmla="*/ 150 h 320"/>
                <a:gd name="T14" fmla="*/ 223 w 309"/>
                <a:gd name="T15" fmla="*/ 117 h 320"/>
                <a:gd name="T16" fmla="*/ 238 w 309"/>
                <a:gd name="T17" fmla="*/ 86 h 320"/>
                <a:gd name="T18" fmla="*/ 253 w 309"/>
                <a:gd name="T19" fmla="*/ 57 h 320"/>
                <a:gd name="T20" fmla="*/ 225 w 309"/>
                <a:gd name="T21" fmla="*/ 74 h 320"/>
                <a:gd name="T22" fmla="*/ 195 w 309"/>
                <a:gd name="T23" fmla="*/ 89 h 320"/>
                <a:gd name="T24" fmla="*/ 163 w 309"/>
                <a:gd name="T25" fmla="*/ 103 h 320"/>
                <a:gd name="T26" fmla="*/ 131 w 309"/>
                <a:gd name="T27" fmla="*/ 115 h 320"/>
                <a:gd name="T28" fmla="*/ 99 w 309"/>
                <a:gd name="T29" fmla="*/ 125 h 320"/>
                <a:gd name="T30" fmla="*/ 66 w 309"/>
                <a:gd name="T31" fmla="*/ 132 h 320"/>
                <a:gd name="T32" fmla="*/ 34 w 309"/>
                <a:gd name="T33" fmla="*/ 139 h 320"/>
                <a:gd name="T34" fmla="*/ 0 w 309"/>
                <a:gd name="T35" fmla="*/ 143 h 320"/>
                <a:gd name="T36" fmla="*/ 0 w 309"/>
                <a:gd name="T37" fmla="*/ 101 h 320"/>
                <a:gd name="T38" fmla="*/ 19 w 309"/>
                <a:gd name="T39" fmla="*/ 100 h 320"/>
                <a:gd name="T40" fmla="*/ 35 w 309"/>
                <a:gd name="T41" fmla="*/ 98 h 320"/>
                <a:gd name="T42" fmla="*/ 54 w 309"/>
                <a:gd name="T43" fmla="*/ 94 h 320"/>
                <a:gd name="T44" fmla="*/ 72 w 309"/>
                <a:gd name="T45" fmla="*/ 91 h 320"/>
                <a:gd name="T46" fmla="*/ 91 w 309"/>
                <a:gd name="T47" fmla="*/ 86 h 320"/>
                <a:gd name="T48" fmla="*/ 109 w 309"/>
                <a:gd name="T49" fmla="*/ 81 h 320"/>
                <a:gd name="T50" fmla="*/ 128 w 309"/>
                <a:gd name="T51" fmla="*/ 74 h 320"/>
                <a:gd name="T52" fmla="*/ 148 w 309"/>
                <a:gd name="T53" fmla="*/ 67 h 320"/>
                <a:gd name="T54" fmla="*/ 165 w 309"/>
                <a:gd name="T55" fmla="*/ 60 h 320"/>
                <a:gd name="T56" fmla="*/ 183 w 309"/>
                <a:gd name="T57" fmla="*/ 51 h 320"/>
                <a:gd name="T58" fmla="*/ 201 w 309"/>
                <a:gd name="T59" fmla="*/ 44 h 320"/>
                <a:gd name="T60" fmla="*/ 218 w 309"/>
                <a:gd name="T61" fmla="*/ 36 h 320"/>
                <a:gd name="T62" fmla="*/ 235 w 309"/>
                <a:gd name="T63" fmla="*/ 27 h 320"/>
                <a:gd name="T64" fmla="*/ 252 w 309"/>
                <a:gd name="T65" fmla="*/ 17 h 320"/>
                <a:gd name="T66" fmla="*/ 269 w 309"/>
                <a:gd name="T67" fmla="*/ 8 h 320"/>
                <a:gd name="T68" fmla="*/ 284 w 309"/>
                <a:gd name="T69" fmla="*/ 0 h 320"/>
                <a:gd name="T70" fmla="*/ 309 w 309"/>
                <a:gd name="T71" fmla="*/ 26 h 320"/>
                <a:gd name="T72" fmla="*/ 292 w 309"/>
                <a:gd name="T73" fmla="*/ 58 h 320"/>
                <a:gd name="T74" fmla="*/ 275 w 309"/>
                <a:gd name="T75" fmla="*/ 93 h 320"/>
                <a:gd name="T76" fmla="*/ 259 w 309"/>
                <a:gd name="T77" fmla="*/ 129 h 320"/>
                <a:gd name="T78" fmla="*/ 245 w 309"/>
                <a:gd name="T79" fmla="*/ 167 h 320"/>
                <a:gd name="T80" fmla="*/ 232 w 309"/>
                <a:gd name="T81" fmla="*/ 206 h 320"/>
                <a:gd name="T82" fmla="*/ 222 w 309"/>
                <a:gd name="T83" fmla="*/ 244 h 320"/>
                <a:gd name="T84" fmla="*/ 215 w 309"/>
                <a:gd name="T85" fmla="*/ 284 h 320"/>
                <a:gd name="T86" fmla="*/ 212 w 309"/>
                <a:gd name="T87" fmla="*/ 320 h 320"/>
                <a:gd name="T88" fmla="*/ 212 w 309"/>
                <a:gd name="T89" fmla="*/ 320 h 320"/>
                <a:gd name="T90" fmla="*/ 212 w 309"/>
                <a:gd name="T91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9" h="320">
                  <a:moveTo>
                    <a:pt x="212" y="320"/>
                  </a:moveTo>
                  <a:lnTo>
                    <a:pt x="171" y="320"/>
                  </a:lnTo>
                  <a:lnTo>
                    <a:pt x="175" y="287"/>
                  </a:lnTo>
                  <a:lnTo>
                    <a:pt x="180" y="253"/>
                  </a:lnTo>
                  <a:lnTo>
                    <a:pt x="188" y="219"/>
                  </a:lnTo>
                  <a:lnTo>
                    <a:pt x="198" y="184"/>
                  </a:lnTo>
                  <a:lnTo>
                    <a:pt x="210" y="150"/>
                  </a:lnTo>
                  <a:lnTo>
                    <a:pt x="223" y="117"/>
                  </a:lnTo>
                  <a:lnTo>
                    <a:pt x="238" y="86"/>
                  </a:lnTo>
                  <a:lnTo>
                    <a:pt x="253" y="57"/>
                  </a:lnTo>
                  <a:lnTo>
                    <a:pt x="225" y="74"/>
                  </a:lnTo>
                  <a:lnTo>
                    <a:pt x="195" y="89"/>
                  </a:lnTo>
                  <a:lnTo>
                    <a:pt x="163" y="103"/>
                  </a:lnTo>
                  <a:lnTo>
                    <a:pt x="131" y="115"/>
                  </a:lnTo>
                  <a:lnTo>
                    <a:pt x="99" y="125"/>
                  </a:lnTo>
                  <a:lnTo>
                    <a:pt x="66" y="132"/>
                  </a:lnTo>
                  <a:lnTo>
                    <a:pt x="34" y="139"/>
                  </a:lnTo>
                  <a:lnTo>
                    <a:pt x="0" y="143"/>
                  </a:lnTo>
                  <a:lnTo>
                    <a:pt x="0" y="101"/>
                  </a:lnTo>
                  <a:lnTo>
                    <a:pt x="19" y="100"/>
                  </a:lnTo>
                  <a:lnTo>
                    <a:pt x="35" y="98"/>
                  </a:lnTo>
                  <a:lnTo>
                    <a:pt x="54" y="94"/>
                  </a:lnTo>
                  <a:lnTo>
                    <a:pt x="72" y="91"/>
                  </a:lnTo>
                  <a:lnTo>
                    <a:pt x="91" y="86"/>
                  </a:lnTo>
                  <a:lnTo>
                    <a:pt x="109" y="81"/>
                  </a:lnTo>
                  <a:lnTo>
                    <a:pt x="128" y="74"/>
                  </a:lnTo>
                  <a:lnTo>
                    <a:pt x="148" y="67"/>
                  </a:lnTo>
                  <a:lnTo>
                    <a:pt x="165" y="60"/>
                  </a:lnTo>
                  <a:lnTo>
                    <a:pt x="183" y="51"/>
                  </a:lnTo>
                  <a:lnTo>
                    <a:pt x="201" y="44"/>
                  </a:lnTo>
                  <a:lnTo>
                    <a:pt x="218" y="36"/>
                  </a:lnTo>
                  <a:lnTo>
                    <a:pt x="235" y="27"/>
                  </a:lnTo>
                  <a:lnTo>
                    <a:pt x="252" y="17"/>
                  </a:lnTo>
                  <a:lnTo>
                    <a:pt x="269" y="8"/>
                  </a:lnTo>
                  <a:lnTo>
                    <a:pt x="284" y="0"/>
                  </a:lnTo>
                  <a:lnTo>
                    <a:pt x="309" y="26"/>
                  </a:lnTo>
                  <a:lnTo>
                    <a:pt x="292" y="58"/>
                  </a:lnTo>
                  <a:lnTo>
                    <a:pt x="275" y="93"/>
                  </a:lnTo>
                  <a:lnTo>
                    <a:pt x="259" y="129"/>
                  </a:lnTo>
                  <a:lnTo>
                    <a:pt x="245" y="167"/>
                  </a:lnTo>
                  <a:lnTo>
                    <a:pt x="232" y="206"/>
                  </a:lnTo>
                  <a:lnTo>
                    <a:pt x="222" y="244"/>
                  </a:lnTo>
                  <a:lnTo>
                    <a:pt x="215" y="284"/>
                  </a:lnTo>
                  <a:lnTo>
                    <a:pt x="212" y="320"/>
                  </a:lnTo>
                  <a:lnTo>
                    <a:pt x="212" y="320"/>
                  </a:lnTo>
                  <a:lnTo>
                    <a:pt x="212" y="320"/>
                  </a:lnTo>
                  <a:close/>
                </a:path>
              </a:pathLst>
            </a:custGeom>
            <a:solidFill>
              <a:srgbClr val="33C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598" name="Freeform 46"/>
            <p:cNvSpPr>
              <a:spLocks/>
            </p:cNvSpPr>
            <p:nvPr/>
          </p:nvSpPr>
          <p:spPr bwMode="auto">
            <a:xfrm>
              <a:off x="7642" y="3509"/>
              <a:ext cx="50" cy="57"/>
            </a:xfrm>
            <a:custGeom>
              <a:avLst/>
              <a:gdLst>
                <a:gd name="T0" fmla="*/ 0 w 126"/>
                <a:gd name="T1" fmla="*/ 133 h 133"/>
                <a:gd name="T2" fmla="*/ 0 w 126"/>
                <a:gd name="T3" fmla="*/ 37 h 133"/>
                <a:gd name="T4" fmla="*/ 15 w 126"/>
                <a:gd name="T5" fmla="*/ 33 h 133"/>
                <a:gd name="T6" fmla="*/ 30 w 126"/>
                <a:gd name="T7" fmla="*/ 30 h 133"/>
                <a:gd name="T8" fmla="*/ 45 w 126"/>
                <a:gd name="T9" fmla="*/ 26 h 133"/>
                <a:gd name="T10" fmla="*/ 62 w 126"/>
                <a:gd name="T11" fmla="*/ 23 h 133"/>
                <a:gd name="T12" fmla="*/ 77 w 126"/>
                <a:gd name="T13" fmla="*/ 18 h 133"/>
                <a:gd name="T14" fmla="*/ 94 w 126"/>
                <a:gd name="T15" fmla="*/ 13 h 133"/>
                <a:gd name="T16" fmla="*/ 109 w 126"/>
                <a:gd name="T17" fmla="*/ 7 h 133"/>
                <a:gd name="T18" fmla="*/ 126 w 126"/>
                <a:gd name="T19" fmla="*/ 0 h 133"/>
                <a:gd name="T20" fmla="*/ 116 w 126"/>
                <a:gd name="T21" fmla="*/ 33 h 133"/>
                <a:gd name="T22" fmla="*/ 108 w 126"/>
                <a:gd name="T23" fmla="*/ 66 h 133"/>
                <a:gd name="T24" fmla="*/ 99 w 126"/>
                <a:gd name="T25" fmla="*/ 100 h 133"/>
                <a:gd name="T26" fmla="*/ 92 w 126"/>
                <a:gd name="T27" fmla="*/ 133 h 133"/>
                <a:gd name="T28" fmla="*/ 0 w 126"/>
                <a:gd name="T29" fmla="*/ 133 h 133"/>
                <a:gd name="T30" fmla="*/ 0 w 126"/>
                <a:gd name="T3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6" h="133">
                  <a:moveTo>
                    <a:pt x="0" y="133"/>
                  </a:moveTo>
                  <a:lnTo>
                    <a:pt x="0" y="37"/>
                  </a:lnTo>
                  <a:lnTo>
                    <a:pt x="15" y="33"/>
                  </a:lnTo>
                  <a:lnTo>
                    <a:pt x="30" y="30"/>
                  </a:lnTo>
                  <a:lnTo>
                    <a:pt x="45" y="26"/>
                  </a:lnTo>
                  <a:lnTo>
                    <a:pt x="62" y="23"/>
                  </a:lnTo>
                  <a:lnTo>
                    <a:pt x="77" y="18"/>
                  </a:lnTo>
                  <a:lnTo>
                    <a:pt x="94" y="13"/>
                  </a:lnTo>
                  <a:lnTo>
                    <a:pt x="109" y="7"/>
                  </a:lnTo>
                  <a:lnTo>
                    <a:pt x="126" y="0"/>
                  </a:lnTo>
                  <a:lnTo>
                    <a:pt x="116" y="33"/>
                  </a:lnTo>
                  <a:lnTo>
                    <a:pt x="108" y="66"/>
                  </a:lnTo>
                  <a:lnTo>
                    <a:pt x="99" y="100"/>
                  </a:lnTo>
                  <a:lnTo>
                    <a:pt x="92" y="133"/>
                  </a:lnTo>
                  <a:lnTo>
                    <a:pt x="0" y="133"/>
                  </a:lnTo>
                  <a:lnTo>
                    <a:pt x="0" y="1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3606" name="Picture 5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75" y="3214688"/>
            <a:ext cx="1620838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08" name="AutoShape 56"/>
          <p:cNvSpPr>
            <a:spLocks noChangeArrowheads="1"/>
          </p:cNvSpPr>
          <p:nvPr/>
        </p:nvSpPr>
        <p:spPr bwMode="auto">
          <a:xfrm>
            <a:off x="2711450" y="1"/>
            <a:ext cx="6953250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6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33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panose="020B0604020202020204" pitchFamily="34" charset="0"/>
              </a:rPr>
              <a:t>Какие из изображенных фигур имеют</a:t>
            </a:r>
          </a:p>
        </p:txBody>
      </p:sp>
      <p:sp>
        <p:nvSpPr>
          <p:cNvPr id="23609" name="AutoShape 57"/>
          <p:cNvSpPr>
            <a:spLocks noChangeArrowheads="1"/>
          </p:cNvSpPr>
          <p:nvPr/>
        </p:nvSpPr>
        <p:spPr bwMode="auto">
          <a:xfrm>
            <a:off x="4489451" y="404814"/>
            <a:ext cx="3211513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6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33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panose="020B0604020202020204" pitchFamily="34" charset="0"/>
              </a:rPr>
              <a:t>ось симметрии?</a:t>
            </a:r>
          </a:p>
        </p:txBody>
      </p:sp>
      <p:sp>
        <p:nvSpPr>
          <p:cNvPr id="23610" name="AutoShape 58"/>
          <p:cNvSpPr>
            <a:spLocks noChangeArrowheads="1"/>
          </p:cNvSpPr>
          <p:nvPr/>
        </p:nvSpPr>
        <p:spPr bwMode="auto">
          <a:xfrm>
            <a:off x="3452813" y="404814"/>
            <a:ext cx="5287962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6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33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panose="020B0604020202020204" pitchFamily="34" charset="0"/>
              </a:rPr>
              <a:t>две и более осей симметрии?</a:t>
            </a:r>
          </a:p>
        </p:txBody>
      </p:sp>
      <p:sp>
        <p:nvSpPr>
          <p:cNvPr id="23612" name="AutoShape 60"/>
          <p:cNvSpPr>
            <a:spLocks noChangeArrowheads="1"/>
          </p:cNvSpPr>
          <p:nvPr/>
        </p:nvSpPr>
        <p:spPr bwMode="auto">
          <a:xfrm>
            <a:off x="3856039" y="404814"/>
            <a:ext cx="4479925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6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33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panose="020B0604020202020204" pitchFamily="34" charset="0"/>
              </a:rPr>
              <a:t>центр симметрии?</a:t>
            </a:r>
          </a:p>
        </p:txBody>
      </p:sp>
      <p:sp>
        <p:nvSpPr>
          <p:cNvPr id="23613" name="AutoShape 61"/>
          <p:cNvSpPr>
            <a:spLocks noChangeArrowheads="1"/>
          </p:cNvSpPr>
          <p:nvPr/>
        </p:nvSpPr>
        <p:spPr bwMode="auto">
          <a:xfrm>
            <a:off x="3657600" y="404814"/>
            <a:ext cx="4878388" cy="408623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7F6FF"/>
                </a:solidFill>
              </a14:hiddenFill>
            </a:ext>
            <a:ext uri="{91240B29-F687-4F45-9708-019B960494DF}">
              <a14:hiddenLine xmlns:a14="http://schemas.microsoft.com/office/drawing/2010/main" w="38100" cmpd="dbl">
                <a:solidFill>
                  <a:srgbClr val="0033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 dirty="0">
                <a:latin typeface="Arial" panose="020B0604020202020204" pitchFamily="34" charset="0"/>
              </a:rPr>
              <a:t>и ось и центр  симметрии?</a:t>
            </a:r>
          </a:p>
        </p:txBody>
      </p:sp>
    </p:spTree>
    <p:extLst>
      <p:ext uri="{BB962C8B-B14F-4D97-AF65-F5344CB8AC3E}">
        <p14:creationId xmlns:p14="http://schemas.microsoft.com/office/powerpoint/2010/main" val="8601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09" grpId="0"/>
      <p:bldP spid="23609" grpId="1"/>
      <p:bldP spid="23610" grpId="0"/>
      <p:bldP spid="23610" grpId="1"/>
      <p:bldP spid="23612" grpId="0"/>
      <p:bldP spid="23612" grpId="1"/>
      <p:bldP spid="23613" grpId="0"/>
      <p:bldP spid="236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1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 flipV="1">
            <a:off x="7528243" y="81757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1" name="Picture 12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65465" y="5778500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1124017" y="333376"/>
            <a:ext cx="8859771" cy="1399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/>
            <a:r>
              <a:rPr lang="ru-RU" sz="6000" b="1" i="1" dirty="0">
                <a:solidFill>
                  <a:srgbClr val="D6102C"/>
                </a:solidFill>
              </a:rPr>
              <a:t>Физкультминутка</a:t>
            </a:r>
          </a:p>
        </p:txBody>
      </p:sp>
      <p:pic>
        <p:nvPicPr>
          <p:cNvPr id="124934" name="Picture 6" descr="Gluk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89496" y="1615908"/>
            <a:ext cx="734377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космическая музыка 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4017" y="53751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4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08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8520113" y="304800"/>
            <a:ext cx="3671887" cy="1447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sz="4000" b="1">
                <a:solidFill>
                  <a:srgbClr val="009900"/>
                </a:solidFill>
              </a:rPr>
              <a:t>Симметрия</a:t>
            </a:r>
            <a:r>
              <a:rPr lang="ru-RU" sz="4000" b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b="1">
                <a:solidFill>
                  <a:srgbClr val="009900"/>
                </a:solidFill>
              </a:rPr>
              <a:t>в природе</a:t>
            </a:r>
          </a:p>
        </p:txBody>
      </p:sp>
      <p:pic>
        <p:nvPicPr>
          <p:cNvPr id="94212" name="Содержимое 12" descr="S2021565-1.jpg"/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93005" y="0"/>
            <a:ext cx="4999038" cy="6858000"/>
          </a:xfrm>
        </p:spPr>
      </p:pic>
      <p:sp>
        <p:nvSpPr>
          <p:cNvPr id="94211" name="Прямоугольник 8"/>
          <p:cNvSpPr>
            <a:spLocks noChangeArrowheads="1"/>
          </p:cNvSpPr>
          <p:nvPr/>
        </p:nvSpPr>
        <p:spPr bwMode="auto">
          <a:xfrm>
            <a:off x="6816725" y="2060575"/>
            <a:ext cx="3556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latin typeface="Book Antiqua" pitchFamily="18" charset="0"/>
                <a:cs typeface="Arial" charset="0"/>
              </a:rPr>
              <a:t>Внимательное наблюдение показывает, что основу красоты многих форм, созданных природой, составляет симметрия. </a:t>
            </a:r>
          </a:p>
          <a:p>
            <a:r>
              <a:rPr lang="ru-RU" sz="3200">
                <a:latin typeface="Comic Sans MS" pitchFamily="66" charset="0"/>
                <a:cs typeface="Arial" charset="0"/>
              </a:rPr>
              <a:t> </a:t>
            </a:r>
          </a:p>
          <a:p>
            <a:endParaRPr lang="ru-RU" sz="3200">
              <a:latin typeface="Comic Sans MS" pitchFamily="66" charset="0"/>
              <a:cs typeface="Arial" charset="0"/>
            </a:endParaRPr>
          </a:p>
        </p:txBody>
      </p:sp>
      <p:pic>
        <p:nvPicPr>
          <p:cNvPr id="6" name="С ветро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951984" y="630932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07523"/>
      </p:ext>
    </p:extLst>
  </p:cSld>
  <p:clrMapOvr>
    <a:masterClrMapping/>
  </p:clrMapOvr>
  <p:transition spd="med" advClick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9144000" y="765175"/>
            <a:ext cx="3048000" cy="514032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45000"/>
              </a:lnSpc>
              <a:buFont typeface="Wingdings" pitchFamily="2" charset="2"/>
              <a:buNone/>
            </a:pPr>
            <a:r>
              <a:rPr lang="ru-RU" smtClean="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 </a:t>
            </a: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  <a:cs typeface="Arial" charset="0"/>
              </a:rPr>
              <a:t>Ярко выраженной симметрией обладают листья, ветви, цветы, плоды.</a:t>
            </a:r>
          </a:p>
        </p:txBody>
      </p:sp>
      <p:pic>
        <p:nvPicPr>
          <p:cNvPr id="95235" name="Содержимое 8" descr="4C6912CF-0215-49FC-AC7A-33DF222AF162-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36186" y="128337"/>
            <a:ext cx="3277022" cy="4090737"/>
          </a:xfrm>
        </p:spPr>
      </p:pic>
      <p:pic>
        <p:nvPicPr>
          <p:cNvPr id="13" name="Picture 4" descr="Копия Цветок в насекомым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373629" y="3831278"/>
            <a:ext cx="3200400" cy="3200400"/>
          </a:xfrm>
          <a:noFill/>
          <a:ln w="0">
            <a:solidFill>
              <a:schemeClr val="accent2"/>
            </a:solidFill>
          </a:ln>
        </p:spPr>
      </p:pic>
      <p:pic>
        <p:nvPicPr>
          <p:cNvPr id="9523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2611" y="0"/>
            <a:ext cx="2874788" cy="3831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7004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95570" cy="44757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125" y="0"/>
            <a:ext cx="4340875" cy="4507832"/>
          </a:xfrm>
          <a:prstGeom prst="rect">
            <a:avLst/>
          </a:prstGeom>
        </p:spPr>
      </p:pic>
      <p:pic>
        <p:nvPicPr>
          <p:cNvPr id="4" name="Содержимое 3"/>
          <p:cNvPicPr preferRelativeResize="0"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95569" y="3609475"/>
            <a:ext cx="3555555" cy="324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96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sz="quarter" idx="4294967295"/>
          </p:nvPr>
        </p:nvSpPr>
        <p:spPr>
          <a:xfrm>
            <a:off x="4700588" y="228600"/>
            <a:ext cx="7491412" cy="1143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r>
              <a:rPr lang="ru-RU" b="1" i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Симметрия в животном мире.</a:t>
            </a:r>
            <a:r>
              <a:rPr lang="ru-RU" smtClean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  <a:endParaRPr lang="ru-RU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96259" name="Содержимое 12" descr="bd266528a25d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8351837" y="1163122"/>
            <a:ext cx="3619500" cy="3116262"/>
          </a:xfrm>
        </p:spPr>
      </p:pic>
      <p:pic>
        <p:nvPicPr>
          <p:cNvPr id="96260" name="Содержимое 14" descr="5xsinty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09587" y="3677722"/>
            <a:ext cx="3352800" cy="2514600"/>
          </a:xfrm>
        </p:spPr>
      </p:pic>
      <p:pic>
        <p:nvPicPr>
          <p:cNvPr id="96265" name="Содержимое 11" descr="86a08870b868.jpg"/>
          <p:cNvPicPr>
            <a:picLocks noGrp="1" noChangeAspect="1"/>
          </p:cNvPicPr>
          <p:nvPr>
            <p:ph sz="quarter" idx="4294967295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289633" y="0"/>
            <a:ext cx="4170363" cy="3152775"/>
          </a:xfrm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1524001" y="242042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Tahoma" pitchFamily="34" charset="0"/>
            </a:endParaRPr>
          </a:p>
        </p:txBody>
      </p:sp>
      <p:pic>
        <p:nvPicPr>
          <p:cNvPr id="96262" name="Содержимое 8" descr="66750506_funnyanim38_768x512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83050" y="3711575"/>
            <a:ext cx="21780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3" name="Содержимое 7" descr="408190_391546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9056" y="4343400"/>
            <a:ext cx="3454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4" name="Содержимое 13" descr="56376152_462872376_animalelephant001.jp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46600" y="1163122"/>
            <a:ext cx="342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073155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992313" y="1"/>
            <a:ext cx="8229600" cy="703263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ru-RU" sz="400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Финляндия. Православный храм</a:t>
            </a:r>
            <a:endParaRPr lang="ru-RU" sz="4000" dirty="0">
              <a:solidFill>
                <a:srgbClr val="572314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87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863600"/>
            <a:ext cx="9207500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944201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H="1" flipV="1">
            <a:off x="2879800" y="3451685"/>
            <a:ext cx="1270635" cy="6985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6027979" y="3435844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9409312" y="3472950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4564352" y="3415947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725334" y="3451685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387799" y="173385"/>
            <a:ext cx="8951677" cy="52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88092" y="4757075"/>
            <a:ext cx="100386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9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Е,</a:t>
            </a:r>
            <a:r>
              <a:rPr kumimoji="0" lang="ru-RU" altLang="ru-RU" sz="9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З,</a:t>
            </a:r>
            <a:r>
              <a:rPr kumimoji="0" lang="ru-RU" altLang="ru-RU" sz="9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К, </a:t>
            </a:r>
            <a:r>
              <a:rPr kumimoji="0" lang="ru-RU" altLang="ru-RU" sz="9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С,  Э,</a:t>
            </a:r>
            <a:endParaRPr kumimoji="0" lang="ru-RU" alt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666706" y="815382"/>
            <a:ext cx="826559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М, П, Т, Ш, В, </a:t>
            </a:r>
            <a:endParaRPr kumimoji="0" lang="ru-RU" altLang="ru-RU" sz="9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32007" y="2651014"/>
            <a:ext cx="91374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latin typeface="Arial" panose="020B0604020202020204" pitchFamily="34" charset="0"/>
                <a:ea typeface="Times New Roman" panose="02020603050405020304" pitchFamily="18" charset="0"/>
              </a:rPr>
              <a:t>Ж, Н, О, Ф, Х</a:t>
            </a:r>
            <a:endParaRPr lang="ru-RU" sz="96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548901" y="2807553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>
          <a:xfrm>
            <a:off x="5244063" y="2803763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8" name="Прямая соединительная линия 17"/>
          <p:cNvCxnSpPr/>
          <p:nvPr/>
        </p:nvCxnSpPr>
        <p:spPr>
          <a:xfrm>
            <a:off x="6799504" y="2830655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>
          <a:xfrm>
            <a:off x="10052366" y="2509591"/>
            <a:ext cx="47627" cy="1812713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0" name="Прямая соединительная линия 19"/>
          <p:cNvCxnSpPr/>
          <p:nvPr/>
        </p:nvCxnSpPr>
        <p:spPr>
          <a:xfrm>
            <a:off x="8486699" y="2749861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>
          <a:xfrm>
            <a:off x="6393138" y="766415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2" name="Прямая соединительная линия 21"/>
          <p:cNvCxnSpPr/>
          <p:nvPr/>
        </p:nvCxnSpPr>
        <p:spPr>
          <a:xfrm>
            <a:off x="4882198" y="795111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3" name="Прямая соединительная линия 22"/>
          <p:cNvCxnSpPr/>
          <p:nvPr/>
        </p:nvCxnSpPr>
        <p:spPr>
          <a:xfrm>
            <a:off x="3289685" y="936610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>
          <a:xfrm>
            <a:off x="7887870" y="988311"/>
            <a:ext cx="20320" cy="124206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847455" y="8003540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8999855" y="8155940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9152255" y="8308340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9304655" y="8460740"/>
            <a:ext cx="1543050" cy="0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29" name="Прямая соединительная линия 28"/>
          <p:cNvCxnSpPr/>
          <p:nvPr/>
        </p:nvCxnSpPr>
        <p:spPr>
          <a:xfrm flipH="1" flipV="1">
            <a:off x="2041161" y="5524611"/>
            <a:ext cx="1270635" cy="6985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5743892" y="5499555"/>
            <a:ext cx="1270635" cy="6985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1" name="Прямая соединительная линия 30"/>
          <p:cNvCxnSpPr/>
          <p:nvPr/>
        </p:nvCxnSpPr>
        <p:spPr>
          <a:xfrm flipH="1">
            <a:off x="7443829" y="5526680"/>
            <a:ext cx="1261323" cy="9833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9681727" y="5575755"/>
            <a:ext cx="1270635" cy="6985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9068841" y="1540058"/>
            <a:ext cx="1270635" cy="6985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9533148" y="2597586"/>
            <a:ext cx="1199462" cy="150501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39" name="Прямая соединительная линия 38"/>
          <p:cNvCxnSpPr/>
          <p:nvPr/>
        </p:nvCxnSpPr>
        <p:spPr>
          <a:xfrm flipH="1" flipV="1">
            <a:off x="9473009" y="2509591"/>
            <a:ext cx="1206342" cy="1757816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5804768" y="3059277"/>
            <a:ext cx="2106294" cy="771904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50" name="Прямая соединительная линия 49"/>
          <p:cNvCxnSpPr/>
          <p:nvPr/>
        </p:nvCxnSpPr>
        <p:spPr>
          <a:xfrm flipH="1" flipV="1">
            <a:off x="6388499" y="2830655"/>
            <a:ext cx="933314" cy="138293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4011083" y="5489722"/>
            <a:ext cx="1261323" cy="9833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sp>
        <p:nvSpPr>
          <p:cNvPr id="35" name="Заголовок 34"/>
          <p:cNvSpPr>
            <a:spLocks noGrp="1"/>
          </p:cNvSpPr>
          <p:nvPr>
            <p:ph type="title"/>
          </p:nvPr>
        </p:nvSpPr>
        <p:spPr>
          <a:xfrm>
            <a:off x="1572135" y="4990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Самостоятельная работа    </a:t>
            </a:r>
            <a:b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№1</a:t>
            </a:r>
            <a:endParaRPr lang="ru-RU" sz="4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76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6" y="169333"/>
            <a:ext cx="5824749" cy="65701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3634848" y="550332"/>
            <a:ext cx="327552" cy="80433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023623" y="1371600"/>
            <a:ext cx="373484" cy="2878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397107" y="1659467"/>
            <a:ext cx="675588" cy="8805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117385" y="2540000"/>
            <a:ext cx="377664" cy="7555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16560" y="3316923"/>
            <a:ext cx="27197" cy="8059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5157997" y="4165600"/>
            <a:ext cx="365548" cy="7548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4023623" y="4961467"/>
            <a:ext cx="1128871" cy="118395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>
            <a:off x="3615266" y="5741724"/>
            <a:ext cx="312211" cy="4037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5" name="Рисунок 24" descr="рис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713" y="169333"/>
            <a:ext cx="5029200" cy="65701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7" name="Прямая соединительная линия 36"/>
          <p:cNvCxnSpPr/>
          <p:nvPr/>
        </p:nvCxnSpPr>
        <p:spPr>
          <a:xfrm flipH="1">
            <a:off x="9426998" y="2540000"/>
            <a:ext cx="343535" cy="3777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8873067" y="4543028"/>
            <a:ext cx="5539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8873067" y="2917772"/>
            <a:ext cx="553931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8398933" y="3719883"/>
            <a:ext cx="145764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975600" y="3322677"/>
            <a:ext cx="897468" cy="370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8879417" y="4122843"/>
            <a:ext cx="1" cy="3991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8873067" y="2962475"/>
            <a:ext cx="6351" cy="3787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9426998" y="4543028"/>
            <a:ext cx="343535" cy="41843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7975600" y="3384115"/>
            <a:ext cx="945938" cy="75917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H="1" flipV="1">
            <a:off x="9426998" y="2976073"/>
            <a:ext cx="401957" cy="7682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 flipV="1">
            <a:off x="8921538" y="3359681"/>
            <a:ext cx="848996" cy="3568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8921538" y="3744318"/>
            <a:ext cx="903818" cy="3989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H="1">
            <a:off x="9362545" y="3802618"/>
            <a:ext cx="420690" cy="7193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63536" y="73777"/>
            <a:ext cx="1645872" cy="12808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№2 </a:t>
            </a:r>
            <a:endParaRPr lang="ru-RU" sz="4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9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3"/>
          <p:cNvSpPr>
            <a:spLocks noGrp="1"/>
          </p:cNvSpPr>
          <p:nvPr>
            <p:ph type="title"/>
          </p:nvPr>
        </p:nvSpPr>
        <p:spPr>
          <a:xfrm>
            <a:off x="2041787" y="447678"/>
            <a:ext cx="8120062" cy="113347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905">
                  <a:solidFill>
                    <a:schemeClr val="accent6">
                      <a:lumMod val="50000"/>
                    </a:schemeClr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Рефлексия учебной деятельности</a:t>
            </a:r>
          </a:p>
        </p:txBody>
      </p:sp>
      <p:sp>
        <p:nvSpPr>
          <p:cNvPr id="17411" name="Текст 4"/>
          <p:cNvSpPr>
            <a:spLocks noGrp="1"/>
          </p:cNvSpPr>
          <p:nvPr>
            <p:ph type="body" idx="1"/>
          </p:nvPr>
        </p:nvSpPr>
        <p:spPr>
          <a:xfrm>
            <a:off x="2095473" y="1347767"/>
            <a:ext cx="3921124" cy="1358908"/>
          </a:xfrm>
        </p:spPr>
        <p:txBody>
          <a:bodyPr/>
          <a:lstStyle/>
          <a:p>
            <a:r>
              <a:rPr lang="ru-RU" b="1" dirty="0" smtClean="0"/>
              <a:t>Тема интересная, у меня всё получилось, понравилось</a:t>
            </a:r>
          </a:p>
        </p:txBody>
      </p:sp>
      <p:pic>
        <p:nvPicPr>
          <p:cNvPr id="17413" name="Содержимое 8" descr="Картинка 17 из 98770"/>
          <p:cNvPicPr>
            <a:picLocks noGrp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775113" y="2913075"/>
            <a:ext cx="4021349" cy="3352800"/>
          </a:xfrm>
        </p:spPr>
      </p:pic>
      <p:sp>
        <p:nvSpPr>
          <p:cNvPr id="17412" name="Текст 6"/>
          <p:cNvSpPr>
            <a:spLocks noGrp="1"/>
          </p:cNvSpPr>
          <p:nvPr>
            <p:ph type="body" sz="quarter" idx="3"/>
          </p:nvPr>
        </p:nvSpPr>
        <p:spPr>
          <a:xfrm>
            <a:off x="7396330" y="1314437"/>
            <a:ext cx="4202112" cy="1392237"/>
          </a:xfrm>
        </p:spPr>
        <p:txBody>
          <a:bodyPr/>
          <a:lstStyle/>
          <a:p>
            <a:r>
              <a:rPr lang="ru-RU" dirty="0" smtClean="0"/>
              <a:t>Мне не интересно или мне интересно, но у меня не всё получилось, но я постараюсь</a:t>
            </a:r>
          </a:p>
        </p:txBody>
      </p:sp>
      <p:pic>
        <p:nvPicPr>
          <p:cNvPr id="17414" name="Содержимое 9" descr="Картинка 57 из 98751"/>
          <p:cNvPicPr>
            <a:picLocks noGrp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8254170" y="3187697"/>
            <a:ext cx="3019425" cy="2889250"/>
          </a:xfrm>
        </p:spPr>
      </p:pic>
      <p:pic>
        <p:nvPicPr>
          <p:cNvPr id="7" name="Picture 11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 flipV="1">
            <a:off x="7320130" y="0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und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78779" y="571130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954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927350" y="188913"/>
            <a:ext cx="5473700" cy="1655762"/>
          </a:xfrm>
        </p:spPr>
        <p:txBody>
          <a:bodyPr/>
          <a:lstStyle/>
          <a:p>
            <a:pPr marL="609600" indent="-609600">
              <a:buNone/>
            </a:pPr>
            <a:r>
              <a:rPr lang="ru-RU"/>
              <a:t> </a:t>
            </a:r>
            <a:endParaRPr lang="ru-RU" sz="3600"/>
          </a:p>
          <a:p>
            <a:pPr marL="609600" indent="-609600">
              <a:buNone/>
            </a:pPr>
            <a:endParaRPr lang="ru-RU"/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2495551" y="4652963"/>
            <a:ext cx="6596063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5000"/>
              </a:lnSpc>
              <a:spcBef>
                <a:spcPct val="10000"/>
              </a:spcBef>
            </a:pPr>
            <a:endParaRPr lang="ru-RU" sz="2400" i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2279576" y="692151"/>
            <a:ext cx="951137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Легко отыскать примеры прекрасного, но как трудно объяснить, почему они прекрасны.</a:t>
            </a:r>
          </a:p>
          <a:p>
            <a:pPr algn="r"/>
            <a:r>
              <a:rPr lang="ru-RU" sz="3600" b="1" i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Платон</a:t>
            </a:r>
          </a:p>
        </p:txBody>
      </p:sp>
      <p:pic>
        <p:nvPicPr>
          <p:cNvPr id="79878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7605797" y="214355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9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09687" y="2207469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85" name="Picture 13" descr="images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68512" y="4975126"/>
            <a:ext cx="1350962" cy="1350962"/>
          </a:xfrm>
          <a:prstGeom prst="rect">
            <a:avLst/>
          </a:prstGeom>
          <a:noFill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83083" y="3531596"/>
            <a:ext cx="3888533" cy="294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x_38e0cb24q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449427" y="3289042"/>
            <a:ext cx="3510882" cy="3428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9893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9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8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/>
          <p:cNvSpPr>
            <a:spLocks noChangeArrowheads="1"/>
          </p:cNvSpPr>
          <p:nvPr/>
        </p:nvSpPr>
        <p:spPr bwMode="auto">
          <a:xfrm>
            <a:off x="2069431" y="3030392"/>
            <a:ext cx="9737557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60000"/>
              </a:lnSpc>
            </a:pPr>
            <a:r>
              <a:rPr lang="ru-RU" sz="2400" b="1" dirty="0" smtClean="0"/>
              <a:t> </a:t>
            </a:r>
            <a:r>
              <a:rPr lang="ru-RU" sz="3200" b="1" dirty="0"/>
              <a:t>Придумайте рисунок, иллюстрирующий осевую </a:t>
            </a:r>
            <a:r>
              <a:rPr lang="ru-RU" sz="3200" b="1" dirty="0" smtClean="0"/>
              <a:t>или центральную симметрию </a:t>
            </a:r>
            <a:r>
              <a:rPr lang="ru-RU" sz="3200" b="1" dirty="0"/>
              <a:t>и изобразите его на отдельном</a:t>
            </a:r>
            <a:r>
              <a:rPr lang="ru-RU" sz="3200" dirty="0"/>
              <a:t> </a:t>
            </a:r>
            <a:r>
              <a:rPr lang="ru-RU" sz="3200" b="1" dirty="0"/>
              <a:t>листе.</a:t>
            </a:r>
          </a:p>
        </p:txBody>
      </p:sp>
      <p:sp>
        <p:nvSpPr>
          <p:cNvPr id="107523" name="Rectangle 5"/>
          <p:cNvSpPr>
            <a:spLocks noChangeArrowheads="1"/>
          </p:cNvSpPr>
          <p:nvPr/>
        </p:nvSpPr>
        <p:spPr bwMode="auto">
          <a:xfrm>
            <a:off x="4295775" y="1916114"/>
            <a:ext cx="594265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 b="1" i="1">
                <a:solidFill>
                  <a:srgbClr val="A50021"/>
                </a:solidFill>
              </a:rPr>
              <a:t>Домашнее задание</a:t>
            </a:r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3000376" y="549275"/>
            <a:ext cx="72739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i="1"/>
              <a:t>Чтобы научиться думать, надо научиться придумывать.</a:t>
            </a:r>
          </a:p>
          <a:p>
            <a:pPr algn="r"/>
            <a:r>
              <a:rPr lang="ru-RU" sz="2800" b="1" i="1"/>
              <a:t>Дж. Родари</a:t>
            </a: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 rot="10798458" flipV="1">
            <a:off x="3287714" y="3396089"/>
            <a:ext cx="6199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eaLnBrk="0" hangingPunct="0"/>
            <a:endParaRPr lang="ru-RU" altLang="ja-JP" sz="2400" b="1" dirty="0"/>
          </a:p>
          <a:p>
            <a:pPr marL="342900" indent="-342900" eaLnBrk="0" hangingPunct="0"/>
            <a:endParaRPr lang="ru-RU" altLang="ja-JP" sz="2400" b="1" dirty="0"/>
          </a:p>
        </p:txBody>
      </p:sp>
      <p:pic>
        <p:nvPicPr>
          <p:cNvPr id="107528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6167438" y="115888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9" name="Picture 12" descr="und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82888" y="551656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403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263" y="6654"/>
            <a:ext cx="7138737" cy="685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333" y="1033991"/>
            <a:ext cx="4065045" cy="1853587"/>
          </a:xfrm>
        </p:spPr>
        <p:txBody>
          <a:bodyPr>
            <a:noAutofit/>
          </a:bodyPr>
          <a:lstStyle/>
          <a:p>
            <a:r>
              <a:rPr lang="ru-RU" sz="6000" b="1" dirty="0" smtClean="0"/>
              <a:t>Работы ребят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27220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4539" y="3741069"/>
            <a:ext cx="2910359" cy="245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27776" y="816059"/>
            <a:ext cx="733797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</a:t>
            </a:r>
          </a:p>
          <a:p>
            <a:pPr algn="ctr"/>
            <a:r>
              <a:rPr lang="ru-RU" sz="6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работу на уроке!</a:t>
            </a:r>
          </a:p>
        </p:txBody>
      </p:sp>
      <p:pic>
        <p:nvPicPr>
          <p:cNvPr id="22530" name="Picture 2" descr="E:\Документы\УЧЕБНАЯ РАБОТА\КУРСЫ ИНФОРМАТИКА 2010\Анимашки\698676_608242_ss.gif"/>
          <p:cNvPicPr>
            <a:picLocks noGrp="1" noChangeAspect="1" noChangeArrowheads="1" noCrop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77979" y="3318989"/>
            <a:ext cx="3096126" cy="2732227"/>
          </a:xfrm>
          <a:prstGeom prst="rect">
            <a:avLst/>
          </a:prstGeom>
          <a:noFill/>
        </p:spPr>
      </p:pic>
      <p:pic>
        <p:nvPicPr>
          <p:cNvPr id="6" name="Picture 11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 flipV="1">
            <a:off x="7386638" y="276309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und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48786" y="5652503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615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 и электронных ресурсов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Математика 6 </a:t>
            </a:r>
            <a:r>
              <a:rPr lang="ru-RU" dirty="0" err="1" smtClean="0">
                <a:hlinkClick r:id="rId2"/>
              </a:rPr>
              <a:t>кл</a:t>
            </a:r>
            <a:r>
              <a:rPr lang="ru-RU" dirty="0" smtClean="0">
                <a:hlinkClick r:id="rId2"/>
              </a:rPr>
              <a:t>., учеб. Для общеобразовательных учреждений/ И.И. Зубарева, А.Г. Мордкович, М.: Мнемозина, 2014</a:t>
            </a: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fe</a:t>
            </a:r>
            <a:r>
              <a:rPr lang="en-US" dirty="0" smtClean="0"/>
              <a:t>stival.1september.ru/articles/629670</a:t>
            </a:r>
            <a:r>
              <a:rPr lang="en-US" dirty="0" smtClean="0"/>
              <a:t>/</a:t>
            </a:r>
            <a:r>
              <a:rPr lang="ru-RU" dirty="0" smtClean="0"/>
              <a:t>  </a:t>
            </a:r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www.ug.ru/method_article/600</a:t>
            </a:r>
            <a:r>
              <a:rPr lang="ru-RU" dirty="0" smtClean="0"/>
              <a:t>    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ppt4web.ru/matematika/simmetrija-vidy-simmetrii0.html</a:t>
            </a:r>
            <a:r>
              <a:rPr lang="ru-RU" dirty="0" smtClean="0"/>
              <a:t>  </a:t>
            </a:r>
          </a:p>
          <a:p>
            <a:r>
              <a:rPr lang="en-US" dirty="0">
                <a:hlinkClick r:id="rId5"/>
              </a:rPr>
              <a:t>http://www.myshared.ru/slide/901469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  </a:t>
            </a:r>
          </a:p>
          <a:p>
            <a:r>
              <a:rPr lang="en-US" dirty="0" smtClean="0">
                <a:hlinkClick r:id="rId6"/>
              </a:rPr>
              <a:t>http</a:t>
            </a:r>
            <a:r>
              <a:rPr lang="en-US" dirty="0">
                <a:hlinkClick r:id="rId6"/>
              </a:rPr>
              <a:t>://</a:t>
            </a:r>
            <a:r>
              <a:rPr lang="en-US" dirty="0" smtClean="0">
                <a:hlinkClick r:id="rId6"/>
              </a:rPr>
              <a:t>5klass.net/geometrija-6-klass/Osevaja-simmetrija.html</a:t>
            </a: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52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AutoShape 7"/>
          <p:cNvSpPr>
            <a:spLocks noChangeArrowheads="1"/>
          </p:cNvSpPr>
          <p:nvPr/>
        </p:nvSpPr>
        <p:spPr bwMode="auto">
          <a:xfrm>
            <a:off x="5563370" y="1405183"/>
            <a:ext cx="6306895" cy="132802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7200" b="1" dirty="0">
                <a:latin typeface="Times New Roman" panose="02020603050405020304" pitchFamily="18" charset="0"/>
              </a:rPr>
              <a:t>а) </a:t>
            </a:r>
            <a:r>
              <a:rPr lang="en-US" altLang="ru-RU" sz="7200" b="1" dirty="0">
                <a:latin typeface="Times New Roman" panose="02020603050405020304" pitchFamily="18" charset="0"/>
              </a:rPr>
              <a:t>–</a:t>
            </a:r>
            <a:r>
              <a:rPr lang="ru-RU" altLang="ru-RU" sz="7200" b="1" dirty="0">
                <a:latin typeface="Times New Roman" panose="02020603050405020304" pitchFamily="18" charset="0"/>
              </a:rPr>
              <a:t> 12 </a:t>
            </a:r>
            <a:r>
              <a:rPr lang="en-US" altLang="ru-RU" sz="7200" b="1" dirty="0">
                <a:latin typeface="Times New Roman" panose="02020603050405020304" pitchFamily="18" charset="0"/>
              </a:rPr>
              <a:t>–</a:t>
            </a:r>
            <a:r>
              <a:rPr lang="ru-RU" altLang="ru-RU" sz="7200" b="1" dirty="0">
                <a:latin typeface="Times New Roman" panose="02020603050405020304" pitchFamily="18" charset="0"/>
              </a:rPr>
              <a:t> 7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2543324" y="3178602"/>
            <a:ext cx="6809553" cy="132802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7200" b="1" dirty="0">
                <a:latin typeface="Times New Roman" panose="02020603050405020304" pitchFamily="18" charset="0"/>
              </a:rPr>
              <a:t>б) </a:t>
            </a:r>
            <a:r>
              <a:rPr lang="en-US" altLang="ru-RU" sz="7200" b="1" dirty="0">
                <a:latin typeface="Times New Roman" panose="02020603050405020304" pitchFamily="18" charset="0"/>
              </a:rPr>
              <a:t>–</a:t>
            </a:r>
            <a:r>
              <a:rPr lang="ru-RU" altLang="ru-RU" sz="7200" b="1" dirty="0">
                <a:latin typeface="Times New Roman" panose="02020603050405020304" pitchFamily="18" charset="0"/>
              </a:rPr>
              <a:t> 34 + 9</a:t>
            </a: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4378039" y="5206021"/>
            <a:ext cx="6441184" cy="132802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7200" b="1" dirty="0">
                <a:latin typeface="Times New Roman" panose="02020603050405020304" pitchFamily="18" charset="0"/>
              </a:rPr>
              <a:t>в) 57 </a:t>
            </a:r>
            <a:r>
              <a:rPr lang="en-US" altLang="ru-RU" sz="7200" b="1" dirty="0">
                <a:latin typeface="Times New Roman" panose="02020603050405020304" pitchFamily="18" charset="0"/>
              </a:rPr>
              <a:t>–</a:t>
            </a:r>
            <a:r>
              <a:rPr lang="ru-RU" altLang="ru-RU" sz="7200" b="1" dirty="0">
                <a:latin typeface="Times New Roman" panose="02020603050405020304" pitchFamily="18" charset="0"/>
              </a:rPr>
              <a:t> 21</a:t>
            </a:r>
            <a:endParaRPr lang="ru-RU" altLang="ru-RU" sz="7200" dirty="0">
              <a:latin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2595" y="153043"/>
            <a:ext cx="8139877" cy="1059069"/>
          </a:xfrm>
        </p:spPr>
        <p:txBody>
          <a:bodyPr>
            <a:normAutofit fontScale="90000"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Устный счет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7444617" y="229148"/>
            <a:ext cx="4557569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815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19467" grpId="0" animBg="1"/>
      <p:bldP spid="19471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9"/>
          <p:cNvSpPr>
            <a:spLocks noChangeArrowheads="1"/>
          </p:cNvSpPr>
          <p:nvPr/>
        </p:nvSpPr>
        <p:spPr bwMode="auto">
          <a:xfrm>
            <a:off x="1957138" y="295192"/>
            <a:ext cx="8710862" cy="17366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9600" b="1" dirty="0">
                <a:latin typeface="Times New Roman" panose="02020603050405020304" pitchFamily="18" charset="0"/>
              </a:rPr>
              <a:t>г) </a:t>
            </a:r>
            <a:r>
              <a:rPr lang="en-US" altLang="ru-RU" sz="9600" b="1" dirty="0"/>
              <a:t>–</a:t>
            </a:r>
            <a:r>
              <a:rPr lang="ru-RU" altLang="ru-RU" sz="9600" dirty="0"/>
              <a:t> </a:t>
            </a:r>
            <a:r>
              <a:rPr lang="ru-RU" altLang="ru-RU" sz="9600" b="1" dirty="0">
                <a:latin typeface="Times New Roman" panose="02020603050405020304" pitchFamily="18" charset="0"/>
              </a:rPr>
              <a:t>25 + 75</a:t>
            </a:r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2662991" y="2629319"/>
            <a:ext cx="8710862" cy="17366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9600" b="1" dirty="0">
                <a:latin typeface="Times New Roman" panose="02020603050405020304" pitchFamily="18" charset="0"/>
              </a:rPr>
              <a:t>д</a:t>
            </a:r>
            <a:r>
              <a:rPr lang="ru-RU" altLang="ru-RU" sz="9600" b="1" dirty="0" smtClean="0">
                <a:latin typeface="Times New Roman" panose="02020603050405020304" pitchFamily="18" charset="0"/>
              </a:rPr>
              <a:t>) 42 - 16</a:t>
            </a:r>
            <a:endParaRPr lang="ru-RU" altLang="ru-RU" sz="9600" b="1" dirty="0">
              <a:latin typeface="Times New Roman" panose="02020603050405020304" pitchFamily="18" charset="0"/>
            </a:endParaRPr>
          </a:p>
        </p:txBody>
      </p:sp>
      <p:sp>
        <p:nvSpPr>
          <p:cNvPr id="5" name="AutoShape 19"/>
          <p:cNvSpPr>
            <a:spLocks noChangeArrowheads="1"/>
          </p:cNvSpPr>
          <p:nvPr/>
        </p:nvSpPr>
        <p:spPr bwMode="auto">
          <a:xfrm>
            <a:off x="1451809" y="4963446"/>
            <a:ext cx="9216191" cy="173664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9600" b="1" dirty="0" smtClean="0">
                <a:latin typeface="Times New Roman" panose="02020603050405020304" pitchFamily="18" charset="0"/>
              </a:rPr>
              <a:t>е) </a:t>
            </a:r>
            <a:r>
              <a:rPr lang="en-US" altLang="ru-RU" sz="9600" b="1" dirty="0"/>
              <a:t>–</a:t>
            </a:r>
            <a:r>
              <a:rPr lang="ru-RU" altLang="ru-RU" sz="9600" dirty="0"/>
              <a:t> </a:t>
            </a:r>
            <a:r>
              <a:rPr lang="ru-RU" altLang="ru-RU" sz="9600" b="1" dirty="0" smtClean="0">
                <a:latin typeface="Times New Roman" panose="02020603050405020304" pitchFamily="18" charset="0"/>
              </a:rPr>
              <a:t>13 - 15</a:t>
            </a:r>
            <a:endParaRPr lang="ru-RU" altLang="ru-RU" sz="9600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0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92160" y="5465915"/>
            <a:ext cx="4250267" cy="934885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плоскость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404980" y="174497"/>
            <a:ext cx="6891867" cy="120173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Разгадать ребусы и ответить на вопрос: Есть ли осевая симметрия на рисунках?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http://lib.rus.ec/i/39/152539/i010-001-27915801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077" y="1455962"/>
            <a:ext cx="2931384" cy="4030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.pikabu.ru/images/big_size_comm/2013-03_3/1363269797810.jpg"/>
          <p:cNvPicPr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859" y="2727158"/>
            <a:ext cx="1277352" cy="1781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how-to-draw-and-paint-smart.com/images/how-to-draw-a-dog-bone-step-7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2843" y="2805342"/>
            <a:ext cx="2864485" cy="1624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2" descr="und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83422" y="5486883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und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flipH="1" flipV="1">
            <a:off x="7384859" y="690234"/>
            <a:ext cx="4557569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31945" y="2542570"/>
            <a:ext cx="10214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5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24689" y="5896627"/>
            <a:ext cx="4165600" cy="96137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http://s008.radikal.ru/i306/1011/79/6c1b0a7a1806t.jpg"/>
          <p:cNvPicPr>
            <a:picLocks noGrp="1"/>
          </p:cNvPicPr>
          <p:nvPr>
            <p:ph idx="4294967295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88" b="99063" l="2813" r="90313">
                        <a14:foregroundMark x1="62344" y1="96094" x2="64531" y2="65625"/>
                        <a14:foregroundMark x1="64219" y1="65938" x2="87969" y2="43438"/>
                        <a14:foregroundMark x1="89063" y1="43594" x2="83906" y2="11406"/>
                        <a14:foregroundMark x1="84063" y1="10938" x2="2813" y2="10156"/>
                        <a14:foregroundMark x1="3438" y1="11250" x2="4375" y2="93750"/>
                        <a14:foregroundMark x1="5781" y1="93594" x2="52344" y2="98438"/>
                        <a14:foregroundMark x1="52969" y1="99063" x2="62656" y2="95156"/>
                        <a14:foregroundMark x1="61875" y1="87969" x2="57656" y2="77188"/>
                        <a14:foregroundMark x1="57188" y1="76406" x2="61094" y2="58906"/>
                        <a14:foregroundMark x1="60781" y1="59375" x2="70938" y2="44063"/>
                        <a14:foregroundMark x1="70781" y1="44688" x2="80313" y2="31719"/>
                        <a14:foregroundMark x1="80313" y1="32031" x2="87500" y2="29531"/>
                        <a14:foregroundMark x1="84219" y1="29219" x2="85156" y2="18281"/>
                        <a14:foregroundMark x1="69375" y1="18125" x2="84531" y2="17188"/>
                        <a14:foregroundMark x1="23906" y1="11875" x2="43125" y2="38750"/>
                        <a14:foregroundMark x1="44063" y1="38281" x2="49063" y2="9688"/>
                        <a14:foregroundMark x1="32969" y1="25156" x2="3281" y2="11250"/>
                        <a14:foregroundMark x1="5781" y1="30469" x2="19219" y2="50156"/>
                        <a14:foregroundMark x1="20313" y1="51094" x2="7344" y2="91719"/>
                        <a14:foregroundMark x1="13594" y1="76094" x2="31406" y2="76406"/>
                        <a14:foregroundMark x1="30625" y1="92188" x2="26563" y2="76563"/>
                        <a14:foregroundMark x1="26563" y1="73594" x2="28438" y2="57031"/>
                        <a14:foregroundMark x1="31563" y1="74219" x2="35625" y2="65781"/>
                        <a14:foregroundMark x1="67188" y1="17969" x2="70313" y2="23594"/>
                        <a14:foregroundMark x1="66094" y1="24531" x2="66563" y2="3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81" y="915403"/>
            <a:ext cx="3987800" cy="4764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interfax.by/files/2013-02/20130204-154725-688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556" y="915403"/>
            <a:ext cx="5653169" cy="4764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2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91924" y="5442842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und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 flipV="1">
            <a:off x="7528243" y="81757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229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owerclip.ru/uploads/photos/1731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589" y="876263"/>
            <a:ext cx="4170947" cy="51448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7868" y="5948047"/>
            <a:ext cx="4114799" cy="72120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чертёж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 descr="https://st.fl.ru/users/vogan7/upload/f_4b072751d77c9.jpg"/>
          <p:cNvPicPr>
            <a:picLocks noGrp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996" y="802960"/>
            <a:ext cx="4452937" cy="5145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2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5331" y="5778500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 flipV="1">
            <a:off x="7528243" y="81757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98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0855" y="5577110"/>
            <a:ext cx="5188878" cy="939113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радиан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 descr="http://www.lenagold.ru/fon/clipart/r/rak/raky07.png"/>
          <p:cNvPicPr>
            <a:picLocks noGrp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31" y="1773521"/>
            <a:ext cx="3365500" cy="299243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305912" y="-393413"/>
            <a:ext cx="58310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ru-RU" sz="2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01522" y="988691"/>
            <a:ext cx="203132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strike="sngStrike" dirty="0">
                <a:solidFill>
                  <a:srgbClr val="ED7D3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	</a:t>
            </a:r>
            <a:endParaRPr lang="ru-RU" sz="9600" dirty="0"/>
          </a:p>
        </p:txBody>
      </p:sp>
      <p:pic>
        <p:nvPicPr>
          <p:cNvPr id="7" name="Рисунок 6" descr="http://sofa.dp.ua/userfiles/divan-imperial_04_70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1621" y="2558351"/>
            <a:ext cx="5077226" cy="2804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1" descr="und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 flipV="1">
            <a:off x="7511310" y="319904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und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34402" y="5436723"/>
            <a:ext cx="43545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860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>
            <a:spLocks noChangeArrowheads="1"/>
          </p:cNvSpPr>
          <p:nvPr/>
        </p:nvSpPr>
        <p:spPr bwMode="auto">
          <a:xfrm>
            <a:off x="1427391" y="1438398"/>
            <a:ext cx="2331065" cy="243223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546291" y="1474846"/>
            <a:ext cx="2008572" cy="22261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8823158" y="4278488"/>
            <a:ext cx="2759243" cy="2167977"/>
          </a:xfrm>
          <a:prstGeom prst="parallelogram">
            <a:avLst>
              <a:gd name="adj" fmla="val 3333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1279724" y="4239171"/>
            <a:ext cx="3657600" cy="220729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23" name="AutoShape 16"/>
          <p:cNvSpPr>
            <a:spLocks noChangeArrowheads="1"/>
          </p:cNvSpPr>
          <p:nvPr/>
        </p:nvSpPr>
        <p:spPr bwMode="auto">
          <a:xfrm>
            <a:off x="9092076" y="1503059"/>
            <a:ext cx="2419650" cy="1972741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grpSp>
        <p:nvGrpSpPr>
          <p:cNvPr id="25" name="Группа 24"/>
          <p:cNvGrpSpPr>
            <a:grpSpLocks/>
          </p:cNvGrpSpPr>
          <p:nvPr/>
        </p:nvGrpSpPr>
        <p:grpSpPr bwMode="auto">
          <a:xfrm>
            <a:off x="5588050" y="4239171"/>
            <a:ext cx="2584382" cy="2130735"/>
            <a:chOff x="5841" y="7974"/>
            <a:chExt cx="1440" cy="1080"/>
          </a:xfrm>
        </p:grpSpPr>
        <p:cxnSp>
          <p:nvCxnSpPr>
            <p:cNvPr id="26" name="Line 19"/>
            <p:cNvCxnSpPr>
              <a:cxnSpLocks noChangeShapeType="1"/>
            </p:cNvCxnSpPr>
            <p:nvPr/>
          </p:nvCxnSpPr>
          <p:spPr bwMode="auto">
            <a:xfrm flipH="1">
              <a:off x="5841" y="9054"/>
              <a:ext cx="14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Line 21"/>
            <p:cNvCxnSpPr>
              <a:cxnSpLocks noChangeShapeType="1"/>
            </p:cNvCxnSpPr>
            <p:nvPr/>
          </p:nvCxnSpPr>
          <p:spPr bwMode="auto">
            <a:xfrm flipV="1">
              <a:off x="5841" y="7974"/>
              <a:ext cx="90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7391" y="284267"/>
            <a:ext cx="9223676" cy="975621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из данных фигур имеют ось симметрии, а какие центр симметрии? Построить.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Picture 11" descr="und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7554863" y="533752"/>
            <a:ext cx="43545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187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Легкий дым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455</TotalTime>
  <Words>334</Words>
  <Application>Microsoft Office PowerPoint</Application>
  <PresentationFormat>Широкоэкранный</PresentationFormat>
  <Paragraphs>57</Paragraphs>
  <Slides>23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メイリオ</vt:lpstr>
      <vt:lpstr>Arial</vt:lpstr>
      <vt:lpstr>Book Antiqua</vt:lpstr>
      <vt:lpstr>Calibri</vt:lpstr>
      <vt:lpstr>Century Gothic</vt:lpstr>
      <vt:lpstr>Comic Sans MS</vt:lpstr>
      <vt:lpstr>Tahoma</vt:lpstr>
      <vt:lpstr>Times New Roman</vt:lpstr>
      <vt:lpstr>Wingdings</vt:lpstr>
      <vt:lpstr>Wingdings 3</vt:lpstr>
      <vt:lpstr>Легкий дым</vt:lpstr>
      <vt:lpstr>Автор презентации: Гурилева Любовь Владимировна, учитель математики, МБУ средней школы с углубленным изучением отдельных предметов №41 г. о. Тольятти, Самарской области.  Презентация к уроку по учебному предмету «Математика»  в 6 классе на тему   «Осевая симметрия»</vt:lpstr>
      <vt:lpstr>Презентация PowerPoint</vt:lpstr>
      <vt:lpstr>Устный счет</vt:lpstr>
      <vt:lpstr>Презентация PowerPoint</vt:lpstr>
      <vt:lpstr>плоскость</vt:lpstr>
      <vt:lpstr>угол</vt:lpstr>
      <vt:lpstr>чертёж</vt:lpstr>
      <vt:lpstr>радиан</vt:lpstr>
      <vt:lpstr>Какие из данных фигур имеют ось симметрии, а какие центр симметрии? Построить.</vt:lpstr>
      <vt:lpstr>Презентация PowerPoint</vt:lpstr>
      <vt:lpstr>Презентация PowerPoint</vt:lpstr>
      <vt:lpstr>Симметрия в природе</vt:lpstr>
      <vt:lpstr>Презентация PowerPoint</vt:lpstr>
      <vt:lpstr>Презентация PowerPoint</vt:lpstr>
      <vt:lpstr> Симметрия в животном мире. </vt:lpstr>
      <vt:lpstr>Презентация PowerPoint</vt:lpstr>
      <vt:lpstr>Самостоятельная работа     №1</vt:lpstr>
      <vt:lpstr>№2 </vt:lpstr>
      <vt:lpstr>Рефлексия учебной деятельности</vt:lpstr>
      <vt:lpstr>Презентация PowerPoint</vt:lpstr>
      <vt:lpstr>Работы ребят</vt:lpstr>
      <vt:lpstr>Презентация PowerPoint</vt:lpstr>
      <vt:lpstr>Список литературы и электронных ресурсов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Любовь Гурилева</dc:creator>
  <cp:lastModifiedBy>Любовь Гурилева</cp:lastModifiedBy>
  <cp:revision>42</cp:revision>
  <dcterms:created xsi:type="dcterms:W3CDTF">2014-10-26T13:08:46Z</dcterms:created>
  <dcterms:modified xsi:type="dcterms:W3CDTF">2015-03-25T13:54:33Z</dcterms:modified>
</cp:coreProperties>
</file>