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19538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8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7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086E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94638" autoAdjust="0"/>
  </p:normalViewPr>
  <p:slideViewPr>
    <p:cSldViewPr>
      <p:cViewPr>
        <p:scale>
          <a:sx n="66" d="100"/>
          <a:sy n="66" d="100"/>
        </p:scale>
        <p:origin x="-2592" y="1272"/>
      </p:cViewPr>
      <p:guideLst>
        <p:guide orient="horz" pos="3789"/>
        <p:guide orient="horz" pos="3767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526D5-42BA-4450-BCE8-2724F7F00A3A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81BEE-7C39-4208-8689-672E1C38D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94185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1C62-A815-4593-A431-6D1E30CDC0F4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685800"/>
            <a:ext cx="1965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D255-05D1-46F7-95C1-01AA419CB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4792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6338" y="685800"/>
            <a:ext cx="19653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EBE077-70F3-4253-9557-189AE36A0FE6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57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713455"/>
            <a:ext cx="5829300" cy="25623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773864"/>
            <a:ext cx="4800600" cy="30548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6160-D06E-49C5-8025-F1FC697C1929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7273-34D6-4AC3-AA72-8719D261C304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830132"/>
            <a:ext cx="1157288" cy="17667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830132"/>
            <a:ext cx="3357563" cy="17667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513F-4228-47D4-B70A-D8C1F066AD01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6C0A-E1AC-4C9B-B1D4-99A67F91D629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681481"/>
            <a:ext cx="5829300" cy="23741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066572"/>
            <a:ext cx="5829300" cy="26149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550-9754-484E-A3DB-C82C2ED19E80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3" y="4831368"/>
            <a:ext cx="2257425" cy="13666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4831368"/>
            <a:ext cx="2257425" cy="13666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6EC4-4B6D-47FE-BDA0-068D607819D0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8710"/>
            <a:ext cx="6172200" cy="19923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675789"/>
            <a:ext cx="3030141" cy="11151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790929"/>
            <a:ext cx="3030141" cy="6887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5" y="2675789"/>
            <a:ext cx="3031331" cy="11151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5" y="3790929"/>
            <a:ext cx="3031331" cy="6887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AA6E-4F75-4378-8B2B-43BA1A70EC0D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94CE-7235-458A-8E95-B5A17E63F720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E3E7-22C7-4420-98EA-45230992FFAD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8" y="475941"/>
            <a:ext cx="2256235" cy="2025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5" y="475951"/>
            <a:ext cx="3833813" cy="102023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8" y="2501467"/>
            <a:ext cx="2256235" cy="8176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4B95-CA2B-40AE-A583-B50AEB62133D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8367713"/>
            <a:ext cx="4114800" cy="9878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068101"/>
            <a:ext cx="4114800" cy="7172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9355570"/>
            <a:ext cx="4114800" cy="1402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ECEF-4CF3-4740-86DB-73AB3DDC008D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78710"/>
            <a:ext cx="6172200" cy="1992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789244"/>
            <a:ext cx="6172200" cy="7889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11079481"/>
            <a:ext cx="1600200" cy="636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6192-A77F-4304-88B3-8963BA4A1A67}" type="datetime8">
              <a:rPr lang="en-US" smtClean="0"/>
              <a:pPr/>
              <a:t>3/15/2022 6:02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11079481"/>
            <a:ext cx="2171700" cy="636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11079481"/>
            <a:ext cx="1600200" cy="636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18" Type="http://schemas.openxmlformats.org/officeDocument/2006/relationships/image" Target="../media/image16.gif"/><Relationship Id="rId3" Type="http://schemas.openxmlformats.org/officeDocument/2006/relationships/image" Target="../media/image1.gif"/><Relationship Id="rId21" Type="http://schemas.openxmlformats.org/officeDocument/2006/relationships/image" Target="../media/image19.jpeg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1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gif"/><Relationship Id="rId20" Type="http://schemas.openxmlformats.org/officeDocument/2006/relationships/image" Target="../media/image1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5" Type="http://schemas.openxmlformats.org/officeDocument/2006/relationships/image" Target="../media/image13.gif"/><Relationship Id="rId10" Type="http://schemas.openxmlformats.org/officeDocument/2006/relationships/image" Target="../media/image8.gif"/><Relationship Id="rId19" Type="http://schemas.openxmlformats.org/officeDocument/2006/relationships/image" Target="../media/image17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4461544"/>
              </p:ext>
            </p:extLst>
          </p:nvPr>
        </p:nvGraphicFramePr>
        <p:xfrm>
          <a:off x="-1" y="1295398"/>
          <a:ext cx="6858001" cy="10474762"/>
        </p:xfrm>
        <a:graphic>
          <a:graphicData uri="http://schemas.openxmlformats.org/drawingml/2006/table">
            <a:tbl>
              <a:tblPr firstRow="1" bandRow="1">
                <a:solidFill>
                  <a:srgbClr val="984807"/>
                </a:solidFill>
                <a:tableStyleId>{8FD4443E-F989-4FC4-A0C8-D5A2AF1F390B}</a:tableStyleId>
              </a:tblPr>
              <a:tblGrid>
                <a:gridCol w="2571745"/>
                <a:gridCol w="2214578"/>
                <a:gridCol w="2071678"/>
              </a:tblGrid>
              <a:tr h="571746">
                <a:tc gridSpan="3">
                  <a:txBody>
                    <a:bodyPr/>
                    <a:lstStyle/>
                    <a:p>
                      <a:pPr algn="ctr"/>
                      <a:endParaRPr lang="en-US" sz="2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638">
                <a:tc gridSpan="3"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509">
                <a:tc gridSpan="3">
                  <a:txBody>
                    <a:bodyPr/>
                    <a:lstStyle/>
                    <a:p>
                      <a:pPr algn="ctr"/>
                      <a:fld id="{0E9CDF89-E2D8-4DC1-A038-A2402DF999C1}" type="datetime2">
                        <a:rPr lang="en-HK" sz="2300" kern="1200" smtClean="0">
                          <a:solidFill>
                            <a:schemeClr val="lt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pPr algn="ctr"/>
                        <a:t>Tuesday, 15 March 2022</a:t>
                      </a:fld>
                      <a:endParaRPr lang="en-US" sz="2300" kern="1200" dirty="0">
                        <a:solidFill>
                          <a:schemeClr val="lt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300" kern="1200" dirty="0" smtClean="0">
                          <a:solidFill>
                            <a:schemeClr val="lt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CURRENCY</a:t>
                      </a:r>
                      <a:endParaRPr lang="en-US" sz="2300" kern="1200" dirty="0">
                        <a:solidFill>
                          <a:schemeClr val="lt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300" kern="1200" dirty="0" smtClean="0">
                          <a:solidFill>
                            <a:schemeClr val="lt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WE BUY</a:t>
                      </a:r>
                      <a:endParaRPr lang="en-US" sz="2300" kern="1200" dirty="0">
                        <a:solidFill>
                          <a:schemeClr val="lt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WE SELL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USD </a:t>
                      </a:r>
                      <a:r>
                        <a:rPr lang="en-US" sz="1000" baseline="0" dirty="0" smtClean="0">
                          <a:effectLst/>
                          <a:latin typeface="Arial Black" pitchFamily="34" charset="0"/>
                        </a:rPr>
                        <a:t>(100,50)</a:t>
                      </a:r>
                      <a:endParaRPr lang="en-US" sz="10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7.765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7.795</a:t>
                      </a: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70931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GBP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10.40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10.55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EUR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8.71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b="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8.85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JPY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0.0673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0.0682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CHF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8.28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8.40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NZD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5.35</a:t>
                      </a:r>
                      <a:endParaRPr lang="en-HK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5.45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KRW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0.0064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0.0067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SGD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5.67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5.74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AUD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5.59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5.72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67165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CNY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1.21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1.222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CAD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6.11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6.19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MYR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1.81</a:t>
                      </a: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1.86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INR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0.103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0.110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PHP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0.152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0.157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THB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0.231</a:t>
                      </a: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0.240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baseline="0" dirty="0" smtClean="0">
                          <a:effectLst/>
                          <a:latin typeface="Arial Black" pitchFamily="34" charset="0"/>
                        </a:rPr>
                        <a:t>          TWD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0.268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0.275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IDR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0.00052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0.00055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HK" sz="2300" dirty="0" smtClean="0">
                          <a:effectLst/>
                          <a:latin typeface="Arial Black" pitchFamily="34" charset="0"/>
                        </a:rPr>
                        <a:t>          AED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2.08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2.12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 gridSpan="3">
                  <a:txBody>
                    <a:bodyPr/>
                    <a:lstStyle/>
                    <a:p>
                      <a:pPr algn="ctr"/>
                      <a:r>
                        <a:rPr lang="en-HK" sz="23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Tel-23676102,           FAX-23676323</a:t>
                      </a:r>
                      <a:endParaRPr lang="en-US" sz="23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1" marB="522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1" marB="522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357166" y="190497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BETTER RATE FOR LARGE TRANSACTION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  <p:grpSp>
        <p:nvGrpSpPr>
          <p:cNvPr id="68" name="Group 30"/>
          <p:cNvGrpSpPr/>
          <p:nvPr/>
        </p:nvGrpSpPr>
        <p:grpSpPr>
          <a:xfrm>
            <a:off x="214290" y="3162142"/>
            <a:ext cx="1143523" cy="7951690"/>
            <a:chOff x="214290" y="2300107"/>
            <a:chExt cx="1143523" cy="7951691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2300107"/>
              <a:ext cx="695159" cy="457342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28" y="3328953"/>
              <a:ext cx="650070" cy="385904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2757449"/>
              <a:ext cx="716556" cy="471418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3757581"/>
              <a:ext cx="699674" cy="434474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6043597"/>
              <a:ext cx="703284" cy="462687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7043729"/>
              <a:ext cx="690622" cy="426144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4686275"/>
              <a:ext cx="692868" cy="410079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5614969"/>
              <a:ext cx="659576" cy="413410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4257647"/>
              <a:ext cx="1143523" cy="357190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7472357"/>
              <a:ext cx="671977" cy="442091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6543663"/>
              <a:ext cx="665895" cy="438090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5114903"/>
              <a:ext cx="672215" cy="412914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8901117"/>
              <a:ext cx="689068" cy="42862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9352160"/>
              <a:ext cx="662148" cy="40621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8401051"/>
              <a:ext cx="668605" cy="439872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7972423"/>
              <a:ext cx="664090" cy="371059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90" y="9829811"/>
              <a:ext cx="695159" cy="421987"/>
            </a:xfrm>
            <a:prstGeom prst="rect">
              <a:avLst/>
            </a:prstGeom>
          </p:spPr>
        </p:pic>
      </p:grpSp>
      <p:sp>
        <p:nvSpPr>
          <p:cNvPr id="88" name="5-Point Star 87"/>
          <p:cNvSpPr/>
          <p:nvPr/>
        </p:nvSpPr>
        <p:spPr>
          <a:xfrm>
            <a:off x="5500702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89" name="5-Point Star 88"/>
          <p:cNvSpPr/>
          <p:nvPr/>
        </p:nvSpPr>
        <p:spPr>
          <a:xfrm>
            <a:off x="5929330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0" name="5-Point Star 89"/>
          <p:cNvSpPr/>
          <p:nvPr/>
        </p:nvSpPr>
        <p:spPr>
          <a:xfrm>
            <a:off x="6357958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214290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2" name="5-Point Star 91"/>
          <p:cNvSpPr/>
          <p:nvPr/>
        </p:nvSpPr>
        <p:spPr>
          <a:xfrm>
            <a:off x="642918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3" name="5-Point Star 92"/>
          <p:cNvSpPr/>
          <p:nvPr/>
        </p:nvSpPr>
        <p:spPr>
          <a:xfrm>
            <a:off x="1071546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8" y="11191912"/>
            <a:ext cx="571504" cy="396343"/>
          </a:xfrm>
          <a:prstGeom prst="rect">
            <a:avLst/>
          </a:prstGeom>
        </p:spPr>
      </p:pic>
      <p:pic>
        <p:nvPicPr>
          <p:cNvPr id="34" name="Picture 33" descr="pprt logo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40" y="-23855"/>
            <a:ext cx="6857260" cy="134874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5" name="Rectangle 34"/>
          <p:cNvSpPr/>
          <p:nvPr/>
        </p:nvSpPr>
        <p:spPr>
          <a:xfrm>
            <a:off x="1071546" y="1404905"/>
            <a:ext cx="471490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HK" sz="3000" dirty="0" smtClean="0">
                <a:solidFill>
                  <a:schemeClr val="lt1"/>
                </a:solidFill>
                <a:effectLst/>
                <a:latin typeface="Arial Black" pitchFamily="34" charset="0"/>
              </a:rPr>
              <a:t>NO COMMISSION  </a:t>
            </a:r>
            <a:endParaRPr lang="en-US" sz="3000" dirty="0">
              <a:solidFill>
                <a:schemeClr val="lt1"/>
              </a:solidFill>
              <a:effectLst/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2"/>
            <a:ext cx="890565" cy="126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25657249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repeatCount="indefinite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60982</TotalTime>
  <Words>92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accounts</dc:creator>
  <cp:lastModifiedBy>AGC APPS</cp:lastModifiedBy>
  <cp:revision>4787</cp:revision>
  <dcterms:created xsi:type="dcterms:W3CDTF">2018-11-21T02:02:51Z</dcterms:created>
  <dcterms:modified xsi:type="dcterms:W3CDTF">2022-03-15T10:25:45Z</dcterms:modified>
</cp:coreProperties>
</file>