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93" r:id="rId4"/>
    <p:sldId id="294" r:id="rId5"/>
    <p:sldId id="259" r:id="rId6"/>
    <p:sldId id="295" r:id="rId7"/>
    <p:sldId id="297" r:id="rId8"/>
    <p:sldId id="298" r:id="rId9"/>
    <p:sldId id="272" r:id="rId10"/>
    <p:sldId id="273" r:id="rId11"/>
    <p:sldId id="274" r:id="rId12"/>
    <p:sldId id="292" r:id="rId13"/>
    <p:sldId id="29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82" r:id="rId29"/>
    <p:sldId id="300" r:id="rId30"/>
    <p:sldId id="301" r:id="rId31"/>
    <p:sldId id="302" r:id="rId3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89" autoAdjust="0"/>
  </p:normalViewPr>
  <p:slideViewPr>
    <p:cSldViewPr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E198-11A6-4949-B16A-DCF40D43863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07A83-B671-434D-9B06-AE1449028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91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43C3-A3AD-4D7E-A21A-15517DAE76D5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438EE-A91B-4DA5-8F3F-05A3CBDF0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6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438EE-A91B-4DA5-8F3F-05A3CBDF04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06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390E0-58E8-4BFE-BD89-093DCDDD6912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55FA-6179-42B6-9AD3-EF66BDFE0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21587"/>
          <a:stretch>
            <a:fillRect/>
          </a:stretch>
        </p:blipFill>
        <p:spPr bwMode="auto">
          <a:xfrm>
            <a:off x="0" y="5474074"/>
            <a:ext cx="9144000" cy="13839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495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Bookman Old Style" pitchFamily="18" charset="0"/>
              </a:rPr>
              <a:t>PERSIAPAN</a:t>
            </a:r>
            <a:r>
              <a:rPr lang="en-US" sz="4000" b="1" dirty="0" smtClean="0">
                <a:latin typeface="Bookman Old Style" pitchFamily="18" charset="0"/>
              </a:rPr>
              <a:t/>
            </a:r>
            <a:br>
              <a:rPr lang="en-US" sz="4000" b="1" dirty="0" smtClean="0">
                <a:latin typeface="Bookman Old Style" pitchFamily="18" charset="0"/>
              </a:rPr>
            </a:br>
            <a:r>
              <a:rPr lang="en-US" b="1" dirty="0" smtClean="0">
                <a:latin typeface="Bookman Old Style" pitchFamily="18" charset="0"/>
              </a:rPr>
              <a:t>PERINGATAN HARI SANTRI</a:t>
            </a:r>
            <a:br>
              <a:rPr lang="en-US" b="1" dirty="0" smtClean="0">
                <a:latin typeface="Bookman Old Style" pitchFamily="18" charset="0"/>
              </a:rPr>
            </a:br>
            <a:r>
              <a:rPr lang="en-US" b="1" dirty="0" smtClean="0">
                <a:latin typeface="Bookman Old Style" pitchFamily="18" charset="0"/>
              </a:rPr>
              <a:t>22 OKTOBER 2016</a:t>
            </a:r>
            <a:br>
              <a:rPr lang="en-US" b="1" dirty="0" smtClean="0">
                <a:latin typeface="Bookman Old Style" pitchFamily="18" charset="0"/>
              </a:rPr>
            </a:br>
            <a:r>
              <a:rPr lang="en-US" b="1" dirty="0" smtClean="0">
                <a:latin typeface="Bookman Old Style" pitchFamily="18" charset="0"/>
              </a:rPr>
              <a:t/>
            </a:r>
            <a:br>
              <a:rPr lang="en-US" b="1" dirty="0" smtClean="0">
                <a:latin typeface="Bookman Old Style" pitchFamily="18" charset="0"/>
              </a:rPr>
            </a:br>
            <a:r>
              <a:rPr lang="en-US" sz="3600" b="1" dirty="0" smtClean="0">
                <a:latin typeface="Bookman Old Style" pitchFamily="18" charset="0"/>
              </a:rPr>
              <a:t>“Dari </a:t>
            </a:r>
            <a:r>
              <a:rPr lang="en-US" sz="3600" b="1" dirty="0" err="1" smtClean="0">
                <a:latin typeface="Bookman Old Style" pitchFamily="18" charset="0"/>
              </a:rPr>
              <a:t>Pesantren</a:t>
            </a:r>
            <a:r>
              <a:rPr lang="en-US" sz="3600" b="1" dirty="0" smtClean="0">
                <a:latin typeface="Bookman Old Style" pitchFamily="18" charset="0"/>
              </a:rPr>
              <a:t> </a:t>
            </a:r>
            <a:r>
              <a:rPr lang="en-US" sz="3600" b="1" dirty="0" err="1" smtClean="0">
                <a:latin typeface="Bookman Old Style" pitchFamily="18" charset="0"/>
              </a:rPr>
              <a:t>untuk</a:t>
            </a:r>
            <a:r>
              <a:rPr lang="en-US" sz="3600" b="1" dirty="0" smtClean="0">
                <a:latin typeface="Bookman Old Style" pitchFamily="18" charset="0"/>
              </a:rPr>
              <a:t> Indonesia”</a:t>
            </a:r>
            <a:br>
              <a:rPr lang="en-US" sz="3600" b="1" dirty="0" smtClean="0">
                <a:latin typeface="Bookman Old Style" pitchFamily="18" charset="0"/>
              </a:rPr>
            </a:br>
            <a:r>
              <a:rPr lang="en-US" sz="2700" b="1" dirty="0" smtClean="0">
                <a:latin typeface="Bookman Old Style" pitchFamily="18" charset="0"/>
              </a:rPr>
              <a:t>#harisantri2016</a:t>
            </a:r>
            <a:r>
              <a:rPr lang="en-US" sz="3100" b="1" dirty="0">
                <a:latin typeface="Bookman Old Style" pitchFamily="18" charset="0"/>
              </a:rPr>
              <a:t/>
            </a:r>
            <a:br>
              <a:rPr lang="en-US" sz="3100" b="1" dirty="0">
                <a:latin typeface="Bookman Old Style" pitchFamily="18" charset="0"/>
              </a:rPr>
            </a:br>
            <a:r>
              <a:rPr lang="en-US" sz="3100" b="1" dirty="0" smtClean="0">
                <a:latin typeface="Bookman Old Style" pitchFamily="18" charset="0"/>
              </a:rPr>
              <a:t/>
            </a:r>
            <a:br>
              <a:rPr lang="en-US" sz="3100" b="1" dirty="0" smtClean="0">
                <a:latin typeface="Bookman Old Style" pitchFamily="18" charset="0"/>
              </a:rPr>
            </a:br>
            <a:r>
              <a:rPr lang="en-US" sz="2200" b="1" dirty="0" err="1" smtClean="0">
                <a:latin typeface="Bookman Old Style" pitchFamily="18" charset="0"/>
              </a:rPr>
              <a:t>Kementerian</a:t>
            </a:r>
            <a:r>
              <a:rPr lang="en-US" sz="2200" b="1" dirty="0" smtClean="0">
                <a:latin typeface="Bookman Old Style" pitchFamily="18" charset="0"/>
              </a:rPr>
              <a:t> Agama RI</a:t>
            </a:r>
            <a:br>
              <a:rPr lang="en-US" sz="2200" b="1" dirty="0" smtClean="0">
                <a:latin typeface="Bookman Old Style" pitchFamily="18" charset="0"/>
              </a:rPr>
            </a:br>
            <a:r>
              <a:rPr lang="en-US" sz="2200" b="1" dirty="0" err="1" smtClean="0">
                <a:latin typeface="Bookman Old Style" pitchFamily="18" charset="0"/>
              </a:rPr>
              <a:t>Direktorat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Jenderal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Pendidikan</a:t>
            </a:r>
            <a:r>
              <a:rPr lang="en-US" sz="2200" b="1" dirty="0" smtClean="0">
                <a:latin typeface="Bookman Old Style" pitchFamily="18" charset="0"/>
              </a:rPr>
              <a:t> Islam</a:t>
            </a:r>
            <a:br>
              <a:rPr lang="en-US" sz="2200" b="1" dirty="0" smtClean="0">
                <a:latin typeface="Bookman Old Style" pitchFamily="18" charset="0"/>
              </a:rPr>
            </a:br>
            <a:r>
              <a:rPr lang="en-US" sz="2200" b="1" dirty="0" err="1" smtClean="0">
                <a:latin typeface="Bookman Old Style" pitchFamily="18" charset="0"/>
              </a:rPr>
              <a:t>Direktorat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Pendidikan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Diniyah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Pondok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Pesantren</a:t>
            </a:r>
            <a:r>
              <a:rPr lang="en-US" sz="3100" b="1" dirty="0" smtClean="0">
                <a:latin typeface="Bookman Old Style" pitchFamily="18" charset="0"/>
              </a:rPr>
              <a:t/>
            </a:r>
            <a:br>
              <a:rPr lang="en-US" sz="3100" b="1" dirty="0" smtClean="0">
                <a:latin typeface="Bookman Old Style" pitchFamily="18" charset="0"/>
              </a:rPr>
            </a:br>
            <a:r>
              <a:rPr lang="en-US" sz="3100" b="1" dirty="0">
                <a:latin typeface="Bookman Old Style" pitchFamily="18" charset="0"/>
              </a:rPr>
              <a:t/>
            </a:r>
            <a:br>
              <a:rPr lang="en-US" sz="3100" b="1" dirty="0">
                <a:latin typeface="Bookman Old Style" pitchFamily="18" charset="0"/>
              </a:rPr>
            </a:br>
            <a:r>
              <a:rPr lang="en-US" sz="2400" dirty="0" smtClean="0">
                <a:latin typeface="Bookman Old Style" pitchFamily="18" charset="0"/>
              </a:rPr>
              <a:t>Hotel </a:t>
            </a:r>
            <a:r>
              <a:rPr lang="en-US" sz="2400" dirty="0" err="1" smtClean="0">
                <a:latin typeface="Bookman Old Style" pitchFamily="18" charset="0"/>
              </a:rPr>
              <a:t>Mercure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Ancol</a:t>
            </a:r>
            <a:r>
              <a:rPr lang="en-US" sz="2400" dirty="0" smtClean="0">
                <a:latin typeface="Bookman Old Style" pitchFamily="18" charset="0"/>
              </a:rPr>
              <a:t>, 13-15 </a:t>
            </a:r>
            <a:r>
              <a:rPr lang="en-US" sz="2400" dirty="0" err="1" smtClean="0">
                <a:latin typeface="Bookman Old Style" pitchFamily="18" charset="0"/>
              </a:rPr>
              <a:t>Oktober</a:t>
            </a:r>
            <a:r>
              <a:rPr lang="en-US" sz="2400" dirty="0" smtClean="0">
                <a:latin typeface="Bookman Old Style" pitchFamily="18" charset="0"/>
              </a:rPr>
              <a:t> 2016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1027" name="Picture 3" descr="D:\DATA 2016\GEBYAR HARI SANTRI 2016\PAPARAN\Logo Depag Gue Emb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627" y="228600"/>
            <a:ext cx="149637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465138" indent="-465138">
              <a:buFont typeface="+mj-lt"/>
              <a:buAutoNum type="alphaLcPeriod" startAt="2"/>
            </a:pPr>
            <a:r>
              <a:rPr lang="en-US" b="1" dirty="0" err="1" smtClean="0"/>
              <a:t>Lomba</a:t>
            </a:r>
            <a:r>
              <a:rPr lang="en-US" b="1" dirty="0" smtClean="0"/>
              <a:t> </a:t>
            </a:r>
            <a:r>
              <a:rPr lang="en-US" b="1" dirty="0" err="1" smtClean="0"/>
              <a:t>Cerpen</a:t>
            </a:r>
            <a:r>
              <a:rPr lang="en-US" b="1" dirty="0" smtClean="0"/>
              <a:t> </a:t>
            </a:r>
            <a:r>
              <a:rPr lang="en-US" b="1" dirty="0" err="1" smtClean="0"/>
              <a:t>Pesantren</a:t>
            </a:r>
            <a:endParaRPr lang="en-US" b="1" dirty="0" smtClean="0"/>
          </a:p>
          <a:p>
            <a:pPr marL="922338" indent="-457200">
              <a:buFont typeface="Wingdings" pitchFamily="2" charset="2"/>
              <a:buChar char="§"/>
            </a:pP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1 </a:t>
            </a:r>
            <a:r>
              <a:rPr lang="en-US" dirty="0" err="1"/>
              <a:t>Juni</a:t>
            </a:r>
            <a:r>
              <a:rPr lang="en-US" dirty="0"/>
              <a:t> 2016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26 September 2016.</a:t>
            </a:r>
          </a:p>
          <a:p>
            <a:pPr marL="922338" indent="-457200">
              <a:buFont typeface="Wingdings" pitchFamily="2" charset="2"/>
              <a:buChar char="§"/>
            </a:pP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Cerpen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65 </a:t>
            </a:r>
            <a:r>
              <a:rPr lang="en-US" dirty="0" err="1"/>
              <a:t>pengirim</a:t>
            </a:r>
            <a:r>
              <a:rPr lang="en-US" dirty="0"/>
              <a:t>.</a:t>
            </a:r>
          </a:p>
          <a:p>
            <a:pPr marL="922338" indent="-457200">
              <a:buFont typeface="Wingdings" pitchFamily="2" charset="2"/>
              <a:buChar char="§"/>
            </a:pP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Juri</a:t>
            </a:r>
            <a:r>
              <a:rPr lang="en-US" dirty="0" smtClean="0"/>
              <a:t>: 1) </a:t>
            </a:r>
            <a:r>
              <a:rPr lang="en-US" b="1" dirty="0" smtClean="0"/>
              <a:t>KH. </a:t>
            </a:r>
            <a:r>
              <a:rPr lang="en-US" b="1" dirty="0" err="1" smtClean="0"/>
              <a:t>Mustofa</a:t>
            </a:r>
            <a:r>
              <a:rPr lang="en-US" b="1" dirty="0" smtClean="0"/>
              <a:t> </a:t>
            </a:r>
            <a:r>
              <a:rPr lang="en-US" b="1" dirty="0" err="1" smtClean="0"/>
              <a:t>Bisri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Sastrawan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Pengasuh</a:t>
            </a:r>
            <a:r>
              <a:rPr lang="en-US" dirty="0" smtClean="0"/>
              <a:t> </a:t>
            </a:r>
            <a:r>
              <a:rPr lang="en-US" dirty="0" err="1" smtClean="0"/>
              <a:t>Ponpes</a:t>
            </a:r>
            <a:r>
              <a:rPr lang="en-US" dirty="0" smtClean="0"/>
              <a:t> </a:t>
            </a:r>
            <a:r>
              <a:rPr lang="en-US" dirty="0" err="1" smtClean="0"/>
              <a:t>Roudlatut</a:t>
            </a:r>
            <a:r>
              <a:rPr lang="en-US" dirty="0" smtClean="0"/>
              <a:t> </a:t>
            </a:r>
            <a:r>
              <a:rPr lang="en-US" dirty="0" err="1" smtClean="0"/>
              <a:t>Tholibin</a:t>
            </a:r>
            <a:r>
              <a:rPr lang="en-US" dirty="0" smtClean="0"/>
              <a:t> </a:t>
            </a:r>
            <a:r>
              <a:rPr lang="en-US" dirty="0" err="1" smtClean="0"/>
              <a:t>Rembang</a:t>
            </a:r>
            <a:r>
              <a:rPr lang="en-US" dirty="0" smtClean="0"/>
              <a:t>), 2) </a:t>
            </a:r>
            <a:r>
              <a:rPr lang="en-US" b="1" dirty="0" err="1" smtClean="0"/>
              <a:t>Triyanto</a:t>
            </a:r>
            <a:r>
              <a:rPr lang="en-US" b="1" dirty="0" smtClean="0"/>
              <a:t> </a:t>
            </a:r>
            <a:r>
              <a:rPr lang="en-US" b="1" dirty="0" err="1" smtClean="0"/>
              <a:t>Triwikromo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Sastrawan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Majalah</a:t>
            </a:r>
            <a:r>
              <a:rPr lang="en-US" dirty="0" smtClean="0"/>
              <a:t> "Tempo" 2016), 3) </a:t>
            </a:r>
            <a:r>
              <a:rPr lang="en-US" b="1" dirty="0" err="1" smtClean="0"/>
              <a:t>Putu</a:t>
            </a:r>
            <a:r>
              <a:rPr lang="en-US" b="1" dirty="0" smtClean="0"/>
              <a:t> </a:t>
            </a:r>
            <a:r>
              <a:rPr lang="en-US" b="1" dirty="0" err="1" smtClean="0"/>
              <a:t>fajar</a:t>
            </a:r>
            <a:r>
              <a:rPr lang="en-US" b="1" dirty="0" smtClean="0"/>
              <a:t> </a:t>
            </a:r>
            <a:r>
              <a:rPr lang="en-US" b="1" dirty="0" err="1" smtClean="0"/>
              <a:t>Arcana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Redaktur</a:t>
            </a:r>
            <a:r>
              <a:rPr lang="en-US" dirty="0" smtClean="0"/>
              <a:t> </a:t>
            </a:r>
            <a:r>
              <a:rPr lang="en-US" dirty="0" err="1" smtClean="0"/>
              <a:t>Sastra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Kompas</a:t>
            </a:r>
            <a:r>
              <a:rPr lang="en-US" dirty="0" smtClean="0"/>
              <a:t>).</a:t>
            </a:r>
          </a:p>
          <a:p>
            <a:pPr marL="465138" indent="0">
              <a:buNone/>
            </a:pPr>
            <a:endParaRPr lang="en-US" dirty="0" smtClean="0"/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err="1" smtClean="0"/>
              <a:t>Publikasi</a:t>
            </a:r>
            <a:r>
              <a:rPr lang="en-US" b="1" dirty="0" smtClean="0"/>
              <a:t> </a:t>
            </a:r>
            <a:r>
              <a:rPr lang="en-US" b="1" dirty="0" err="1" smtClean="0"/>
              <a:t>Lomba</a:t>
            </a:r>
            <a:endParaRPr lang="en-US" b="1" dirty="0" smtClean="0"/>
          </a:p>
        </p:txBody>
      </p:sp>
      <p:pic>
        <p:nvPicPr>
          <p:cNvPr id="2050" name="Picture 2" descr="D:\DATA 2016\GEBYAR HARI SANTRI 2016\DESAIN LOMBA\Backdrop Wall Lomba Fotografi &amp; Cer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8904"/>
            <a:ext cx="9144000" cy="585909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err="1" smtClean="0"/>
              <a:t>Publikasi</a:t>
            </a:r>
            <a:r>
              <a:rPr lang="en-US" b="1" dirty="0" smtClean="0"/>
              <a:t> </a:t>
            </a:r>
            <a:r>
              <a:rPr lang="en-US" b="1" dirty="0" err="1" smtClean="0"/>
              <a:t>Lomba</a:t>
            </a:r>
            <a:r>
              <a:rPr lang="en-US" b="1" dirty="0" smtClean="0"/>
              <a:t> di </a:t>
            </a:r>
            <a:r>
              <a:rPr lang="en-US" b="1" dirty="0" err="1" smtClean="0"/>
              <a:t>Lantai</a:t>
            </a:r>
            <a:r>
              <a:rPr lang="en-US" b="1" dirty="0" smtClean="0"/>
              <a:t> 6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 descr="C:\DIREKTORAT PONTREN\PONTREN 2016\HARI SANTRI\Foto Hari Sant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8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err="1" smtClean="0"/>
              <a:t>Publikasi</a:t>
            </a:r>
            <a:r>
              <a:rPr lang="en-US" b="1" dirty="0" smtClean="0"/>
              <a:t> </a:t>
            </a:r>
            <a:r>
              <a:rPr lang="en-US" b="1" dirty="0" err="1" smtClean="0"/>
              <a:t>Lomba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IREKTORAT PONTREN\PONTREN 2016\HARI SANTRI\Gambar\revisipostergebrayrsantri2016\lomba CERPEN santri 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235" y="0"/>
            <a:ext cx="462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IREKTORAT PONTREN\PONTREN 2016\HARI SANTRI\Gambar\revisipostergebrayrsantri2016\lomba foto santri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56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648200" y="0"/>
            <a:ext cx="0" cy="6858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9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685800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rabicPeriod" startAt="3"/>
            </a:pPr>
            <a:r>
              <a:rPr lang="en-US" b="1" dirty="0" smtClean="0"/>
              <a:t>PEMUTARAN PERDANA FILM PESANTREN</a:t>
            </a:r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166843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/>
              <a:t>Judul</a:t>
            </a:r>
            <a:r>
              <a:rPr lang="en-AU" sz="2000" dirty="0"/>
              <a:t> Film	: </a:t>
            </a:r>
            <a:r>
              <a:rPr lang="en-AU" sz="2000" dirty="0" err="1"/>
              <a:t>Jalan</a:t>
            </a:r>
            <a:r>
              <a:rPr lang="en-AU" sz="2000" dirty="0"/>
              <a:t> </a:t>
            </a:r>
            <a:r>
              <a:rPr lang="en-AU" sz="2000" dirty="0" err="1"/>
              <a:t>Dakwah</a:t>
            </a:r>
            <a:r>
              <a:rPr lang="en-AU" sz="2000" dirty="0"/>
              <a:t> </a:t>
            </a:r>
            <a:r>
              <a:rPr lang="en-AU" sz="2000" dirty="0" err="1"/>
              <a:t>Pesantren</a:t>
            </a:r>
            <a:endParaRPr lang="en-US" sz="2000" dirty="0"/>
          </a:p>
          <a:p>
            <a:r>
              <a:rPr lang="en-AU" sz="2000" dirty="0"/>
              <a:t>Genre		: </a:t>
            </a:r>
            <a:r>
              <a:rPr lang="en-AU" sz="2000" dirty="0" err="1"/>
              <a:t>Dokumenter</a:t>
            </a:r>
            <a:endParaRPr lang="en-US" sz="2000" dirty="0"/>
          </a:p>
          <a:p>
            <a:r>
              <a:rPr lang="en-AU" sz="2000" dirty="0" err="1"/>
              <a:t>Durasi</a:t>
            </a:r>
            <a:r>
              <a:rPr lang="en-AU" sz="2000" dirty="0"/>
              <a:t>		: 36 </a:t>
            </a:r>
            <a:r>
              <a:rPr lang="en-AU" sz="2000" dirty="0" err="1"/>
              <a:t>Menit</a:t>
            </a:r>
            <a:endParaRPr lang="en-US" sz="2000" dirty="0"/>
          </a:p>
          <a:p>
            <a:r>
              <a:rPr lang="en-AU" sz="2000" dirty="0"/>
              <a:t>Nara </a:t>
            </a:r>
            <a:r>
              <a:rPr lang="en-AU" sz="2000" dirty="0" err="1"/>
              <a:t>Sumber</a:t>
            </a:r>
            <a:r>
              <a:rPr lang="en-AU" sz="2000" dirty="0"/>
              <a:t>	: </a:t>
            </a:r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 smtClean="0"/>
          </a:p>
          <a:p>
            <a:r>
              <a:rPr lang="en-AU" sz="2000" dirty="0" err="1" smtClean="0"/>
              <a:t>Lokasi</a:t>
            </a:r>
            <a:r>
              <a:rPr lang="en-AU" sz="2000" dirty="0" smtClean="0"/>
              <a:t> </a:t>
            </a:r>
            <a:r>
              <a:rPr lang="en-AU" sz="2000" dirty="0" err="1"/>
              <a:t>Syuting</a:t>
            </a:r>
            <a:r>
              <a:rPr lang="en-AU" sz="2000" dirty="0"/>
              <a:t>	: </a:t>
            </a:r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r>
              <a:rPr lang="en-AU" sz="2000" dirty="0" err="1" smtClean="0"/>
              <a:t>Produksi</a:t>
            </a:r>
            <a:r>
              <a:rPr lang="en-AU" sz="2000" dirty="0" smtClean="0"/>
              <a:t>		: </a:t>
            </a:r>
            <a:r>
              <a:rPr lang="en-AU" sz="2000" dirty="0" err="1" smtClean="0"/>
              <a:t>Direktorat</a:t>
            </a:r>
            <a:r>
              <a:rPr lang="en-AU" sz="2000" dirty="0" smtClean="0"/>
              <a:t> </a:t>
            </a:r>
            <a:r>
              <a:rPr lang="en-AU" sz="2000" dirty="0" err="1" smtClean="0"/>
              <a:t>Jenderal</a:t>
            </a:r>
            <a:r>
              <a:rPr lang="en-AU" sz="2000" dirty="0" smtClean="0"/>
              <a:t> </a:t>
            </a:r>
            <a:r>
              <a:rPr lang="en-AU" sz="2000" dirty="0" err="1" smtClean="0"/>
              <a:t>Pendidikan</a:t>
            </a:r>
            <a:r>
              <a:rPr lang="en-AU" sz="2000" dirty="0" smtClean="0"/>
              <a:t> Islam</a:t>
            </a:r>
            <a:endParaRPr lang="en-US" sz="2000" dirty="0" smtClean="0"/>
          </a:p>
          <a:p>
            <a:r>
              <a:rPr lang="en-AU" sz="2000" dirty="0" err="1" smtClean="0"/>
              <a:t>Tahun</a:t>
            </a:r>
            <a:r>
              <a:rPr lang="en-AU" sz="2000" dirty="0"/>
              <a:t>		: 2016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36125" y="2105561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KH. A. </a:t>
            </a:r>
            <a:r>
              <a:rPr lang="en-AU" sz="2000" dirty="0" err="1"/>
              <a:t>Musthofa</a:t>
            </a:r>
            <a:r>
              <a:rPr lang="en-AU" sz="2000" dirty="0"/>
              <a:t> </a:t>
            </a:r>
            <a:r>
              <a:rPr lang="en-AU" sz="2000" dirty="0" err="1"/>
              <a:t>Bisri</a:t>
            </a:r>
            <a:r>
              <a:rPr lang="en-AU" sz="2000" dirty="0"/>
              <a:t>, Prof. </a:t>
            </a:r>
            <a:r>
              <a:rPr lang="en-AU" sz="2000" dirty="0" err="1"/>
              <a:t>Dr.</a:t>
            </a:r>
            <a:r>
              <a:rPr lang="en-AU" sz="2000" dirty="0"/>
              <a:t> KH. Said </a:t>
            </a:r>
            <a:r>
              <a:rPr lang="en-AU" sz="2000" dirty="0" err="1"/>
              <a:t>Aqil</a:t>
            </a:r>
            <a:r>
              <a:rPr lang="en-AU" sz="2000" dirty="0"/>
              <a:t> </a:t>
            </a:r>
            <a:r>
              <a:rPr lang="en-AU" sz="2000" dirty="0" err="1"/>
              <a:t>Siradj</a:t>
            </a:r>
            <a:r>
              <a:rPr lang="en-AU" sz="2000" dirty="0"/>
              <a:t>,  </a:t>
            </a:r>
            <a:r>
              <a:rPr lang="en-AU" sz="2000" dirty="0" err="1"/>
              <a:t>Jenderal</a:t>
            </a:r>
            <a:r>
              <a:rPr lang="en-AU" sz="2000" dirty="0"/>
              <a:t> </a:t>
            </a:r>
            <a:r>
              <a:rPr lang="en-AU" sz="2000" dirty="0" err="1"/>
              <a:t>Gatot</a:t>
            </a:r>
            <a:r>
              <a:rPr lang="en-AU" sz="2000" dirty="0"/>
              <a:t> </a:t>
            </a:r>
            <a:r>
              <a:rPr lang="en-AU" sz="2000" dirty="0" err="1"/>
              <a:t>Nurmantyo</a:t>
            </a:r>
            <a:r>
              <a:rPr lang="en-AU" sz="2000" dirty="0"/>
              <a:t> </a:t>
            </a:r>
            <a:r>
              <a:rPr lang="en-AU" sz="2000" dirty="0" err="1"/>
              <a:t>Agus</a:t>
            </a:r>
            <a:r>
              <a:rPr lang="en-AU" sz="2000" dirty="0"/>
              <a:t> </a:t>
            </a:r>
            <a:r>
              <a:rPr lang="en-AU" sz="2000" dirty="0" err="1"/>
              <a:t>Sunyoto</a:t>
            </a:r>
            <a:r>
              <a:rPr lang="en-AU" sz="2000" dirty="0"/>
              <a:t>, Gus </a:t>
            </a:r>
            <a:r>
              <a:rPr lang="en-AU" sz="2000" dirty="0" err="1"/>
              <a:t>Rozin</a:t>
            </a:r>
            <a:r>
              <a:rPr lang="en-AU" sz="2000" dirty="0"/>
              <a:t>, </a:t>
            </a:r>
            <a:r>
              <a:rPr lang="en-AU" sz="2000" dirty="0" smtClean="0"/>
              <a:t> </a:t>
            </a:r>
            <a:r>
              <a:rPr lang="en-AU" sz="2000" dirty="0"/>
              <a:t>Gus </a:t>
            </a:r>
            <a:r>
              <a:rPr lang="en-AU" sz="2000" dirty="0" err="1"/>
              <a:t>Zaim</a:t>
            </a:r>
            <a:r>
              <a:rPr lang="en-AU" sz="2000" dirty="0"/>
              <a:t> </a:t>
            </a:r>
            <a:r>
              <a:rPr lang="en-AU" sz="2000" dirty="0" err="1"/>
              <a:t>Lasem</a:t>
            </a:r>
            <a:r>
              <a:rPr lang="en-AU" sz="2000" dirty="0"/>
              <a:t>, </a:t>
            </a:r>
            <a:r>
              <a:rPr lang="en-US" sz="2000" dirty="0"/>
              <a:t> </a:t>
            </a:r>
            <a:r>
              <a:rPr lang="en-AU" sz="2000" dirty="0"/>
              <a:t>Gus Yusuf </a:t>
            </a:r>
            <a:r>
              <a:rPr lang="en-AU" sz="2000" dirty="0" err="1"/>
              <a:t>Khudlori</a:t>
            </a:r>
            <a:r>
              <a:rPr lang="en-AU" sz="2000" dirty="0"/>
              <a:t> </a:t>
            </a:r>
            <a:r>
              <a:rPr lang="en-AU" sz="2000" dirty="0" err="1"/>
              <a:t>Tegalrejo</a:t>
            </a:r>
            <a:r>
              <a:rPr lang="en-AU" sz="2000" dirty="0"/>
              <a:t> </a:t>
            </a:r>
            <a:r>
              <a:rPr lang="en-AU" sz="2000" dirty="0" err="1"/>
              <a:t>Magelang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7999" y="3317175"/>
            <a:ext cx="5779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PP. </a:t>
            </a:r>
            <a:r>
              <a:rPr lang="en-AU" sz="2000" dirty="0" err="1"/>
              <a:t>Tebuireng</a:t>
            </a:r>
            <a:r>
              <a:rPr lang="en-AU" sz="2000" dirty="0"/>
              <a:t>, PP. </a:t>
            </a:r>
            <a:r>
              <a:rPr lang="en-AU" sz="2000" dirty="0" err="1"/>
              <a:t>Almunawir</a:t>
            </a:r>
            <a:r>
              <a:rPr lang="en-AU" sz="2000" dirty="0"/>
              <a:t> Yogyakarta, PP. </a:t>
            </a:r>
            <a:r>
              <a:rPr lang="en-AU" sz="2000" dirty="0" err="1"/>
              <a:t>Cipasung</a:t>
            </a:r>
            <a:r>
              <a:rPr lang="en-AU" sz="2000" dirty="0" smtClean="0"/>
              <a:t>,  </a:t>
            </a:r>
            <a:r>
              <a:rPr lang="en-AU" sz="2000" dirty="0"/>
              <a:t>PP. API </a:t>
            </a:r>
            <a:r>
              <a:rPr lang="en-AU" sz="2000" dirty="0" err="1"/>
              <a:t>Tegalrejo</a:t>
            </a:r>
            <a:r>
              <a:rPr lang="en-AU" sz="2000" dirty="0"/>
              <a:t>, PP. </a:t>
            </a:r>
            <a:r>
              <a:rPr lang="en-AU" sz="2000" dirty="0" err="1"/>
              <a:t>Roudlatut</a:t>
            </a:r>
            <a:r>
              <a:rPr lang="en-AU" sz="2000" dirty="0"/>
              <a:t> </a:t>
            </a:r>
            <a:r>
              <a:rPr lang="en-AU" sz="2000" dirty="0" err="1"/>
              <a:t>Tholibin</a:t>
            </a:r>
            <a:r>
              <a:rPr lang="en-AU" sz="2000" dirty="0"/>
              <a:t>, PP </a:t>
            </a:r>
            <a:r>
              <a:rPr lang="en-AU" sz="2000" dirty="0" err="1"/>
              <a:t>Babakan</a:t>
            </a:r>
            <a:r>
              <a:rPr lang="en-AU" sz="2000" dirty="0"/>
              <a:t> </a:t>
            </a:r>
            <a:r>
              <a:rPr lang="en-AU" sz="2000" dirty="0" err="1" smtClean="0"/>
              <a:t>Ciwaringin</a:t>
            </a:r>
            <a:r>
              <a:rPr lang="en-AU" sz="2000" dirty="0" smtClean="0"/>
              <a:t>  </a:t>
            </a:r>
            <a:r>
              <a:rPr lang="en-AU" sz="2000" dirty="0"/>
              <a:t>Cirebon, </a:t>
            </a:r>
            <a:r>
              <a:rPr lang="en-AU" sz="2000" dirty="0" err="1"/>
              <a:t>dll</a:t>
            </a:r>
            <a:r>
              <a:rPr lang="en-AU" sz="2000" dirty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marL="465138" indent="-465138">
              <a:buFont typeface="+mj-lt"/>
              <a:buAutoNum type="arabicPeriod" startAt="4"/>
            </a:pPr>
            <a:r>
              <a:rPr lang="en-US" sz="2000" b="1" dirty="0" smtClean="0"/>
              <a:t>GEBYAR HARI SANTRI</a:t>
            </a:r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sz="2000" dirty="0" err="1" smtClean="0"/>
              <a:t>Hari</a:t>
            </a:r>
            <a:r>
              <a:rPr lang="en-US" sz="2000" dirty="0" smtClean="0"/>
              <a:t>, </a:t>
            </a:r>
            <a:r>
              <a:rPr lang="en-US" sz="2000" dirty="0" err="1" smtClean="0"/>
              <a:t>Tgl</a:t>
            </a:r>
            <a:r>
              <a:rPr lang="en-US" sz="2000" dirty="0" smtClean="0"/>
              <a:t>	:	</a:t>
            </a:r>
            <a:r>
              <a:rPr lang="en-US" sz="2000" dirty="0" err="1" smtClean="0"/>
              <a:t>Kamis</a:t>
            </a:r>
            <a:r>
              <a:rPr lang="en-US" sz="2000" dirty="0" smtClean="0"/>
              <a:t>, 13-15 </a:t>
            </a:r>
            <a:r>
              <a:rPr lang="en-US" sz="2000" dirty="0" err="1" smtClean="0"/>
              <a:t>Oktober</a:t>
            </a:r>
            <a:r>
              <a:rPr lang="en-US" sz="2000" dirty="0" smtClean="0"/>
              <a:t> 2016</a:t>
            </a:r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sz="2000" dirty="0" err="1" smtClean="0"/>
              <a:t>Tempat</a:t>
            </a:r>
            <a:r>
              <a:rPr lang="en-US" sz="2000" dirty="0" smtClean="0"/>
              <a:t>	:	Hotel </a:t>
            </a:r>
            <a:r>
              <a:rPr lang="en-US" sz="2000" dirty="0" err="1" smtClean="0"/>
              <a:t>Mercure</a:t>
            </a:r>
            <a:r>
              <a:rPr lang="en-US" sz="2000" dirty="0" smtClean="0"/>
              <a:t> </a:t>
            </a:r>
            <a:r>
              <a:rPr lang="en-US" sz="2000" dirty="0" err="1" smtClean="0"/>
              <a:t>Ancol</a:t>
            </a:r>
            <a:endParaRPr lang="en-US" sz="2000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endParaRPr lang="en-US" sz="2000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sz="2000" dirty="0" err="1" smtClean="0"/>
              <a:t>Gebyar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Santri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memperingati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Santri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agenda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terpisahkan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peringatan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Santri</a:t>
            </a:r>
            <a:r>
              <a:rPr lang="en-US" sz="2000" dirty="0" smtClean="0"/>
              <a:t> 22 </a:t>
            </a:r>
            <a:r>
              <a:rPr lang="en-US" sz="2000" dirty="0" err="1" smtClean="0"/>
              <a:t>Oktober</a:t>
            </a:r>
            <a:r>
              <a:rPr lang="en-US" sz="2000" dirty="0" smtClean="0"/>
              <a:t>. </a:t>
            </a:r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endParaRPr lang="en-US" sz="2000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sz="2000" dirty="0" err="1" smtClean="0"/>
              <a:t>Gebyar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Santri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agenda: 1) </a:t>
            </a:r>
            <a:r>
              <a:rPr lang="en-US" sz="2000" dirty="0" err="1" smtClean="0"/>
              <a:t>Pameran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Lomba</a:t>
            </a:r>
            <a:r>
              <a:rPr lang="en-US" sz="2000" dirty="0" smtClean="0"/>
              <a:t> </a:t>
            </a:r>
            <a:r>
              <a:rPr lang="en-US" sz="2000" dirty="0" err="1" smtClean="0"/>
              <a:t>Fotografi</a:t>
            </a:r>
            <a:r>
              <a:rPr lang="en-US" sz="2000" dirty="0" smtClean="0"/>
              <a:t> </a:t>
            </a:r>
            <a:r>
              <a:rPr lang="en-US" sz="2000" dirty="0" err="1" smtClean="0"/>
              <a:t>Pesantren</a:t>
            </a:r>
            <a:r>
              <a:rPr lang="en-US" sz="2000" dirty="0" smtClean="0"/>
              <a:t>, 2) </a:t>
            </a:r>
            <a:r>
              <a:rPr lang="en-US" sz="2000" dirty="0" err="1" smtClean="0"/>
              <a:t>Pameran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Lomba</a:t>
            </a:r>
            <a:r>
              <a:rPr lang="en-US" sz="2000" dirty="0" smtClean="0"/>
              <a:t> </a:t>
            </a:r>
            <a:r>
              <a:rPr lang="en-US" sz="2000" dirty="0" err="1" smtClean="0"/>
              <a:t>Cerpen</a:t>
            </a:r>
            <a:r>
              <a:rPr lang="en-US" sz="2000" dirty="0" smtClean="0"/>
              <a:t> </a:t>
            </a:r>
            <a:r>
              <a:rPr lang="en-US" sz="2000" dirty="0" err="1" smtClean="0"/>
              <a:t>Pesantren</a:t>
            </a:r>
            <a:r>
              <a:rPr lang="en-US" sz="2000" dirty="0" smtClean="0"/>
              <a:t>, 3) </a:t>
            </a:r>
            <a:r>
              <a:rPr lang="en-US" sz="2000" dirty="0" err="1" smtClean="0"/>
              <a:t>Pameran</a:t>
            </a:r>
            <a:r>
              <a:rPr lang="en-US" sz="2000" dirty="0" smtClean="0"/>
              <a:t> </a:t>
            </a:r>
            <a:r>
              <a:rPr lang="en-US" sz="2000" dirty="0" err="1" smtClean="0"/>
              <a:t>Kartun</a:t>
            </a:r>
            <a:r>
              <a:rPr lang="en-US" sz="2000" dirty="0" smtClean="0"/>
              <a:t> </a:t>
            </a:r>
            <a:r>
              <a:rPr lang="en-US" sz="2000" dirty="0" err="1" smtClean="0"/>
              <a:t>Santri</a:t>
            </a:r>
            <a:r>
              <a:rPr lang="en-US" sz="2000" dirty="0" smtClean="0"/>
              <a:t> 2015, 4) </a:t>
            </a:r>
            <a:r>
              <a:rPr lang="en-US" sz="2000" dirty="0" err="1" smtClean="0"/>
              <a:t>Penyerahan</a:t>
            </a:r>
            <a:r>
              <a:rPr lang="en-US" sz="2000" dirty="0" smtClean="0"/>
              <a:t> </a:t>
            </a:r>
            <a:r>
              <a:rPr lang="en-US" sz="2000" dirty="0" err="1" smtClean="0"/>
              <a:t>Mushaf</a:t>
            </a:r>
            <a:r>
              <a:rPr lang="en-US" sz="2000" dirty="0" smtClean="0"/>
              <a:t> al-Qur’an yang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kekhasan</a:t>
            </a:r>
            <a:r>
              <a:rPr lang="en-US" sz="2000" dirty="0" smtClean="0"/>
              <a:t> 34 </a:t>
            </a:r>
            <a:r>
              <a:rPr lang="en-US" sz="2000" dirty="0" err="1" smtClean="0"/>
              <a:t>propinsi</a:t>
            </a:r>
            <a:r>
              <a:rPr lang="en-US" sz="2000" dirty="0" smtClean="0"/>
              <a:t>, 5) </a:t>
            </a:r>
            <a:r>
              <a:rPr lang="en-US" sz="2000" dirty="0" err="1" smtClean="0"/>
              <a:t>Penyerahan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Penghargaan</a:t>
            </a:r>
            <a:r>
              <a:rPr lang="en-US" sz="2000" dirty="0" smtClean="0"/>
              <a:t> </a:t>
            </a:r>
            <a:r>
              <a:rPr lang="en-US" sz="2000" dirty="0" err="1" smtClean="0"/>
              <a:t>Pemenang</a:t>
            </a:r>
            <a:r>
              <a:rPr lang="en-US" sz="2000" dirty="0" smtClean="0"/>
              <a:t> </a:t>
            </a:r>
            <a:r>
              <a:rPr lang="en-US" sz="2000" dirty="0" err="1" smtClean="0"/>
              <a:t>Lomba</a:t>
            </a:r>
            <a:r>
              <a:rPr lang="en-US" sz="2000" dirty="0" smtClean="0"/>
              <a:t> </a:t>
            </a:r>
            <a:r>
              <a:rPr lang="en-US" sz="2000" dirty="0" err="1" smtClean="0"/>
              <a:t>Fotografi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Cerpen</a:t>
            </a:r>
            <a:r>
              <a:rPr lang="en-US" sz="2000" dirty="0" smtClean="0"/>
              <a:t> </a:t>
            </a:r>
            <a:r>
              <a:rPr lang="en-US" sz="2000" dirty="0" err="1" smtClean="0"/>
              <a:t>Pesantren</a:t>
            </a:r>
            <a:r>
              <a:rPr lang="en-US" sz="2000" dirty="0" smtClean="0"/>
              <a:t>, 6) </a:t>
            </a:r>
            <a:r>
              <a:rPr lang="en-US" sz="2000" dirty="0" err="1" smtClean="0"/>
              <a:t>Apresiasi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Anugerah</a:t>
            </a:r>
            <a:r>
              <a:rPr lang="en-US" sz="2000" dirty="0" smtClean="0"/>
              <a:t> </a:t>
            </a:r>
            <a:r>
              <a:rPr lang="en-US" sz="2000" dirty="0" err="1" smtClean="0"/>
              <a:t>Tokoh</a:t>
            </a:r>
            <a:r>
              <a:rPr lang="en-US" sz="2000" dirty="0" smtClean="0"/>
              <a:t> </a:t>
            </a:r>
            <a:r>
              <a:rPr lang="en-US" sz="2000" dirty="0" err="1" smtClean="0"/>
              <a:t>Pesantren</a:t>
            </a:r>
            <a:r>
              <a:rPr lang="en-US" sz="2000" dirty="0" smtClean="0"/>
              <a:t>, 7) </a:t>
            </a:r>
            <a:r>
              <a:rPr lang="en-US" sz="2000" dirty="0" err="1"/>
              <a:t>Halaqoh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;  </a:t>
            </a:r>
            <a:r>
              <a:rPr lang="en-US" sz="2000" dirty="0" err="1"/>
              <a:t>Revitalisasi</a:t>
            </a:r>
            <a:r>
              <a:rPr lang="en-US" sz="2000" dirty="0"/>
              <a:t> </a:t>
            </a:r>
            <a:r>
              <a:rPr lang="en-US" sz="2000" dirty="0" err="1"/>
              <a:t>Tradisi</a:t>
            </a:r>
            <a:r>
              <a:rPr lang="en-US" sz="2000" dirty="0"/>
              <a:t> Arab </a:t>
            </a:r>
            <a:r>
              <a:rPr lang="en-US" sz="2000" dirty="0" err="1"/>
              <a:t>Pegon</a:t>
            </a:r>
            <a:r>
              <a:rPr lang="en-US" sz="2000" dirty="0" smtClean="0"/>
              <a:t>. </a:t>
            </a:r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465138" indent="-465138">
              <a:buFont typeface="+mj-lt"/>
              <a:buAutoNum type="arabicParenR"/>
            </a:pPr>
            <a:r>
              <a:rPr lang="en-US" b="1" dirty="0" err="1" smtClean="0"/>
              <a:t>Pameran</a:t>
            </a:r>
            <a:endParaRPr lang="en-US" b="1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Pameran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13-15 </a:t>
            </a:r>
            <a:r>
              <a:rPr lang="en-US" dirty="0" err="1" smtClean="0"/>
              <a:t>Oktober</a:t>
            </a:r>
            <a:r>
              <a:rPr lang="en-US" dirty="0" smtClean="0"/>
              <a:t> 2016,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pemenang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fotografi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cerpen</a:t>
            </a:r>
            <a:r>
              <a:rPr lang="en-US" dirty="0" smtClean="0"/>
              <a:t> </a:t>
            </a:r>
            <a:r>
              <a:rPr lang="en-US" dirty="0" err="1" smtClean="0"/>
              <a:t>pesantren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kartun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2015.</a:t>
            </a:r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endParaRPr lang="en-US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Pameran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3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pameran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hotel </a:t>
            </a:r>
            <a:r>
              <a:rPr lang="en-US" dirty="0" err="1" smtClean="0"/>
              <a:t>Mercure</a:t>
            </a:r>
            <a:r>
              <a:rPr lang="en-US" dirty="0" smtClean="0"/>
              <a:t> </a:t>
            </a:r>
            <a:r>
              <a:rPr lang="en-US" dirty="0" err="1" smtClean="0"/>
              <a:t>Ancol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Ballroom Krakatau,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Ballroom Krakatau,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ballroom </a:t>
            </a:r>
            <a:r>
              <a:rPr lang="en-US" dirty="0" err="1" smtClean="0"/>
              <a:t>Halaqah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Ballroom </a:t>
            </a:r>
            <a:r>
              <a:rPr lang="en-US" dirty="0" err="1" smtClean="0"/>
              <a:t>Pelangi</a:t>
            </a:r>
            <a:r>
              <a:rPr lang="en-US" dirty="0" smtClean="0"/>
              <a:t>.</a:t>
            </a:r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smtClean="0"/>
              <a:t>Layout </a:t>
            </a:r>
            <a:r>
              <a:rPr lang="en-US" b="1" dirty="0" err="1" smtClean="0"/>
              <a:t>Pameran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Booth Pame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" y="987237"/>
            <a:ext cx="7528560" cy="550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rabicParenR" startAt="2"/>
            </a:pPr>
            <a:r>
              <a:rPr lang="en-US" b="1" dirty="0" err="1" smtClean="0"/>
              <a:t>Malam</a:t>
            </a:r>
            <a:r>
              <a:rPr lang="en-US" b="1" dirty="0" smtClean="0"/>
              <a:t> </a:t>
            </a:r>
            <a:r>
              <a:rPr lang="en-US" b="1" dirty="0" err="1" smtClean="0"/>
              <a:t>Gebyar</a:t>
            </a:r>
            <a:r>
              <a:rPr lang="en-US" b="1" dirty="0" smtClean="0"/>
              <a:t> </a:t>
            </a:r>
            <a:r>
              <a:rPr lang="en-US" b="1" dirty="0" err="1" smtClean="0"/>
              <a:t>Hari</a:t>
            </a:r>
            <a:r>
              <a:rPr lang="en-US" b="1" dirty="0" smtClean="0"/>
              <a:t> </a:t>
            </a:r>
            <a:r>
              <a:rPr lang="en-US" b="1" dirty="0" err="1" smtClean="0"/>
              <a:t>Santri</a:t>
            </a:r>
            <a:endParaRPr lang="en-US" b="1" dirty="0" smtClean="0"/>
          </a:p>
          <a:p>
            <a:pPr marL="914400" indent="-449263">
              <a:buFont typeface="+mj-lt"/>
              <a:buAutoNum type="alphaLcParenR"/>
              <a:tabLst>
                <a:tab pos="2293938" algn="l"/>
                <a:tab pos="2517775" algn="l"/>
              </a:tabLst>
            </a:pPr>
            <a:r>
              <a:rPr lang="en-US" b="1" dirty="0" err="1" smtClean="0"/>
              <a:t>Penyerahan</a:t>
            </a:r>
            <a:r>
              <a:rPr lang="en-US" b="1" dirty="0" smtClean="0"/>
              <a:t> </a:t>
            </a:r>
            <a:r>
              <a:rPr lang="en-US" b="1" dirty="0" err="1" smtClean="0"/>
              <a:t>Mushaf</a:t>
            </a:r>
            <a:r>
              <a:rPr lang="en-US" b="1" dirty="0" smtClean="0"/>
              <a:t> Al-Qur’an</a:t>
            </a:r>
          </a:p>
          <a:p>
            <a:pPr marL="914400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Mushaf</a:t>
            </a:r>
            <a:r>
              <a:rPr lang="en-US" dirty="0" smtClean="0"/>
              <a:t> Al-Qur’an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kekhasan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propinsi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Indonesia.</a:t>
            </a:r>
          </a:p>
          <a:p>
            <a:pPr marL="914400" indent="0">
              <a:buNone/>
              <a:tabLst>
                <a:tab pos="2293938" algn="l"/>
                <a:tab pos="2517775" algn="l"/>
              </a:tabLst>
            </a:pPr>
            <a:endParaRPr lang="en-US" dirty="0" smtClean="0"/>
          </a:p>
          <a:p>
            <a:pPr marL="914400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Mushaf</a:t>
            </a:r>
            <a:r>
              <a:rPr lang="en-US" dirty="0" smtClean="0"/>
              <a:t> Al-Qur’an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Gebyar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13 </a:t>
            </a:r>
            <a:r>
              <a:rPr lang="en-US" dirty="0" err="1" smtClean="0"/>
              <a:t>Oktober</a:t>
            </a:r>
            <a:r>
              <a:rPr lang="en-US" dirty="0" smtClean="0"/>
              <a:t> 2016 </a:t>
            </a:r>
            <a:r>
              <a:rPr lang="en-US" dirty="0" err="1" smtClean="0"/>
              <a:t>di</a:t>
            </a:r>
            <a:r>
              <a:rPr lang="en-US" dirty="0" smtClean="0"/>
              <a:t> Ballroom Krakatau Hotel </a:t>
            </a:r>
            <a:r>
              <a:rPr lang="en-US" dirty="0" err="1" smtClean="0"/>
              <a:t>Mercure</a:t>
            </a:r>
            <a:r>
              <a:rPr lang="en-US" dirty="0" smtClean="0"/>
              <a:t> </a:t>
            </a:r>
            <a:r>
              <a:rPr lang="en-US" dirty="0" err="1" smtClean="0"/>
              <a:t>Ancol</a:t>
            </a:r>
            <a:endParaRPr lang="en-US" dirty="0" smtClean="0"/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lphaLcParenR" startAt="2"/>
            </a:pPr>
            <a:r>
              <a:rPr lang="en-US" b="1" dirty="0" err="1" smtClean="0"/>
              <a:t>Penghargaan</a:t>
            </a:r>
            <a:r>
              <a:rPr lang="en-US" b="1" dirty="0" smtClean="0"/>
              <a:t> </a:t>
            </a:r>
            <a:r>
              <a:rPr lang="en-US" b="1" dirty="0" err="1" smtClean="0"/>
              <a:t>Pemenang</a:t>
            </a:r>
            <a:r>
              <a:rPr lang="en-US" b="1" dirty="0" smtClean="0"/>
              <a:t> </a:t>
            </a:r>
            <a:r>
              <a:rPr lang="en-US" b="1" dirty="0" err="1" smtClean="0"/>
              <a:t>Lomba</a:t>
            </a:r>
            <a:endParaRPr lang="en-US" b="1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Pemenang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Fotografi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Cerpen</a:t>
            </a:r>
            <a:r>
              <a:rPr lang="en-US" dirty="0" smtClean="0"/>
              <a:t> </a:t>
            </a:r>
            <a:r>
              <a:rPr lang="en-US" dirty="0" err="1" smtClean="0"/>
              <a:t>Pesantren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diumumkan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5 </a:t>
            </a:r>
            <a:r>
              <a:rPr lang="en-US" dirty="0" err="1" smtClean="0"/>
              <a:t>Oktober</a:t>
            </a:r>
            <a:r>
              <a:rPr lang="en-US" dirty="0" smtClean="0"/>
              <a:t> 2016. Dan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pemenang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diundang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Gebyar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13 </a:t>
            </a:r>
            <a:r>
              <a:rPr lang="en-US" dirty="0" err="1" smtClean="0"/>
              <a:t>Oktober</a:t>
            </a:r>
            <a:r>
              <a:rPr lang="en-US" dirty="0" smtClean="0"/>
              <a:t> 2016.</a:t>
            </a:r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MUQADDIMAH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err="1" smtClean="0"/>
              <a:t>Menindaklanjuti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b="1" dirty="0" err="1" smtClean="0"/>
              <a:t>Kepres</a:t>
            </a:r>
            <a:r>
              <a:rPr lang="en-US" sz="3600" b="1" dirty="0" smtClean="0"/>
              <a:t> </a:t>
            </a:r>
            <a:r>
              <a:rPr lang="en-US" sz="3600" b="1" dirty="0" err="1"/>
              <a:t>Nomor</a:t>
            </a:r>
            <a:r>
              <a:rPr lang="en-US" sz="3600" b="1" dirty="0"/>
              <a:t> 22 </a:t>
            </a:r>
            <a:r>
              <a:rPr lang="en-US" sz="3600" b="1" dirty="0" err="1" smtClean="0"/>
              <a:t>Tahun</a:t>
            </a:r>
            <a:r>
              <a:rPr lang="en-US" sz="3600" b="1" dirty="0" smtClean="0"/>
              <a:t> 2015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b="1" dirty="0" err="1"/>
              <a:t>Hari</a:t>
            </a:r>
            <a:r>
              <a:rPr lang="en-US" sz="3600" b="1" dirty="0"/>
              <a:t> </a:t>
            </a:r>
            <a:r>
              <a:rPr lang="en-US" sz="3600" b="1" dirty="0" err="1" smtClean="0"/>
              <a:t>Santri</a:t>
            </a:r>
            <a:r>
              <a:rPr lang="en-US" sz="3600" b="1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tanggal</a:t>
            </a:r>
            <a:r>
              <a:rPr lang="en-US" sz="3600" dirty="0" smtClean="0"/>
              <a:t> 15 </a:t>
            </a:r>
            <a:r>
              <a:rPr lang="en-US" sz="3600" dirty="0" err="1" smtClean="0"/>
              <a:t>Oktober</a:t>
            </a:r>
            <a:r>
              <a:rPr lang="en-US" sz="3600" dirty="0" smtClean="0"/>
              <a:t> 2015, yang </a:t>
            </a:r>
            <a:r>
              <a:rPr lang="en-US" sz="3600" dirty="0" err="1" smtClean="0"/>
              <a:t>menetapkan</a:t>
            </a:r>
            <a:r>
              <a:rPr lang="en-US" sz="3600" dirty="0" smtClean="0"/>
              <a:t> </a:t>
            </a:r>
            <a:r>
              <a:rPr lang="en-US" sz="3600" dirty="0" err="1" smtClean="0"/>
              <a:t>tanggal</a:t>
            </a:r>
            <a:r>
              <a:rPr lang="en-US" sz="3600" dirty="0" smtClean="0"/>
              <a:t> 22 </a:t>
            </a:r>
            <a:r>
              <a:rPr lang="en-US" sz="3600" dirty="0" err="1" smtClean="0"/>
              <a:t>Oktober</a:t>
            </a:r>
            <a:r>
              <a:rPr lang="en-US" sz="3600" dirty="0" smtClean="0"/>
              <a:t> </a:t>
            </a:r>
            <a:r>
              <a:rPr lang="en-US" sz="3600" dirty="0" err="1" smtClean="0"/>
              <a:t>diperingati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b="1" dirty="0" err="1" smtClean="0"/>
              <a:t>Hari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Santri</a:t>
            </a:r>
            <a:r>
              <a:rPr lang="en-US" sz="3600" dirty="0" smtClean="0"/>
              <a:t>, </a:t>
            </a:r>
            <a:r>
              <a:rPr lang="en-US" sz="3600" dirty="0" err="1" smtClean="0"/>
              <a:t>maka</a:t>
            </a:r>
            <a:r>
              <a:rPr lang="en-US" sz="3600" dirty="0" smtClean="0"/>
              <a:t> </a:t>
            </a:r>
            <a:r>
              <a:rPr lang="en-US" sz="3600" dirty="0" err="1" smtClean="0"/>
              <a:t>Direktorat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r>
              <a:rPr lang="en-US" sz="3600" dirty="0" smtClean="0"/>
              <a:t> </a:t>
            </a:r>
            <a:r>
              <a:rPr lang="en-US" sz="3600" dirty="0" err="1" smtClean="0"/>
              <a:t>Diniyah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Pondok</a:t>
            </a:r>
            <a:r>
              <a:rPr lang="en-US" sz="3600" dirty="0" smtClean="0"/>
              <a:t> </a:t>
            </a:r>
            <a:r>
              <a:rPr lang="en-US" sz="3600" dirty="0" err="1" smtClean="0"/>
              <a:t>Pesantren</a:t>
            </a:r>
            <a:r>
              <a:rPr lang="en-US" sz="3600" dirty="0" smtClean="0"/>
              <a:t> </a:t>
            </a:r>
            <a:r>
              <a:rPr lang="en-US" sz="3600" dirty="0" err="1" smtClean="0"/>
              <a:t>merancang</a:t>
            </a:r>
            <a:r>
              <a:rPr lang="en-US" sz="3600" dirty="0" smtClean="0"/>
              <a:t> </a:t>
            </a:r>
            <a:r>
              <a:rPr lang="en-US" sz="3600" dirty="0" err="1" smtClean="0"/>
              <a:t>rangkaian</a:t>
            </a:r>
            <a:r>
              <a:rPr lang="en-US" sz="3600" dirty="0" smtClean="0"/>
              <a:t> </a:t>
            </a:r>
            <a:r>
              <a:rPr lang="en-US" sz="3600" dirty="0" err="1" smtClean="0"/>
              <a:t>kegiatan</a:t>
            </a:r>
            <a:r>
              <a:rPr lang="en-US" sz="3600" dirty="0" smtClean="0"/>
              <a:t>,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berikut</a:t>
            </a:r>
            <a:r>
              <a:rPr lang="en-US" sz="3600" dirty="0" smtClean="0"/>
              <a:t>;</a:t>
            </a:r>
            <a:endParaRPr lang="en-US" sz="3600" dirty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6" name="Teardrop 5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pPr marL="465138" indent="-465138">
              <a:buFont typeface="+mj-lt"/>
              <a:buAutoNum type="alphaLcParenR" startAt="3"/>
            </a:pPr>
            <a:r>
              <a:rPr lang="en-US" b="1" dirty="0" err="1" smtClean="0"/>
              <a:t>Apresiasi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Anugerah</a:t>
            </a:r>
            <a:r>
              <a:rPr lang="en-US" b="1" dirty="0" smtClean="0"/>
              <a:t> </a:t>
            </a:r>
            <a:r>
              <a:rPr lang="en-US" b="1" dirty="0" err="1" smtClean="0"/>
              <a:t>Tokoh</a:t>
            </a:r>
            <a:r>
              <a:rPr lang="en-US" b="1" dirty="0" smtClean="0"/>
              <a:t> </a:t>
            </a:r>
            <a:r>
              <a:rPr lang="en-US" b="1" dirty="0" err="1" smtClean="0"/>
              <a:t>Pesantren</a:t>
            </a:r>
            <a:endParaRPr lang="en-US" b="1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Apresiasi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Anugerah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3(</a:t>
            </a:r>
            <a:r>
              <a:rPr lang="en-US" dirty="0" err="1" smtClean="0"/>
              <a:t>tiga</a:t>
            </a:r>
            <a:r>
              <a:rPr lang="en-US" dirty="0" smtClean="0"/>
              <a:t>) </a:t>
            </a:r>
            <a:r>
              <a:rPr lang="en-US" dirty="0" err="1" smtClean="0"/>
              <a:t>Pengasuh</a:t>
            </a:r>
            <a:r>
              <a:rPr lang="en-US" dirty="0" smtClean="0"/>
              <a:t>/</a:t>
            </a:r>
            <a:r>
              <a:rPr lang="en-US" dirty="0" err="1" smtClean="0"/>
              <a:t>Kiai</a:t>
            </a:r>
            <a:r>
              <a:rPr lang="en-US" dirty="0" smtClean="0"/>
              <a:t>, 3 (</a:t>
            </a:r>
            <a:r>
              <a:rPr lang="en-US" dirty="0" err="1" smtClean="0"/>
              <a:t>tiga</a:t>
            </a:r>
            <a:r>
              <a:rPr lang="en-US" dirty="0" smtClean="0"/>
              <a:t>)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 (</a:t>
            </a:r>
            <a:r>
              <a:rPr lang="en-US" dirty="0" err="1" smtClean="0"/>
              <a:t>tiga</a:t>
            </a:r>
            <a:r>
              <a:rPr lang="en-US" dirty="0" smtClean="0"/>
              <a:t>)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Pondok</a:t>
            </a:r>
            <a:r>
              <a:rPr lang="en-US" dirty="0" smtClean="0"/>
              <a:t> </a:t>
            </a:r>
            <a:r>
              <a:rPr lang="en-US" dirty="0" err="1" smtClean="0"/>
              <a:t>Pesantren</a:t>
            </a:r>
            <a:r>
              <a:rPr lang="en-US" dirty="0" smtClean="0"/>
              <a:t>.</a:t>
            </a:r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endParaRPr lang="en-US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anugerah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r>
              <a:rPr lang="en-US" dirty="0" smtClean="0"/>
              <a:t> yang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website ditpdpontren.kemenag.go.id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menyertakan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anugerah</a:t>
            </a:r>
            <a:r>
              <a:rPr lang="en-US" dirty="0" smtClean="0"/>
              <a:t>.</a:t>
            </a:r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endParaRPr lang="en-US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Usulan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. </a:t>
            </a:r>
            <a:r>
              <a:rPr lang="en-US" dirty="0" err="1" smtClean="0"/>
              <a:t>Pengusul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mengusulkan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mengusulkan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pesantren</a:t>
            </a:r>
            <a:r>
              <a:rPr lang="en-US" dirty="0" smtClean="0"/>
              <a:t> </a:t>
            </a:r>
            <a:r>
              <a:rPr lang="en-US" dirty="0" err="1" smtClean="0"/>
              <a:t>miliknya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pic>
        <p:nvPicPr>
          <p:cNvPr id="3074" name="Picture 2" descr="D:\DATA 2016\GEBYAR HARI SANTRI 2016\PAPARAN\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2644552"/>
            <a:ext cx="8229600" cy="2133600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RUNDOWN ACARA</a:t>
            </a:r>
            <a:r>
              <a:rPr lang="id-ID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MALAM GEBYAR HARI SANTRI</a:t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Pesantren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Indonesia</a:t>
            </a:r>
            <a:r>
              <a:rPr lang="id-ID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d-ID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856" y="50200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KEMENTERIAN AGAMA </a:t>
            </a:r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RI</a:t>
            </a:r>
            <a:endParaRPr kumimoji="0" lang="id-ID" sz="16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600" b="1" baseline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DIREKTORAT</a:t>
            </a:r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JENDERAL PENDIDIKAN ISLAM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DIREKTORAT PENDIDIKAN DINIYAH DAN PONDOK PESANTREN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Hotel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Mercure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Ancol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13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Oktober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2016</a:t>
            </a:r>
            <a:endParaRPr kumimoji="0" lang="id-ID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D:\DATA 2016\GEBYAR HARI SANTRI 2016\PAPARAN\Logo Depag Gue Emb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349152"/>
            <a:ext cx="1496373" cy="1371600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Rundown </a:t>
            </a:r>
            <a:r>
              <a:rPr lang="en-US" b="1" dirty="0" err="1" smtClean="0">
                <a:solidFill>
                  <a:schemeClr val="bg1"/>
                </a:solidFill>
              </a:rPr>
              <a:t>Acara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 2016\GEBYAR HARI SANTRI 2016\PAPARAN\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796816"/>
              </p:ext>
            </p:extLst>
          </p:nvPr>
        </p:nvGraphicFramePr>
        <p:xfrm>
          <a:off x="914400" y="762000"/>
          <a:ext cx="7344817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62"/>
                <a:gridCol w="1158413"/>
                <a:gridCol w="1208641"/>
                <a:gridCol w="4369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DURASI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16.00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Gladi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Resik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Registrasi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eserta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isertai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Pementasan H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iburan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Makan Malam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18.00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Istirahat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Sholat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19.00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Musik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persembahan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santri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19.30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Menteri Agama RI tiba di Ruang 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Hotel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Mercure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disambut oleh Sekretaris Jenderal Kementerian Agama,</a:t>
                      </a:r>
                      <a:r>
                        <a:rPr lang="id-ID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Direktur Jenderal Pendidikan Islam dan Direktur Pendidikan Diniyah dan Pondok Pesantren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Menteri Agama RI dan Rombongan Memasuki ruang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Malam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Gebyar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Santri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MC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memberikan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opening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20.05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Menyanyikan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Lagu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Kebangsaan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Indonesia Raya</a:t>
                      </a:r>
                      <a:endParaRPr lang="id-ID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20.15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10’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Pembacaan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Ayat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Suci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Al-Qur’an</a:t>
                      </a:r>
                    </a:p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Bukhori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Muslim</a:t>
                      </a:r>
                      <a:endParaRPr lang="id-ID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ardrop 10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 2016\GEBYAR HARI SANTRI 2016\PAPARAN\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796816"/>
              </p:ext>
            </p:extLst>
          </p:nvPr>
        </p:nvGraphicFramePr>
        <p:xfrm>
          <a:off x="914400" y="762000"/>
          <a:ext cx="7344817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62"/>
                <a:gridCol w="1158413"/>
                <a:gridCol w="1208641"/>
                <a:gridCol w="4369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DURASI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20.25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Laporan Panitia Penyelenggara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Gebyar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Hari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Santri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oleh Direktur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Jenderal Pendidikan Islam</a:t>
                      </a:r>
                      <a:endParaRPr lang="id-ID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20.35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Musik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Religi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Pengantar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Suasana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Fadly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20.50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Pembacaan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Pemenang serta Penyerahan Hadiah k</a:t>
                      </a:r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epada Juara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Lomba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Fotografi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Cerpen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Pesantren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Dibacakan oleh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Direktur Pendidikan Diniyah dan Pondok Pesantren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Diserahkan oleh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Sekjen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Kementerian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Agama</a:t>
                      </a:r>
                      <a:endParaRPr lang="id-ID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Pembacaan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Apresiasi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Anugerah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Tokoh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Pesantren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Dibacakan oleh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Direktur Pendidikan Diniyah dan Pondok Pesantren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Diserahkan oleh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Menteri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Agama RI</a:t>
                      </a:r>
                      <a:endParaRPr lang="id-ID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21.30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Pidato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Santri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Menteri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Agama RI</a:t>
                      </a:r>
                      <a:endParaRPr lang="id-ID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 2016\GEBYAR HARI SANTRI 2016\PAPARAN\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796816"/>
              </p:ext>
            </p:extLst>
          </p:nvPr>
        </p:nvGraphicFramePr>
        <p:xfrm>
          <a:off x="914400" y="762000"/>
          <a:ext cx="7344817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62"/>
                <a:gridCol w="1158413"/>
                <a:gridCol w="1208641"/>
                <a:gridCol w="4369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DURASI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DESKRIPSI</a:t>
                      </a:r>
                      <a:endParaRPr lang="id-ID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21.50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Penyerahan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Mushaf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Al-Qur’an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dengan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Karakter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Kekhasan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Karya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Tulis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Tangan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Propinsi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Diberikan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</a:p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Diterima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Musik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Religi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Penghangat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Suasana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Fadly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22.15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Pembacaan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Monolog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Santri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KH.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Dzawawi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Imron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22.30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Pembacaan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Doa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Oleh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22.45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Menteri Agama dan Rombongan Meninggalkan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Ruang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Gebyar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Santri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sekaligus Meninjau Ruang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Pameran</a:t>
                      </a:r>
                      <a:r>
                        <a:rPr lang="id-ID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id-ID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Menteri Agama dan Rombongan Meninggalkan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Hotel </a:t>
                      </a:r>
                      <a:r>
                        <a:rPr lang="en-US" sz="16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Mercure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Ancol</a:t>
                      </a:r>
                      <a:r>
                        <a:rPr lang="id-ID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pic>
        <p:nvPicPr>
          <p:cNvPr id="4098" name="Picture 2" descr="D:\DATA 2016\GEBYAR HARI SANTRI 2016\PAPARAN\Layout Panggung.jpg"/>
          <p:cNvPicPr>
            <a:picLocks noChangeAspect="1" noChangeArrowheads="1"/>
          </p:cNvPicPr>
          <p:nvPr/>
        </p:nvPicPr>
        <p:blipFill>
          <a:blip r:embed="rId3" cstate="print"/>
          <a:srcRect b="9143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smtClean="0"/>
              <a:t>Layout </a:t>
            </a:r>
            <a:r>
              <a:rPr lang="en-US" b="1" dirty="0" err="1" smtClean="0"/>
              <a:t>Panggung</a:t>
            </a:r>
            <a:r>
              <a:rPr lang="en-US" b="1" dirty="0" smtClean="0"/>
              <a:t> </a:t>
            </a:r>
            <a:r>
              <a:rPr lang="en-US" b="1" dirty="0" err="1" smtClean="0"/>
              <a:t>Gebyar</a:t>
            </a:r>
            <a:r>
              <a:rPr lang="en-US" b="1" dirty="0" smtClean="0"/>
              <a:t> </a:t>
            </a:r>
            <a:r>
              <a:rPr lang="en-US" b="1" dirty="0" err="1" smtClean="0"/>
              <a:t>Hari</a:t>
            </a:r>
            <a:r>
              <a:rPr lang="en-US" b="1" dirty="0" smtClean="0"/>
              <a:t> </a:t>
            </a:r>
            <a:r>
              <a:rPr lang="en-US" b="1" dirty="0" err="1" smtClean="0"/>
              <a:t>Santri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smtClean="0"/>
              <a:t>Layout </a:t>
            </a:r>
            <a:r>
              <a:rPr lang="en-US" b="1" dirty="0" err="1" smtClean="0"/>
              <a:t>Denah</a:t>
            </a:r>
            <a:r>
              <a:rPr lang="en-US" b="1" dirty="0" smtClean="0"/>
              <a:t> Hotel </a:t>
            </a:r>
            <a:r>
              <a:rPr lang="en-US" b="1" dirty="0" err="1" smtClean="0"/>
              <a:t>Mercure</a:t>
            </a:r>
            <a:r>
              <a:rPr lang="en-US" b="1" dirty="0" smtClean="0"/>
              <a:t> </a:t>
            </a:r>
            <a:r>
              <a:rPr lang="en-US" b="1" dirty="0" err="1" smtClean="0"/>
              <a:t>Ancol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Layout Denah Gebyar Hari Sant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2419"/>
            <a:ext cx="9144000" cy="373258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43600" y="1295400"/>
            <a:ext cx="2895600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BALLROOM KRAKATAU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620000" cy="685800"/>
          </a:xfrm>
        </p:spPr>
        <p:txBody>
          <a:bodyPr>
            <a:normAutofit/>
          </a:bodyPr>
          <a:lstStyle/>
          <a:p>
            <a:pPr marL="120650" indent="0">
              <a:buNone/>
            </a:pPr>
            <a:r>
              <a:rPr lang="en-US" b="1" dirty="0" smtClean="0"/>
              <a:t>Layout Ballroom Krakatau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0"/>
            <a:ext cx="3048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0"/>
            <a:ext cx="457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0"/>
            <a:ext cx="3048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Layout Ballroom Krakat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1"/>
            <a:ext cx="6477000" cy="4096055"/>
          </a:xfrm>
          <a:prstGeom prst="rect">
            <a:avLst/>
          </a:prstGeom>
        </p:spPr>
      </p:pic>
      <p:pic>
        <p:nvPicPr>
          <p:cNvPr id="16" name="Picture 15" descr="Keterangan Layout Ballroom Krakat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328928"/>
            <a:ext cx="2574021" cy="18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rabicPeriod" startAt="3"/>
            </a:pPr>
            <a:r>
              <a:rPr lang="en-US" b="1" dirty="0" err="1" smtClean="0"/>
              <a:t>Halaqah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endParaRPr lang="en-US" b="1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Halaqah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14-15 </a:t>
            </a:r>
            <a:r>
              <a:rPr lang="en-US" dirty="0" err="1" smtClean="0"/>
              <a:t>Oktober</a:t>
            </a:r>
            <a:r>
              <a:rPr lang="en-US" dirty="0" smtClean="0"/>
              <a:t> 2016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“Dari </a:t>
            </a:r>
            <a:r>
              <a:rPr lang="en-US" dirty="0" err="1" smtClean="0"/>
              <a:t>Pesantren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Indonesia”.</a:t>
            </a:r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endParaRPr lang="en-US" dirty="0" smtClean="0"/>
          </a:p>
          <a:p>
            <a:pPr marL="465138" indent="0">
              <a:buNone/>
              <a:tabLst>
                <a:tab pos="2293938" algn="l"/>
                <a:tab pos="2517775" algn="l"/>
              </a:tabLst>
            </a:pPr>
            <a:r>
              <a:rPr lang="en-US" dirty="0" err="1" smtClean="0"/>
              <a:t>Halaqah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dihadiri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pondok</a:t>
            </a:r>
            <a:r>
              <a:rPr lang="en-US" dirty="0" smtClean="0"/>
              <a:t> </a:t>
            </a:r>
            <a:r>
              <a:rPr lang="en-US" dirty="0" err="1" smtClean="0"/>
              <a:t>pesantren</a:t>
            </a:r>
            <a:r>
              <a:rPr lang="en-US" dirty="0" smtClean="0"/>
              <a:t>, </a:t>
            </a:r>
            <a:r>
              <a:rPr lang="en-US" dirty="0" err="1" smtClean="0"/>
              <a:t>Ormas</a:t>
            </a:r>
            <a:r>
              <a:rPr lang="en-US" dirty="0" smtClean="0"/>
              <a:t> Islam, </a:t>
            </a:r>
            <a:r>
              <a:rPr lang="en-US" dirty="0" err="1" smtClean="0"/>
              <a:t>tokoh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Islam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utusan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negara-negara</a:t>
            </a:r>
            <a:r>
              <a:rPr lang="en-US" dirty="0" smtClean="0"/>
              <a:t> Islam.</a:t>
            </a:r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Pencanangan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Budaya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Menulis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Mushaf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al-Qur’an (</a:t>
            </a:r>
            <a:r>
              <a:rPr lang="en-US" b="1" dirty="0" err="1" smtClean="0">
                <a:solidFill>
                  <a:srgbClr val="FF0000"/>
                </a:solidFill>
              </a:rPr>
              <a:t>Hasil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Rapat</a:t>
            </a:r>
            <a:r>
              <a:rPr lang="en-US" b="1" dirty="0" smtClean="0">
                <a:solidFill>
                  <a:srgbClr val="FF0000"/>
                </a:solidFill>
              </a:rPr>
              <a:t>, 29 </a:t>
            </a:r>
            <a:r>
              <a:rPr lang="en-US" b="1" dirty="0" err="1" smtClean="0">
                <a:solidFill>
                  <a:srgbClr val="FF0000"/>
                </a:solidFill>
              </a:rPr>
              <a:t>Agustus</a:t>
            </a:r>
            <a:r>
              <a:rPr lang="en-US" b="1" dirty="0" smtClean="0">
                <a:solidFill>
                  <a:srgbClr val="FF0000"/>
                </a:solidFill>
              </a:rPr>
              <a:t> 2016)</a:t>
            </a:r>
          </a:p>
          <a:p>
            <a:pPr marL="0" indent="0">
              <a:buNone/>
            </a:pPr>
            <a:endParaRPr lang="en-US" sz="5600" b="1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300" dirty="0"/>
              <a:t>1. </a:t>
            </a:r>
            <a:r>
              <a:rPr lang="en-US" sz="3300" dirty="0" err="1"/>
              <a:t>Pentashihan</a:t>
            </a:r>
            <a:r>
              <a:rPr lang="en-US" sz="3300" dirty="0"/>
              <a:t> </a:t>
            </a:r>
            <a:r>
              <a:rPr lang="en-US" sz="3300" dirty="0" err="1"/>
              <a:t>Alquran</a:t>
            </a:r>
            <a:r>
              <a:rPr lang="en-US" sz="3300" dirty="0"/>
              <a:t> </a:t>
            </a:r>
            <a:r>
              <a:rPr lang="en-US" sz="3300" dirty="0" err="1"/>
              <a:t>dilakukan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: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3300" dirty="0" err="1"/>
              <a:t>Naskah</a:t>
            </a:r>
            <a:r>
              <a:rPr lang="en-US" sz="3300" dirty="0"/>
              <a:t> master;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3300" dirty="0" err="1"/>
              <a:t>Mushaf</a:t>
            </a:r>
            <a:r>
              <a:rPr lang="en-US" sz="3300" dirty="0"/>
              <a:t> yang </a:t>
            </a:r>
            <a:r>
              <a:rPr lang="en-US" sz="3300" dirty="0" err="1"/>
              <a:t>dijadikan</a:t>
            </a:r>
            <a:r>
              <a:rPr lang="en-US" sz="3300" dirty="0"/>
              <a:t> </a:t>
            </a:r>
            <a:r>
              <a:rPr lang="en-US" sz="3300" dirty="0" err="1"/>
              <a:t>rujukan</a:t>
            </a:r>
            <a:r>
              <a:rPr lang="en-US" sz="3300" dirty="0"/>
              <a:t>/</a:t>
            </a:r>
            <a:r>
              <a:rPr lang="en-US" sz="3300" dirty="0" err="1"/>
              <a:t>referensi</a:t>
            </a:r>
            <a:r>
              <a:rPr lang="en-US" sz="3300" dirty="0"/>
              <a:t> </a:t>
            </a:r>
            <a:r>
              <a:rPr lang="en-US" sz="3300" dirty="0" err="1"/>
              <a:t>masyarakat</a:t>
            </a:r>
            <a:r>
              <a:rPr lang="en-US" sz="3300" dirty="0"/>
              <a:t> </a:t>
            </a:r>
            <a:r>
              <a:rPr lang="en-US" sz="3300" dirty="0" err="1"/>
              <a:t>umum</a:t>
            </a:r>
            <a:r>
              <a:rPr lang="en-US" sz="3300" dirty="0"/>
              <a:t>;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3300" dirty="0" err="1"/>
              <a:t>Mushaf</a:t>
            </a:r>
            <a:r>
              <a:rPr lang="en-US" sz="3300" dirty="0"/>
              <a:t> yang </a:t>
            </a:r>
            <a:r>
              <a:rPr lang="en-US" sz="3300" dirty="0" err="1"/>
              <a:t>diperjualbelikan</a:t>
            </a:r>
            <a:r>
              <a:rPr lang="en-US" sz="3300" dirty="0"/>
              <a:t>.</a:t>
            </a:r>
          </a:p>
          <a:p>
            <a:pPr marL="344488" lvl="0" indent="-344488">
              <a:spcBef>
                <a:spcPts val="0"/>
              </a:spcBef>
              <a:buNone/>
            </a:pPr>
            <a:r>
              <a:rPr lang="en-US" sz="3300" dirty="0"/>
              <a:t>2. Dari 34 </a:t>
            </a:r>
            <a:r>
              <a:rPr lang="en-US" sz="3300" dirty="0" err="1"/>
              <a:t>propinsi</a:t>
            </a:r>
            <a:r>
              <a:rPr lang="en-US" sz="3300" dirty="0"/>
              <a:t>, </a:t>
            </a:r>
            <a:r>
              <a:rPr lang="en-US" sz="3300" dirty="0" err="1"/>
              <a:t>terdapat</a:t>
            </a:r>
            <a:r>
              <a:rPr lang="en-US" sz="3300" dirty="0"/>
              <a:t> 7 </a:t>
            </a:r>
            <a:r>
              <a:rPr lang="en-US" sz="3300" dirty="0" err="1"/>
              <a:t>propinsi</a:t>
            </a:r>
            <a:r>
              <a:rPr lang="en-US" sz="3300" dirty="0"/>
              <a:t> yang </a:t>
            </a:r>
            <a:r>
              <a:rPr lang="en-US" sz="3300" dirty="0" err="1"/>
              <a:t>belum</a:t>
            </a:r>
            <a:r>
              <a:rPr lang="en-US" sz="3300" dirty="0"/>
              <a:t> </a:t>
            </a:r>
            <a:r>
              <a:rPr lang="en-US" sz="3300" dirty="0" err="1"/>
              <a:t>memiliki</a:t>
            </a:r>
            <a:r>
              <a:rPr lang="en-US" sz="3300" dirty="0"/>
              <a:t> ornament </a:t>
            </a:r>
            <a:r>
              <a:rPr lang="en-US" sz="3300" dirty="0" err="1"/>
              <a:t>Alquran</a:t>
            </a:r>
            <a:r>
              <a:rPr lang="en-US" sz="3300" dirty="0"/>
              <a:t> </a:t>
            </a:r>
            <a:r>
              <a:rPr lang="en-US" sz="3300" dirty="0" err="1"/>
              <a:t>hak</a:t>
            </a:r>
            <a:r>
              <a:rPr lang="en-US" sz="3300" dirty="0"/>
              <a:t> paten.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itu</a:t>
            </a:r>
            <a:r>
              <a:rPr lang="en-US" sz="3300" dirty="0"/>
              <a:t>, </a:t>
            </a:r>
            <a:r>
              <a:rPr lang="en-US" sz="3300" dirty="0" err="1"/>
              <a:t>diharapkan</a:t>
            </a:r>
            <a:r>
              <a:rPr lang="en-US" sz="3300" dirty="0"/>
              <a:t> </a:t>
            </a:r>
            <a:r>
              <a:rPr lang="en-US" sz="3300" dirty="0" err="1"/>
              <a:t>Direktorat</a:t>
            </a:r>
            <a:r>
              <a:rPr lang="en-US" sz="3300" dirty="0"/>
              <a:t> </a:t>
            </a:r>
            <a:r>
              <a:rPr lang="en-US" sz="3300" dirty="0" err="1"/>
              <a:t>Pdpontren</a:t>
            </a:r>
            <a:r>
              <a:rPr lang="en-US" sz="3300" dirty="0"/>
              <a:t> </a:t>
            </a:r>
            <a:r>
              <a:rPr lang="en-US" sz="3300" dirty="0" err="1"/>
              <a:t>berkirim</a:t>
            </a:r>
            <a:r>
              <a:rPr lang="en-US" sz="3300" dirty="0"/>
              <a:t> </a:t>
            </a:r>
            <a:r>
              <a:rPr lang="en-US" sz="3300" dirty="0" err="1"/>
              <a:t>surat</a:t>
            </a:r>
            <a:r>
              <a:rPr lang="en-US" sz="3300" dirty="0"/>
              <a:t> </a:t>
            </a:r>
            <a:r>
              <a:rPr lang="en-US" sz="3300" dirty="0" err="1"/>
              <a:t>ke</a:t>
            </a:r>
            <a:r>
              <a:rPr lang="en-US" sz="3300" dirty="0"/>
              <a:t> </a:t>
            </a:r>
            <a:r>
              <a:rPr lang="en-US" sz="3300" dirty="0" err="1"/>
              <a:t>Lajnah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 proses </a:t>
            </a:r>
            <a:r>
              <a:rPr lang="en-US" sz="3300" dirty="0" err="1"/>
              <a:t>perizinan</a:t>
            </a:r>
            <a:r>
              <a:rPr lang="en-US" sz="3300" dirty="0"/>
              <a:t> </a:t>
            </a:r>
            <a:r>
              <a:rPr lang="en-US" sz="3300" dirty="0" err="1"/>
              <a:t>penggunaan</a:t>
            </a:r>
            <a:r>
              <a:rPr lang="en-US" sz="3300" dirty="0"/>
              <a:t> ornament/</a:t>
            </a:r>
            <a:r>
              <a:rPr lang="en-US" sz="3300" dirty="0" err="1"/>
              <a:t>iluminasi</a:t>
            </a:r>
            <a:r>
              <a:rPr lang="en-US" sz="3300" dirty="0"/>
              <a:t> </a:t>
            </a:r>
            <a:r>
              <a:rPr lang="en-US" sz="3300" dirty="0" err="1"/>
              <a:t>Mushaf</a:t>
            </a:r>
            <a:r>
              <a:rPr lang="en-US" sz="3300" dirty="0"/>
              <a:t> </a:t>
            </a:r>
            <a:r>
              <a:rPr lang="en-US" sz="3300" dirty="0" err="1"/>
              <a:t>Istiqlal</a:t>
            </a:r>
            <a:r>
              <a:rPr lang="en-US" sz="3300" dirty="0"/>
              <a:t> </a:t>
            </a:r>
            <a:r>
              <a:rPr lang="en-US" sz="3300" dirty="0" err="1"/>
              <a:t>bagi</a:t>
            </a:r>
            <a:r>
              <a:rPr lang="en-US" sz="3300" dirty="0"/>
              <a:t> 7 </a:t>
            </a:r>
            <a:r>
              <a:rPr lang="en-US" sz="3300" dirty="0" err="1"/>
              <a:t>propinsi</a:t>
            </a:r>
            <a:r>
              <a:rPr lang="en-US" sz="3300" dirty="0"/>
              <a:t> </a:t>
            </a:r>
            <a:r>
              <a:rPr lang="en-US" sz="3300" dirty="0" err="1"/>
              <a:t>tersebut</a:t>
            </a:r>
            <a:r>
              <a:rPr lang="en-US" sz="3300" dirty="0"/>
              <a:t> </a:t>
            </a:r>
            <a:r>
              <a:rPr lang="en-US" sz="3300" dirty="0" err="1"/>
              <a:t>atau</a:t>
            </a:r>
            <a:r>
              <a:rPr lang="en-US" sz="3300" dirty="0"/>
              <a:t> </a:t>
            </a:r>
            <a:r>
              <a:rPr lang="en-US" sz="3300" dirty="0" err="1"/>
              <a:t>propinsi</a:t>
            </a:r>
            <a:r>
              <a:rPr lang="en-US" sz="3300" dirty="0"/>
              <a:t> </a:t>
            </a:r>
            <a:r>
              <a:rPr lang="en-US" sz="3300" dirty="0" err="1"/>
              <a:t>lainnya</a:t>
            </a:r>
            <a:r>
              <a:rPr lang="en-US" sz="3300" dirty="0"/>
              <a:t>. Di </a:t>
            </a:r>
            <a:r>
              <a:rPr lang="en-US" sz="3300" dirty="0" err="1"/>
              <a:t>samping</a:t>
            </a:r>
            <a:r>
              <a:rPr lang="en-US" sz="3300" dirty="0"/>
              <a:t> </a:t>
            </a:r>
            <a:r>
              <a:rPr lang="en-US" sz="3300" dirty="0" err="1"/>
              <a:t>itu</a:t>
            </a:r>
            <a:r>
              <a:rPr lang="en-US" sz="3300" dirty="0"/>
              <a:t>, </a:t>
            </a:r>
            <a:r>
              <a:rPr lang="en-US" sz="3300" dirty="0" err="1"/>
              <a:t>Direktorat</a:t>
            </a:r>
            <a:r>
              <a:rPr lang="en-US" sz="3300" dirty="0"/>
              <a:t> </a:t>
            </a:r>
            <a:r>
              <a:rPr lang="en-US" sz="3300" dirty="0" err="1"/>
              <a:t>Pdpontren</a:t>
            </a:r>
            <a:r>
              <a:rPr lang="en-US" sz="3300" dirty="0"/>
              <a:t> </a:t>
            </a:r>
            <a:r>
              <a:rPr lang="en-US" sz="3300" dirty="0" err="1"/>
              <a:t>melakukan</a:t>
            </a:r>
            <a:r>
              <a:rPr lang="en-US" sz="3300" dirty="0"/>
              <a:t> proses </a:t>
            </a:r>
            <a:r>
              <a:rPr lang="en-US" sz="3300" dirty="0" err="1"/>
              <a:t>pentashihan</a:t>
            </a:r>
            <a:r>
              <a:rPr lang="en-US" sz="3300" dirty="0"/>
              <a:t> </a:t>
            </a:r>
            <a:r>
              <a:rPr lang="en-US" sz="3300" dirty="0" err="1"/>
              <a:t>naskah</a:t>
            </a:r>
            <a:r>
              <a:rPr lang="en-US" sz="3300" dirty="0"/>
              <a:t> master </a:t>
            </a:r>
            <a:r>
              <a:rPr lang="en-US" sz="3300" dirty="0" err="1"/>
              <a:t>kepada</a:t>
            </a:r>
            <a:r>
              <a:rPr lang="en-US" sz="3300" dirty="0"/>
              <a:t> </a:t>
            </a:r>
            <a:r>
              <a:rPr lang="en-US" sz="3300" dirty="0" err="1"/>
              <a:t>pihak</a:t>
            </a:r>
            <a:r>
              <a:rPr lang="en-US" sz="3300" dirty="0"/>
              <a:t> </a:t>
            </a:r>
            <a:r>
              <a:rPr lang="en-US" sz="3300" dirty="0" err="1"/>
              <a:t>Lajnah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7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8650" indent="-62865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</a:rPr>
              <a:t>Pospenas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628650" indent="-62865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</a:rPr>
              <a:t>Apresiasi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Pendidikan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Pesantren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628650" indent="-62865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</a:rPr>
              <a:t>Lomba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Foto</a:t>
            </a:r>
            <a:r>
              <a:rPr lang="en-US" sz="3600" b="1" dirty="0" smtClean="0">
                <a:solidFill>
                  <a:srgbClr val="FF0000"/>
                </a:solidFill>
              </a:rPr>
              <a:t> &amp; </a:t>
            </a:r>
            <a:r>
              <a:rPr lang="en-US" sz="3600" b="1" dirty="0" err="1" smtClean="0">
                <a:solidFill>
                  <a:srgbClr val="FF0000"/>
                </a:solidFill>
              </a:rPr>
              <a:t>Cerpen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628650" indent="-62865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</a:rPr>
              <a:t>Pemutaran</a:t>
            </a:r>
            <a:r>
              <a:rPr lang="en-US" sz="3600" b="1" dirty="0" smtClean="0">
                <a:solidFill>
                  <a:srgbClr val="FF0000"/>
                </a:solidFill>
              </a:rPr>
              <a:t> Film </a:t>
            </a:r>
            <a:r>
              <a:rPr lang="en-US" sz="3600" b="1" dirty="0" err="1" smtClean="0">
                <a:solidFill>
                  <a:srgbClr val="FF0000"/>
                </a:solidFill>
              </a:rPr>
              <a:t>Pesantren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628650" indent="-62865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</a:rPr>
              <a:t>Halaqoh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Nasional</a:t>
            </a:r>
            <a:r>
              <a:rPr lang="en-US" sz="3600" b="1" dirty="0" smtClean="0">
                <a:solidFill>
                  <a:srgbClr val="FF0000"/>
                </a:solidFill>
              </a:rPr>
              <a:t>;  </a:t>
            </a:r>
            <a:r>
              <a:rPr lang="en-US" sz="3600" b="1" dirty="0" err="1" smtClean="0">
                <a:solidFill>
                  <a:srgbClr val="FF0000"/>
                </a:solidFill>
              </a:rPr>
              <a:t>Revitalisasi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Tradisi</a:t>
            </a:r>
            <a:r>
              <a:rPr lang="en-US" sz="3600" b="1" dirty="0" smtClean="0">
                <a:solidFill>
                  <a:srgbClr val="FF0000"/>
                </a:solidFill>
              </a:rPr>
              <a:t> Arab </a:t>
            </a:r>
            <a:r>
              <a:rPr lang="en-US" sz="3600" b="1" dirty="0" err="1" smtClean="0">
                <a:solidFill>
                  <a:srgbClr val="FF0000"/>
                </a:solidFill>
              </a:rPr>
              <a:t>Pegon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</a:p>
          <a:p>
            <a:pPr marL="628650" indent="-628650">
              <a:buFont typeface="Wingdings" pitchFamily="2" charset="2"/>
              <a:buChar char="q"/>
            </a:pPr>
            <a:r>
              <a:rPr lang="en-US" sz="3600" b="1" dirty="0" err="1">
                <a:solidFill>
                  <a:srgbClr val="FF0000"/>
                </a:solidFill>
              </a:rPr>
              <a:t>Pencanangan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Budaya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Menulis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Mushaf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al-Qur’an</a:t>
            </a:r>
          </a:p>
          <a:p>
            <a:pPr marL="628650" indent="-628650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</a:rPr>
              <a:t>Kunjungan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Menteri</a:t>
            </a:r>
            <a:r>
              <a:rPr lang="en-US" sz="3600" b="1" dirty="0" smtClean="0">
                <a:solidFill>
                  <a:srgbClr val="FF0000"/>
                </a:solidFill>
              </a:rPr>
              <a:t> Agama di </a:t>
            </a:r>
            <a:r>
              <a:rPr lang="en-US" sz="3600" b="1" dirty="0" err="1" smtClean="0">
                <a:solidFill>
                  <a:srgbClr val="FF0000"/>
                </a:solidFill>
              </a:rPr>
              <a:t>Pesantren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daerah</a:t>
            </a:r>
            <a:r>
              <a:rPr lang="en-US" sz="3600" b="1" dirty="0" smtClean="0">
                <a:solidFill>
                  <a:srgbClr val="FF0000"/>
                </a:solidFill>
              </a:rPr>
              <a:t> 3T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3600" dirty="0" smtClean="0"/>
          </a:p>
        </p:txBody>
      </p:sp>
      <p:sp>
        <p:nvSpPr>
          <p:cNvPr id="6" name="Teardrop 5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5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7500" lnSpcReduction="20000"/>
          </a:bodyPr>
          <a:lstStyle/>
          <a:p>
            <a:pPr marL="344488" lvl="0" indent="-344488">
              <a:spcBef>
                <a:spcPts val="0"/>
              </a:spcBef>
              <a:buNone/>
            </a:pPr>
            <a:endParaRPr lang="en-US" dirty="0"/>
          </a:p>
          <a:p>
            <a:pPr marL="344488" lvl="0" indent="-344488">
              <a:spcBef>
                <a:spcPts val="0"/>
              </a:spcBef>
              <a:buNone/>
            </a:pPr>
            <a:r>
              <a:rPr lang="en-US" dirty="0"/>
              <a:t>3.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Nun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Pdpontren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  <a:r>
              <a:rPr lang="en-US" dirty="0" err="1"/>
              <a:t>Adapun</a:t>
            </a:r>
            <a:r>
              <a:rPr lang="en-US" dirty="0"/>
              <a:t> RAB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Selasa</a:t>
            </a:r>
            <a:r>
              <a:rPr lang="en-US" dirty="0"/>
              <a:t>, 30 </a:t>
            </a:r>
            <a:r>
              <a:rPr lang="en-US" dirty="0" err="1"/>
              <a:t>Agustus</a:t>
            </a:r>
            <a:r>
              <a:rPr lang="en-US" dirty="0"/>
              <a:t> 2016.</a:t>
            </a:r>
          </a:p>
          <a:p>
            <a:pPr marL="344488" lvl="0" indent="-344488">
              <a:spcBef>
                <a:spcPts val="0"/>
              </a:spcBef>
              <a:buNone/>
            </a:pPr>
            <a:r>
              <a:rPr lang="en-US" dirty="0"/>
              <a:t>4. 1 </a:t>
            </a:r>
            <a:r>
              <a:rPr lang="en-US" dirty="0" err="1"/>
              <a:t>Mushaf</a:t>
            </a:r>
            <a:r>
              <a:rPr lang="en-US" dirty="0"/>
              <a:t> </a:t>
            </a:r>
            <a:r>
              <a:rPr lang="en-US" dirty="0" err="1"/>
              <a:t>Alquran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600 </a:t>
            </a:r>
            <a:r>
              <a:rPr lang="en-US" dirty="0" err="1"/>
              <a:t>halaman</a:t>
            </a:r>
            <a:r>
              <a:rPr lang="en-US" dirty="0"/>
              <a:t> yang </a:t>
            </a:r>
            <a:r>
              <a:rPr lang="en-US" dirty="0" err="1"/>
              <a:t>setiap</a:t>
            </a:r>
            <a:r>
              <a:rPr lang="en-US" dirty="0"/>
              <a:t> 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1 orang,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mushaf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600 orang.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mushaf</a:t>
            </a:r>
            <a:r>
              <a:rPr lang="en-US" dirty="0"/>
              <a:t> </a:t>
            </a:r>
            <a:r>
              <a:rPr lang="en-US" dirty="0" err="1"/>
              <a:t>Alquran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600 orang.</a:t>
            </a:r>
          </a:p>
          <a:p>
            <a:pPr marL="344488" lvl="0" indent="-344488">
              <a:spcBef>
                <a:spcPts val="0"/>
              </a:spcBef>
              <a:buNone/>
            </a:pPr>
            <a:r>
              <a:rPr lang="en-US" dirty="0"/>
              <a:t>5.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Pencanangan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September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2016,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.</a:t>
            </a:r>
          </a:p>
          <a:p>
            <a:pPr marL="344488" lvl="0" indent="-344488">
              <a:spcBef>
                <a:spcPts val="0"/>
              </a:spcBef>
              <a:buNone/>
            </a:pPr>
            <a:r>
              <a:rPr lang="en-US" dirty="0"/>
              <a:t>6.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Kanwil</a:t>
            </a:r>
            <a:r>
              <a:rPr lang="en-US" dirty="0"/>
              <a:t> </a:t>
            </a:r>
            <a:r>
              <a:rPr lang="en-US" dirty="0" err="1"/>
              <a:t>Kemenag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Selasa</a:t>
            </a:r>
            <a:r>
              <a:rPr lang="en-US" dirty="0"/>
              <a:t>, 30 </a:t>
            </a:r>
            <a:r>
              <a:rPr lang="en-US" dirty="0" err="1"/>
              <a:t>Agustus</a:t>
            </a:r>
            <a:r>
              <a:rPr lang="en-US" dirty="0"/>
              <a:t> 2016 </a:t>
            </a:r>
            <a:r>
              <a:rPr lang="en-US" dirty="0" err="1"/>
              <a:t>pukul</a:t>
            </a:r>
            <a:r>
              <a:rPr lang="en-US" dirty="0"/>
              <a:t> 13.30 </a:t>
            </a:r>
            <a:r>
              <a:rPr lang="en-US" dirty="0" err="1"/>
              <a:t>sd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di </a:t>
            </a:r>
            <a:r>
              <a:rPr lang="en-US" dirty="0" err="1"/>
              <a:t>Lantai</a:t>
            </a:r>
            <a:r>
              <a:rPr lang="en-US" dirty="0"/>
              <a:t> 2 </a:t>
            </a:r>
            <a:r>
              <a:rPr lang="en-US" dirty="0" err="1"/>
              <a:t>Kemenag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Jl.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Banteng</a:t>
            </a:r>
            <a:r>
              <a:rPr lang="en-US" dirty="0"/>
              <a:t> Jakarta.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1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testimoni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babakan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,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, </a:t>
            </a:r>
            <a:r>
              <a:rPr lang="en-US" dirty="0" err="1" smtClean="0"/>
              <a:t>merawat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NKRI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diragukan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sangatlah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, </a:t>
            </a:r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gerbang</a:t>
            </a:r>
            <a:r>
              <a:rPr lang="en-US" dirty="0" smtClean="0"/>
              <a:t> </a:t>
            </a:r>
            <a:r>
              <a:rPr lang="en-US" dirty="0" err="1" smtClean="0"/>
              <a:t>terdepan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Agama </a:t>
            </a:r>
            <a:r>
              <a:rPr lang="en-US" dirty="0" err="1" smtClean="0"/>
              <a:t>dan</a:t>
            </a:r>
            <a:r>
              <a:rPr lang="en-US" dirty="0" smtClean="0"/>
              <a:t> Negara.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9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 err="1" smtClean="0">
                <a:solidFill>
                  <a:srgbClr val="FF0000"/>
                </a:solidFill>
              </a:rPr>
              <a:t>Pospenas</a:t>
            </a:r>
            <a:r>
              <a:rPr lang="en-US" sz="1800" dirty="0" smtClean="0"/>
              <a:t>: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menyalurkan</a:t>
            </a:r>
            <a:r>
              <a:rPr lang="en-US" sz="1800" dirty="0" smtClean="0"/>
              <a:t> </a:t>
            </a:r>
            <a:r>
              <a:rPr lang="en-US" sz="1800" dirty="0" err="1" smtClean="0"/>
              <a:t>bakat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minat</a:t>
            </a:r>
            <a:r>
              <a:rPr lang="en-US" sz="1800" dirty="0" smtClean="0"/>
              <a:t> </a:t>
            </a:r>
            <a:r>
              <a:rPr lang="en-US" sz="1800" dirty="0" err="1" smtClean="0"/>
              <a:t>santri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memperkokoh</a:t>
            </a:r>
            <a:r>
              <a:rPr lang="en-US" sz="1800" dirty="0" smtClean="0"/>
              <a:t> </a:t>
            </a:r>
            <a:r>
              <a:rPr lang="en-US" sz="1800" dirty="0" err="1" smtClean="0"/>
              <a:t>persatuan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kesatuan</a:t>
            </a:r>
            <a:r>
              <a:rPr lang="en-US" sz="1800" dirty="0" smtClean="0"/>
              <a:t> </a:t>
            </a:r>
            <a:r>
              <a:rPr lang="en-US" sz="1800" dirty="0" err="1" smtClean="0"/>
              <a:t>bangsa</a:t>
            </a:r>
            <a:r>
              <a:rPr lang="en-US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1800" b="1" dirty="0" err="1" smtClean="0">
                <a:solidFill>
                  <a:srgbClr val="FF0000"/>
                </a:solidFill>
              </a:rPr>
              <a:t>Apresiasi</a:t>
            </a:r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</a:rPr>
              <a:t>Pondok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Pesantren</a:t>
            </a:r>
            <a:r>
              <a:rPr lang="en-US" sz="1800" dirty="0" smtClean="0"/>
              <a:t>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penghargaan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lembaga</a:t>
            </a:r>
            <a:r>
              <a:rPr lang="en-US" sz="1800" dirty="0"/>
              <a:t>, </a:t>
            </a:r>
            <a:r>
              <a:rPr lang="en-US" sz="1800" dirty="0" err="1"/>
              <a:t>kyai</a:t>
            </a:r>
            <a:r>
              <a:rPr lang="en-US" sz="1800" dirty="0"/>
              <a:t>/</a:t>
            </a:r>
            <a:r>
              <a:rPr lang="en-US" sz="1800" dirty="0" err="1"/>
              <a:t>nyai</a:t>
            </a:r>
            <a:r>
              <a:rPr lang="en-US" sz="1800" dirty="0"/>
              <a:t>, </a:t>
            </a:r>
            <a:r>
              <a:rPr lang="en-US" sz="1800" dirty="0" err="1"/>
              <a:t>tokoh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santri</a:t>
            </a:r>
            <a:r>
              <a:rPr lang="en-US" sz="1800" dirty="0"/>
              <a:t>, </a:t>
            </a:r>
            <a:r>
              <a:rPr lang="en-US" sz="1800" dirty="0" err="1"/>
              <a:t>baik</a:t>
            </a:r>
            <a:r>
              <a:rPr lang="en-US" sz="1800" dirty="0"/>
              <a:t> internal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eksternal</a:t>
            </a:r>
            <a:r>
              <a:rPr lang="en-US" sz="1800" dirty="0"/>
              <a:t> </a:t>
            </a:r>
            <a:r>
              <a:rPr lang="en-US" sz="1800" dirty="0" err="1"/>
              <a:t>pesantren</a:t>
            </a:r>
            <a:r>
              <a:rPr lang="en-US" sz="1800" dirty="0"/>
              <a:t> yang </a:t>
            </a:r>
            <a:r>
              <a:rPr lang="en-US" sz="1800" dirty="0" err="1"/>
              <a:t>berjasa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pondok</a:t>
            </a:r>
            <a:r>
              <a:rPr lang="en-US" sz="1800" dirty="0"/>
              <a:t> </a:t>
            </a:r>
            <a:r>
              <a:rPr lang="en-US" sz="1800" dirty="0" err="1"/>
              <a:t>pesantren</a:t>
            </a:r>
            <a:r>
              <a:rPr lang="en-US" sz="1800" dirty="0"/>
              <a:t>, </a:t>
            </a:r>
            <a:r>
              <a:rPr lang="en-US" sz="1800" dirty="0" err="1" smtClean="0"/>
              <a:t>sekaligus</a:t>
            </a:r>
            <a:r>
              <a:rPr lang="en-US" sz="1800" dirty="0" smtClean="0"/>
              <a:t> </a:t>
            </a:r>
            <a:r>
              <a:rPr lang="en-US" sz="1800" dirty="0" err="1" smtClean="0"/>
              <a:t>menstimulasi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menumbuhkan</a:t>
            </a:r>
            <a:r>
              <a:rPr lang="en-US" sz="1800" dirty="0"/>
              <a:t> </a:t>
            </a:r>
            <a:r>
              <a:rPr lang="en-US" sz="1800" dirty="0" err="1"/>
              <a:t>minat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smtClean="0"/>
              <a:t>Islam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/>
              <a:t>keberadaan</a:t>
            </a:r>
            <a:r>
              <a:rPr lang="en-US" sz="1800" dirty="0"/>
              <a:t> </a:t>
            </a:r>
            <a:r>
              <a:rPr lang="en-US" sz="1800" dirty="0" err="1" smtClean="0"/>
              <a:t>pesantren</a:t>
            </a:r>
            <a:r>
              <a:rPr lang="en-US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FF0000"/>
                </a:solidFill>
              </a:rPr>
              <a:t>Pemutaran</a:t>
            </a:r>
            <a:r>
              <a:rPr lang="en-US" sz="2000" b="1" dirty="0">
                <a:solidFill>
                  <a:srgbClr val="FF0000"/>
                </a:solidFill>
              </a:rPr>
              <a:t> Film </a:t>
            </a:r>
            <a:r>
              <a:rPr lang="en-US" sz="2000" b="1" dirty="0" err="1">
                <a:solidFill>
                  <a:srgbClr val="FF0000"/>
                </a:solidFill>
              </a:rPr>
              <a:t>Pesantren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AU" sz="2000" dirty="0"/>
              <a:t>media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mempromosikan</a:t>
            </a:r>
            <a:r>
              <a:rPr lang="en-AU" sz="2000" dirty="0"/>
              <a:t> </a:t>
            </a:r>
            <a:r>
              <a:rPr lang="en-AU" sz="2000" dirty="0" err="1"/>
              <a:t>suatu</a:t>
            </a:r>
            <a:r>
              <a:rPr lang="en-AU" sz="2000" dirty="0"/>
              <a:t> model </a:t>
            </a:r>
            <a:r>
              <a:rPr lang="en-AU" sz="2000" dirty="0" err="1"/>
              <a:t>pendidikan</a:t>
            </a:r>
            <a:r>
              <a:rPr lang="en-AU" sz="2000" dirty="0"/>
              <a:t> yang </a:t>
            </a:r>
            <a:r>
              <a:rPr lang="en-AU" sz="2000" dirty="0" err="1" smtClean="0"/>
              <a:t>otentik</a:t>
            </a:r>
            <a:r>
              <a:rPr lang="en-AU" sz="2000" dirty="0" smtClean="0"/>
              <a:t> (</a:t>
            </a:r>
            <a:r>
              <a:rPr lang="en-AU" sz="2000" dirty="0" err="1" smtClean="0"/>
              <a:t>pendidikan</a:t>
            </a:r>
            <a:r>
              <a:rPr lang="en-AU" sz="2000" dirty="0" smtClean="0"/>
              <a:t> </a:t>
            </a:r>
            <a:r>
              <a:rPr lang="en-AU" sz="2000" dirty="0" err="1" smtClean="0"/>
              <a:t>pesantren</a:t>
            </a:r>
            <a:r>
              <a:rPr lang="en-AU" sz="2000" dirty="0" smtClean="0"/>
              <a:t>) yang </a:t>
            </a:r>
            <a:r>
              <a:rPr lang="en-AU" sz="2000" dirty="0" err="1" smtClean="0"/>
              <a:t>berkembang</a:t>
            </a:r>
            <a:r>
              <a:rPr lang="en-AU" sz="2000" dirty="0" smtClean="0"/>
              <a:t> </a:t>
            </a:r>
            <a:r>
              <a:rPr lang="en-AU" sz="2000" dirty="0"/>
              <a:t>di Indonesia </a:t>
            </a:r>
            <a:r>
              <a:rPr lang="en-AU" sz="2000" dirty="0" err="1" smtClean="0"/>
              <a:t>untuk</a:t>
            </a:r>
            <a:r>
              <a:rPr lang="en-AU" sz="2000" dirty="0" smtClean="0"/>
              <a:t> </a:t>
            </a:r>
            <a:r>
              <a:rPr lang="en-AU" sz="2000" dirty="0" err="1" smtClean="0"/>
              <a:t>didesiminasikan</a:t>
            </a:r>
            <a:r>
              <a:rPr lang="en-AU" sz="2000" dirty="0" smtClean="0"/>
              <a:t> di </a:t>
            </a:r>
            <a:r>
              <a:rPr lang="en-AU" sz="2000" dirty="0" err="1"/>
              <a:t>dunia</a:t>
            </a:r>
            <a:r>
              <a:rPr lang="en-AU" sz="2000" dirty="0"/>
              <a:t> </a:t>
            </a:r>
            <a:r>
              <a:rPr lang="en-AU" sz="2000" dirty="0" err="1"/>
              <a:t>internasional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1800" b="1" dirty="0" err="1" smtClean="0">
                <a:solidFill>
                  <a:srgbClr val="FF0000"/>
                </a:solidFill>
              </a:rPr>
              <a:t>Lomba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Foto</a:t>
            </a:r>
            <a:r>
              <a:rPr lang="en-US" sz="1800" b="1" dirty="0" smtClean="0">
                <a:solidFill>
                  <a:srgbClr val="FF0000"/>
                </a:solidFill>
              </a:rPr>
              <a:t> &amp; </a:t>
            </a:r>
            <a:r>
              <a:rPr lang="en-US" sz="1800" b="1" dirty="0" err="1" smtClean="0">
                <a:solidFill>
                  <a:srgbClr val="FF0000"/>
                </a:solidFill>
              </a:rPr>
              <a:t>Cerpen</a:t>
            </a:r>
            <a:r>
              <a:rPr lang="en-US" sz="1800" dirty="0" smtClean="0"/>
              <a:t>: </a:t>
            </a:r>
            <a:r>
              <a:rPr lang="en-US" sz="1800" dirty="0" err="1" smtClean="0"/>
              <a:t>memunculkan</a:t>
            </a:r>
            <a:r>
              <a:rPr lang="en-US" sz="1800" dirty="0" smtClean="0"/>
              <a:t> </a:t>
            </a:r>
            <a:r>
              <a:rPr lang="en-US" sz="1800" dirty="0" err="1"/>
              <a:t>fotografer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penulis</a:t>
            </a:r>
            <a:r>
              <a:rPr lang="en-US" sz="1800" dirty="0"/>
              <a:t> Indonesia yang </a:t>
            </a:r>
            <a:r>
              <a:rPr lang="en-US" sz="1800" dirty="0" err="1"/>
              <a:t>bermutu</a:t>
            </a:r>
            <a:r>
              <a:rPr lang="en-US" sz="1800" dirty="0"/>
              <a:t>, </a:t>
            </a:r>
            <a:r>
              <a:rPr lang="en-US" sz="1800" dirty="0" err="1"/>
              <a:t>lomba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bertujuan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memperkenalkan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dirty="0" err="1"/>
              <a:t>pesantren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membangun</a:t>
            </a:r>
            <a:r>
              <a:rPr lang="en-US" sz="1800" dirty="0"/>
              <a:t> </a:t>
            </a:r>
            <a:r>
              <a:rPr lang="en-US" sz="1800" dirty="0" err="1"/>
              <a:t>peradaban</a:t>
            </a:r>
            <a:r>
              <a:rPr lang="en-US" sz="1800" dirty="0"/>
              <a:t> </a:t>
            </a:r>
            <a:r>
              <a:rPr lang="en-US" sz="1800" dirty="0" smtClean="0"/>
              <a:t>Indonesia.</a:t>
            </a:r>
          </a:p>
          <a:p>
            <a:pPr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</a:rPr>
              <a:t>Seminar </a:t>
            </a:r>
            <a:r>
              <a:rPr lang="en-US" sz="1800" b="1" dirty="0" err="1" smtClean="0">
                <a:solidFill>
                  <a:srgbClr val="FF0000"/>
                </a:solidFill>
              </a:rPr>
              <a:t>Internasional</a:t>
            </a:r>
            <a:r>
              <a:rPr lang="en-US" sz="1800" b="1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Menggali</a:t>
            </a:r>
            <a:r>
              <a:rPr lang="en-US" sz="1800" dirty="0" smtClean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peran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sumbangsih</a:t>
            </a:r>
            <a:r>
              <a:rPr lang="en-US" sz="1800" dirty="0" smtClean="0"/>
              <a:t> </a:t>
            </a:r>
            <a:r>
              <a:rPr lang="en-US" sz="1800" dirty="0" err="1" smtClean="0"/>
              <a:t>tradisi</a:t>
            </a:r>
            <a:r>
              <a:rPr lang="en-US" sz="1800" dirty="0" smtClean="0"/>
              <a:t> </a:t>
            </a:r>
            <a:r>
              <a:rPr lang="en-US" sz="1800" dirty="0" err="1" smtClean="0"/>
              <a:t>akademik</a:t>
            </a:r>
            <a:r>
              <a:rPr lang="en-US" sz="1800" dirty="0" smtClean="0"/>
              <a:t> </a:t>
            </a:r>
            <a:r>
              <a:rPr lang="en-US" sz="1800" dirty="0" err="1" smtClean="0"/>
              <a:t>penulisan</a:t>
            </a:r>
            <a:r>
              <a:rPr lang="en-US" sz="1800" dirty="0" smtClean="0"/>
              <a:t> ‘Arab </a:t>
            </a:r>
            <a:r>
              <a:rPr lang="en-US" sz="1800" dirty="0" err="1" smtClean="0"/>
              <a:t>Pegon</a:t>
            </a:r>
            <a:r>
              <a:rPr lang="en-US" sz="1800" dirty="0" smtClean="0"/>
              <a:t>’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pemikiran</a:t>
            </a:r>
            <a:r>
              <a:rPr lang="en-US" sz="1800" dirty="0" smtClean="0"/>
              <a:t> Islam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pendokumentasian</a:t>
            </a:r>
            <a:r>
              <a:rPr lang="en-US" sz="1800" dirty="0" smtClean="0"/>
              <a:t> </a:t>
            </a:r>
            <a:r>
              <a:rPr lang="en-US" sz="1800" dirty="0" err="1" smtClean="0"/>
              <a:t>khazanah</a:t>
            </a:r>
            <a:r>
              <a:rPr lang="en-US" sz="1800" dirty="0" smtClean="0"/>
              <a:t> </a:t>
            </a:r>
            <a:r>
              <a:rPr lang="en-US" sz="1800" dirty="0" err="1" smtClean="0"/>
              <a:t>keilmuan</a:t>
            </a:r>
            <a:r>
              <a:rPr lang="en-US" sz="1800" dirty="0" smtClean="0"/>
              <a:t> Islam. </a:t>
            </a:r>
          </a:p>
          <a:p>
            <a:pPr>
              <a:buFont typeface="Wingdings" pitchFamily="2" charset="2"/>
              <a:buChar char="q"/>
            </a:pPr>
            <a:r>
              <a:rPr lang="en-US" sz="1800" b="1" dirty="0" err="1">
                <a:solidFill>
                  <a:srgbClr val="FF0000"/>
                </a:solidFill>
              </a:rPr>
              <a:t>Pencanangan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Budaya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Menulis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Mushaf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al-Qur’an:</a:t>
            </a:r>
            <a:r>
              <a:rPr lang="en-US" sz="1800" dirty="0" smtClean="0"/>
              <a:t> </a:t>
            </a:r>
            <a:r>
              <a:rPr lang="en-US" sz="1800" dirty="0" err="1" smtClean="0"/>
              <a:t>membudayakan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menulis</a:t>
            </a:r>
            <a:r>
              <a:rPr lang="en-US" sz="1800" dirty="0" smtClean="0"/>
              <a:t> al-Qur’an </a:t>
            </a:r>
            <a:r>
              <a:rPr lang="en-US" sz="1800" dirty="0" err="1" smtClean="0"/>
              <a:t>dikalangan</a:t>
            </a:r>
            <a:r>
              <a:rPr lang="en-US" sz="1800" dirty="0" smtClean="0"/>
              <a:t> </a:t>
            </a:r>
            <a:r>
              <a:rPr lang="en-US" sz="1800" dirty="0" err="1" smtClean="0"/>
              <a:t>Santri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membangun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Indonesia.</a:t>
            </a:r>
          </a:p>
        </p:txBody>
      </p:sp>
      <p:sp>
        <p:nvSpPr>
          <p:cNvPr id="6" name="Teardrop 5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/>
              <a:t>Pospenas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Pekan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Olahraga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antar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Pondok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Pesantren</a:t>
            </a:r>
            <a:r>
              <a:rPr lang="en-US" sz="3600" b="1" dirty="0" smtClean="0"/>
              <a:t> Tk. </a:t>
            </a:r>
            <a:r>
              <a:rPr lang="en-US" sz="3600" b="1" dirty="0" err="1" smtClean="0"/>
              <a:t>Nasional</a:t>
            </a:r>
            <a:r>
              <a:rPr lang="en-US" sz="3600" b="1" dirty="0" smtClean="0"/>
              <a:t>)</a:t>
            </a:r>
          </a:p>
        </p:txBody>
      </p:sp>
      <p:sp>
        <p:nvSpPr>
          <p:cNvPr id="5" name="Teardrop 4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4206368"/>
              </p:ext>
            </p:extLst>
          </p:nvPr>
        </p:nvGraphicFramePr>
        <p:xfrm>
          <a:off x="1447800" y="2148840"/>
          <a:ext cx="755171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33"/>
                <a:gridCol w="3566089"/>
                <a:gridCol w="32863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CABANG</a:t>
                      </a:r>
                      <a:r>
                        <a:rPr lang="en-US" sz="2400" baseline="0" dirty="0" smtClean="0"/>
                        <a:t> OLAHRAGA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TANGGAL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ATLETIK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23-26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BOLA VOLI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BOLA BASKET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TENIS MEJA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PENCAK SILAT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BULU TANGKIS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18309" y="1600200"/>
            <a:ext cx="4038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A. </a:t>
            </a:r>
            <a:r>
              <a:rPr lang="en-US" sz="2500" b="1" dirty="0" err="1" smtClean="0"/>
              <a:t>Cabang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Olahraga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5" name="Teardrop 4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4600384"/>
              </p:ext>
            </p:extLst>
          </p:nvPr>
        </p:nvGraphicFramePr>
        <p:xfrm>
          <a:off x="1371600" y="152400"/>
          <a:ext cx="75438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422650"/>
                <a:gridCol w="3282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CABANG</a:t>
                      </a:r>
                      <a:r>
                        <a:rPr lang="en-US" sz="2800" baseline="0" dirty="0" smtClean="0"/>
                        <a:t> OLAHRAGA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TANGGAL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FUTSAL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TAKRAW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BOLA BASKET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SENAM</a:t>
                      </a:r>
                      <a:r>
                        <a:rPr lang="en-US" sz="2800" baseline="0" dirty="0" smtClean="0"/>
                        <a:t> SANTRI 2010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HADANG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PANAHAN</a:t>
                      </a:r>
                    </a:p>
                    <a:p>
                      <a:r>
                        <a:rPr lang="en-US" sz="2800" dirty="0" smtClean="0"/>
                        <a:t>EXHIBITION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40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5" name="Teardrop 4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8309" y="1219200"/>
            <a:ext cx="4038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dirty="0" smtClean="0"/>
              <a:t>. </a:t>
            </a:r>
            <a:r>
              <a:rPr lang="en-US" sz="2500" b="1" dirty="0" err="1" smtClean="0"/>
              <a:t>Cabang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Seni</a:t>
            </a:r>
            <a:endParaRPr lang="en-US" sz="2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4693572"/>
              </p:ext>
            </p:extLst>
          </p:nvPr>
        </p:nvGraphicFramePr>
        <p:xfrm>
          <a:off x="1447800" y="1869375"/>
          <a:ext cx="7543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1"/>
                <a:gridCol w="3797299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CABANG</a:t>
                      </a:r>
                      <a:r>
                        <a:rPr lang="en-US" sz="2800" baseline="0" dirty="0" smtClean="0"/>
                        <a:t> SENI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TANGGAL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SENI</a:t>
                      </a:r>
                      <a:r>
                        <a:rPr lang="en-US" sz="2800" baseline="0" dirty="0" smtClean="0"/>
                        <a:t> MUSIK ISLAMI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KALIGRAFI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PIDATO</a:t>
                      </a:r>
                      <a:r>
                        <a:rPr lang="en-US" sz="2800" baseline="0" dirty="0" smtClean="0"/>
                        <a:t> BAHASA INDONESIA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PIDATO</a:t>
                      </a:r>
                      <a:r>
                        <a:rPr lang="en-US" sz="2800" baseline="0" dirty="0" smtClean="0"/>
                        <a:t> BAHASA INGGRIS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PIDATO</a:t>
                      </a:r>
                      <a:r>
                        <a:rPr lang="en-US" sz="2800" baseline="0" dirty="0" smtClean="0"/>
                        <a:t> BAHASA ARAB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96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5" name="Teardrop 4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3885065"/>
              </p:ext>
            </p:extLst>
          </p:nvPr>
        </p:nvGraphicFramePr>
        <p:xfrm>
          <a:off x="990600" y="304801"/>
          <a:ext cx="7696200" cy="559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72"/>
                <a:gridCol w="3563056"/>
                <a:gridCol w="3349272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CABANG</a:t>
                      </a:r>
                      <a:r>
                        <a:rPr lang="en-US" sz="2800" baseline="0" dirty="0" smtClean="0"/>
                        <a:t> SENI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TANGGAL</a:t>
                      </a:r>
                      <a:endParaRPr lang="en-US" sz="2800" dirty="0"/>
                    </a:p>
                  </a:txBody>
                  <a:tcPr/>
                </a:tc>
              </a:tr>
              <a:tr h="701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FOTO</a:t>
                      </a:r>
                      <a:r>
                        <a:rPr lang="en-US" sz="2800" baseline="0" dirty="0" smtClean="0"/>
                        <a:t>GRAFI ISLAMI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  <a:endParaRPr lang="en-US" sz="2800" dirty="0"/>
                    </a:p>
                  </a:txBody>
                  <a:tcPr/>
                </a:tc>
              </a:tr>
              <a:tr h="701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SENI</a:t>
                      </a:r>
                      <a:r>
                        <a:rPr lang="en-US" sz="2800" baseline="0" dirty="0" smtClean="0"/>
                        <a:t> LUKIS ISLAMI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701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SENI</a:t>
                      </a:r>
                      <a:r>
                        <a:rPr lang="en-US" sz="2800" baseline="0" dirty="0" smtClean="0"/>
                        <a:t> KRIYA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23-24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701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SENI</a:t>
                      </a:r>
                      <a:r>
                        <a:rPr lang="en-US" sz="2800" baseline="0" dirty="0" smtClean="0"/>
                        <a:t> HADRAH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23-25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6973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VIDEO</a:t>
                      </a:r>
                      <a:r>
                        <a:rPr lang="en-US" sz="2800" baseline="0" dirty="0" smtClean="0"/>
                        <a:t> CERITA PENDEK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23-27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701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SENI</a:t>
                      </a:r>
                      <a:r>
                        <a:rPr lang="en-US" sz="2800" baseline="0" dirty="0" smtClean="0"/>
                        <a:t> TEATER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23-25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  <a:tr h="701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CIPTA</a:t>
                      </a:r>
                      <a:r>
                        <a:rPr lang="en-US" sz="2800" baseline="0" dirty="0" smtClean="0"/>
                        <a:t> PUISI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23 OKT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96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ESAIN\KHOIRUL HUDA\AL-KAUKAB\CETAK 2016\Fea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3074"/>
            <a:ext cx="9144000" cy="17649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pPr marL="465138" indent="-465138">
              <a:buFont typeface="+mj-lt"/>
              <a:buAutoNum type="arabicPeriod" startAt="2"/>
            </a:pPr>
            <a:r>
              <a:rPr lang="en-US" b="1" dirty="0" smtClean="0"/>
              <a:t>LOMBA FOTOGRAFI DAN CERPEN PESANTREN</a:t>
            </a:r>
          </a:p>
          <a:p>
            <a:pPr marL="465138" indent="0">
              <a:buNone/>
            </a:pP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Fotografi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Cerpen</a:t>
            </a:r>
            <a:r>
              <a:rPr lang="en-US" dirty="0" smtClean="0"/>
              <a:t> </a:t>
            </a:r>
            <a:r>
              <a:rPr lang="en-US" dirty="0" err="1" smtClean="0"/>
              <a:t>Pesantren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“Dari </a:t>
            </a:r>
            <a:r>
              <a:rPr lang="en-US" b="1" dirty="0" err="1" smtClean="0">
                <a:solidFill>
                  <a:srgbClr val="FF0000"/>
                </a:solidFill>
              </a:rPr>
              <a:t>Pesantren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Indonesia”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 </a:t>
            </a:r>
            <a:r>
              <a:rPr lang="en-US" dirty="0" err="1" smtClean="0"/>
              <a:t>kategori</a:t>
            </a:r>
            <a:r>
              <a:rPr lang="en-US" dirty="0" smtClean="0"/>
              <a:t>; 1)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Santri</a:t>
            </a:r>
            <a:r>
              <a:rPr lang="en-US" dirty="0" smtClean="0"/>
              <a:t>, 2)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</a:p>
          <a:p>
            <a:pPr marL="914400" indent="-449263">
              <a:buFont typeface="+mj-lt"/>
              <a:buAutoNum type="alphaLcPeriod"/>
            </a:pPr>
            <a:r>
              <a:rPr lang="en-US" b="1" dirty="0" err="1" smtClean="0"/>
              <a:t>Lomba</a:t>
            </a:r>
            <a:r>
              <a:rPr lang="en-US" b="1" dirty="0" smtClean="0"/>
              <a:t> </a:t>
            </a:r>
            <a:r>
              <a:rPr lang="en-US" b="1" dirty="0" err="1" smtClean="0"/>
              <a:t>Fotografi</a:t>
            </a:r>
            <a:r>
              <a:rPr lang="en-US" b="1" dirty="0" smtClean="0"/>
              <a:t> </a:t>
            </a:r>
            <a:r>
              <a:rPr lang="en-US" b="1" dirty="0" err="1" smtClean="0"/>
              <a:t>Pesantren</a:t>
            </a:r>
            <a:endParaRPr lang="en-US" b="1" dirty="0" smtClean="0"/>
          </a:p>
          <a:p>
            <a:pPr marL="1371600" indent="-457200">
              <a:buFont typeface="Wingdings" pitchFamily="2" charset="2"/>
              <a:buChar char="§"/>
            </a:pP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1 </a:t>
            </a:r>
            <a:r>
              <a:rPr lang="en-US" dirty="0" err="1" smtClean="0"/>
              <a:t>Juni</a:t>
            </a:r>
            <a:r>
              <a:rPr lang="en-US" dirty="0" smtClean="0"/>
              <a:t> 2016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26 September 2016.</a:t>
            </a:r>
          </a:p>
          <a:p>
            <a:pPr marL="1371600" indent="-457200">
              <a:buFont typeface="Wingdings" pitchFamily="2" charset="2"/>
              <a:buChar char="§"/>
            </a:pP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Fotografi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96 </a:t>
            </a:r>
            <a:r>
              <a:rPr lang="en-US" dirty="0" err="1"/>
              <a:t>pengirim</a:t>
            </a:r>
            <a:r>
              <a:rPr lang="en-US" dirty="0"/>
              <a:t>.</a:t>
            </a:r>
          </a:p>
          <a:p>
            <a:pPr marL="1371600" indent="-457200">
              <a:buFont typeface="Wingdings" pitchFamily="2" charset="2"/>
              <a:buChar char="§"/>
            </a:pP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Juri</a:t>
            </a:r>
            <a:r>
              <a:rPr lang="en-US" dirty="0" smtClean="0"/>
              <a:t>: 1) </a:t>
            </a:r>
            <a:r>
              <a:rPr lang="en-US" b="1" dirty="0" smtClean="0"/>
              <a:t>Oscar </a:t>
            </a:r>
            <a:r>
              <a:rPr lang="en-US" b="1" dirty="0" err="1" smtClean="0"/>
              <a:t>Matuloh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Kurator</a:t>
            </a:r>
            <a:r>
              <a:rPr lang="en-US" dirty="0" smtClean="0"/>
              <a:t> </a:t>
            </a:r>
            <a:r>
              <a:rPr lang="en-US" dirty="0" err="1" smtClean="0"/>
              <a:t>Galeri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), 2) </a:t>
            </a:r>
            <a:r>
              <a:rPr lang="en-US" b="1" dirty="0" err="1" smtClean="0"/>
              <a:t>Tubagus</a:t>
            </a:r>
            <a:r>
              <a:rPr lang="en-US" b="1" dirty="0" smtClean="0"/>
              <a:t> </a:t>
            </a:r>
            <a:r>
              <a:rPr lang="en-US" b="1" dirty="0" err="1" smtClean="0"/>
              <a:t>Svarajati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Kritikus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"</a:t>
            </a:r>
            <a:r>
              <a:rPr lang="en-US" dirty="0" err="1" smtClean="0"/>
              <a:t>Photagogos</a:t>
            </a:r>
            <a:r>
              <a:rPr lang="en-US" dirty="0" smtClean="0"/>
              <a:t>"), 3) </a:t>
            </a:r>
            <a:r>
              <a:rPr lang="en-US" b="1" dirty="0" err="1" smtClean="0"/>
              <a:t>Rukardi</a:t>
            </a:r>
            <a:r>
              <a:rPr lang="en-US" b="1" dirty="0" smtClean="0"/>
              <a:t> Ahmad </a:t>
            </a:r>
            <a:r>
              <a:rPr lang="en-US" dirty="0" smtClean="0"/>
              <a:t>(</a:t>
            </a:r>
            <a:r>
              <a:rPr lang="en-US" dirty="0" err="1" smtClean="0"/>
              <a:t>Redpel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Merdeka</a:t>
            </a:r>
            <a:r>
              <a:rPr lang="en-US" dirty="0" smtClean="0"/>
              <a:t>).</a:t>
            </a:r>
          </a:p>
          <a:p>
            <a:pPr marL="465138" indent="0">
              <a:buNone/>
            </a:pPr>
            <a:endParaRPr lang="en-US" dirty="0" smtClean="0"/>
          </a:p>
        </p:txBody>
      </p:sp>
      <p:sp>
        <p:nvSpPr>
          <p:cNvPr id="4" name="Teardrop 3"/>
          <p:cNvSpPr/>
          <p:nvPr/>
        </p:nvSpPr>
        <p:spPr>
          <a:xfrm>
            <a:off x="8305800" y="6096000"/>
            <a:ext cx="609600" cy="609600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1527</Words>
  <Application>Microsoft Office PowerPoint</Application>
  <PresentationFormat>On-screen Show (4:3)</PresentationFormat>
  <Paragraphs>325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PERSIAPAN PERINGATAN HARI SANTRI 22 OKTOBER 2016  “Dari Pesantren untuk Indonesia” #harisantri2016  Kementerian Agama RI Direktorat Jenderal Pendidikan Islam Direktorat Pendidikan Diniyah dan Pondok Pesantren  Hotel Mercure Ancol, 13-15 Oktober 2016</vt:lpstr>
      <vt:lpstr>MUQADDIMAH</vt:lpstr>
      <vt:lpstr>Rencana Kegiatan</vt:lpstr>
      <vt:lpstr>Tujuan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RUNDOWN ACARA MALAM GEBYAR HARI SANTRI “Dari Pesantren Untuk Indonesia”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testimoni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TU_PONTREN</dc:creator>
  <cp:lastModifiedBy>lenovo</cp:lastModifiedBy>
  <cp:revision>90</cp:revision>
  <cp:lastPrinted>2016-08-30T02:07:18Z</cp:lastPrinted>
  <dcterms:created xsi:type="dcterms:W3CDTF">2016-08-26T11:19:24Z</dcterms:created>
  <dcterms:modified xsi:type="dcterms:W3CDTF">2016-09-05T02:05:05Z</dcterms:modified>
</cp:coreProperties>
</file>