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3F4F-4F77-450A-9FFA-08351D57C9FA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FEE89-241D-4C71-94FC-9EB37774E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NURS </a:t>
            </a:r>
            <a:r>
              <a:rPr lang="en-US" dirty="0" smtClean="0"/>
              <a:t>109: </a:t>
            </a:r>
            <a:r>
              <a:rPr lang="en-US" dirty="0"/>
              <a:t>NURSING PERSPECTIVES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MS. MABEL APAANYE AVANE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MS. FRANCISCA ACHALIWIE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COURSE OUTLINE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This course is designed to equip the student nurse with insight into historical development and legal aspects of the nursing profession. It </a:t>
            </a:r>
            <a:r>
              <a:rPr lang="en-US" dirty="0" smtClean="0"/>
              <a:t>will also help </a:t>
            </a:r>
            <a:r>
              <a:rPr lang="en-US" dirty="0"/>
              <a:t>the student to accustom </a:t>
            </a:r>
            <a:r>
              <a:rPr lang="en-US" dirty="0" smtClean="0"/>
              <a:t>him/herself </a:t>
            </a:r>
            <a:r>
              <a:rPr lang="en-US" dirty="0"/>
              <a:t>with the bodies (organizations) in nursing.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dirty="0"/>
              <a:t>COURSE OBJECTIVES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500" dirty="0"/>
              <a:t>By the end of the course, the student will:</a:t>
            </a:r>
          </a:p>
          <a:p>
            <a:pPr lvl="0"/>
            <a:r>
              <a:rPr lang="en-US" sz="2500" dirty="0"/>
              <a:t>Narrate the history of nursing</a:t>
            </a:r>
          </a:p>
          <a:p>
            <a:pPr lvl="0"/>
            <a:r>
              <a:rPr lang="en-US" sz="2500" dirty="0"/>
              <a:t>Describe the functions of the various nursing associations and councils</a:t>
            </a:r>
          </a:p>
          <a:p>
            <a:pPr lvl="0"/>
            <a:r>
              <a:rPr lang="en-US" sz="2500" dirty="0"/>
              <a:t>Describe the educational programs of nurses and identify their role in the health team.</a:t>
            </a:r>
          </a:p>
          <a:p>
            <a:pPr lvl="0"/>
            <a:r>
              <a:rPr lang="en-US" sz="2500" dirty="0"/>
              <a:t>List the ethical code of conduct and apply it to meet the needs of the profession</a:t>
            </a:r>
          </a:p>
          <a:p>
            <a:pPr lvl="0"/>
            <a:r>
              <a:rPr lang="en-US" sz="2500" dirty="0"/>
              <a:t>Discuss the legal rights, duties and responsibilities of the nurse in relation to the state laws.</a:t>
            </a:r>
          </a:p>
          <a:p>
            <a:pPr lvl="0"/>
            <a:r>
              <a:rPr lang="en-US" sz="2500" dirty="0"/>
              <a:t>Describe the major beliefs of the </a:t>
            </a:r>
            <a:r>
              <a:rPr lang="en-US" sz="2500" dirty="0" smtClean="0"/>
              <a:t>various religious denominations </a:t>
            </a:r>
            <a:r>
              <a:rPr lang="en-US" sz="2500" dirty="0"/>
              <a:t>and </a:t>
            </a:r>
            <a:r>
              <a:rPr lang="en-US" sz="2500" dirty="0" smtClean="0"/>
              <a:t>the effect </a:t>
            </a:r>
            <a:r>
              <a:rPr lang="en-US" sz="2500" dirty="0"/>
              <a:t>of </a:t>
            </a:r>
            <a:r>
              <a:rPr lang="en-US" sz="2500" dirty="0" smtClean="0"/>
              <a:t>their </a:t>
            </a:r>
            <a:r>
              <a:rPr lang="en-US" sz="2500" dirty="0"/>
              <a:t>beliefs on the individual.</a:t>
            </a:r>
          </a:p>
          <a:p>
            <a:pPr lvl="0"/>
            <a:r>
              <a:rPr lang="en-US" sz="2500" dirty="0"/>
              <a:t>Identify the </a:t>
            </a:r>
            <a:r>
              <a:rPr lang="en-US" sz="2500" dirty="0" smtClean="0"/>
              <a:t>role </a:t>
            </a:r>
            <a:r>
              <a:rPr lang="en-US" sz="2500" dirty="0"/>
              <a:t>of the hospital chaplain in nursing.</a:t>
            </a:r>
          </a:p>
          <a:p>
            <a:pPr>
              <a:buNone/>
            </a:pPr>
            <a:endParaRPr lang="en-US" sz="2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COURSE CONTENT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/>
              <a:t>Introduction to nursing</a:t>
            </a:r>
            <a:endParaRPr lang="en-US" dirty="0"/>
          </a:p>
          <a:p>
            <a:pPr lvl="0"/>
            <a:r>
              <a:rPr lang="en-US" sz="3000" dirty="0"/>
              <a:t>History and development of nursing before and after 1900 in the world and in Ghana</a:t>
            </a:r>
            <a:r>
              <a:rPr lang="en-US" sz="3000" dirty="0" smtClean="0"/>
              <a:t>.</a:t>
            </a:r>
            <a:endParaRPr lang="en-US" sz="3000" dirty="0"/>
          </a:p>
          <a:p>
            <a:pPr lvl="0"/>
            <a:r>
              <a:rPr lang="en-US" sz="3000" dirty="0" smtClean="0"/>
              <a:t>Nursing </a:t>
            </a:r>
            <a:r>
              <a:rPr lang="en-US" sz="3000"/>
              <a:t>and </a:t>
            </a:r>
            <a:r>
              <a:rPr lang="en-US" sz="3000" smtClean="0"/>
              <a:t>midwifery </a:t>
            </a:r>
            <a:r>
              <a:rPr lang="en-US" sz="3000" dirty="0"/>
              <a:t>council </a:t>
            </a:r>
            <a:r>
              <a:rPr lang="en-US" sz="3000" dirty="0" smtClean="0"/>
              <a:t>of </a:t>
            </a:r>
            <a:r>
              <a:rPr lang="en-US" sz="3000" dirty="0"/>
              <a:t>Ghana</a:t>
            </a:r>
          </a:p>
          <a:p>
            <a:pPr lvl="0"/>
            <a:r>
              <a:rPr lang="en-US" sz="3000" dirty="0" smtClean="0"/>
              <a:t>Nursing </a:t>
            </a:r>
            <a:r>
              <a:rPr lang="en-US" sz="3000" dirty="0"/>
              <a:t>associations; Ghana Registered Nurses Association, Ghana Registered Midwives’ Association, International Council of Nurses, The Commonwealth Nurses’ Federation, the West African College of Nursing and International Council of Midwives.</a:t>
            </a:r>
          </a:p>
          <a:p>
            <a:pPr lvl="0"/>
            <a:r>
              <a:rPr lang="en-US" sz="3000" dirty="0"/>
              <a:t>Ethics and ethical code in nursing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COURSE CONTENT CONT’D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Ethical issues in nursing: individuality of man, bill of patients rights, consent for treatment, clinical trials, confidentiality, patients properties, signing legal documents e.g. witnessing wills; the nurses pledge</a:t>
            </a:r>
          </a:p>
          <a:p>
            <a:pPr lvl="0"/>
            <a:r>
              <a:rPr lang="en-US" dirty="0"/>
              <a:t>The law, the nurse and society, legal rights and responsibilities</a:t>
            </a:r>
          </a:p>
          <a:p>
            <a:pPr lvl="0"/>
            <a:r>
              <a:rPr lang="en-US" dirty="0"/>
              <a:t>Human rights charter, patients charter</a:t>
            </a:r>
          </a:p>
          <a:p>
            <a:pPr lvl="0"/>
            <a:r>
              <a:rPr lang="en-US" dirty="0"/>
              <a:t>The nurse as a witness in court</a:t>
            </a:r>
          </a:p>
          <a:p>
            <a:r>
              <a:rPr lang="en-US" dirty="0"/>
              <a:t>Common offences: tort, negligence, assault, false imprisonment, battery, defamation (libel, slander) etc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COURSE CONTENT CONT’D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Criminal </a:t>
            </a:r>
            <a:r>
              <a:rPr lang="en-US" dirty="0"/>
              <a:t>offences to person and property: murder, rape, manslaughter, infanticide, mayhem, larceny, burglary and embezzlement.</a:t>
            </a:r>
          </a:p>
          <a:p>
            <a:pPr lvl="0"/>
            <a:r>
              <a:rPr lang="en-US" dirty="0"/>
              <a:t>Nurses’ regulation L.I. 683</a:t>
            </a:r>
          </a:p>
          <a:p>
            <a:pPr lvl="0"/>
            <a:r>
              <a:rPr lang="en-US" dirty="0"/>
              <a:t>Nurses and midwives Decree NRCD 117: Nursing registration and re-registration</a:t>
            </a:r>
          </a:p>
          <a:p>
            <a:pPr lvl="0"/>
            <a:r>
              <a:rPr lang="en-US" dirty="0"/>
              <a:t>Identification and notification of Coroners case, autopsy and inquest</a:t>
            </a:r>
          </a:p>
          <a:p>
            <a:pPr lvl="0"/>
            <a:r>
              <a:rPr lang="en-US" dirty="0"/>
              <a:t>Spiritual needs of the patient</a:t>
            </a:r>
          </a:p>
          <a:p>
            <a:pPr lvl="0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COURSE CONTENT CONT’D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Assessment of spiritual needs: spiritual healing, concepts and beliefs about illness</a:t>
            </a:r>
          </a:p>
          <a:p>
            <a:pPr lvl="0"/>
            <a:r>
              <a:rPr lang="en-US" dirty="0" smtClean="0"/>
              <a:t> The duties responsibilities of the hospital chaplain</a:t>
            </a:r>
          </a:p>
          <a:p>
            <a:pPr lvl="0"/>
            <a:r>
              <a:rPr lang="en-US" dirty="0" smtClean="0"/>
              <a:t>Major religious beliefs; Christianity, Islam, Judaism etc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STUDENT EVALUATION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Continuous Assessment	-	</a:t>
            </a:r>
            <a:r>
              <a:rPr lang="en-US" dirty="0" smtClean="0"/>
              <a:t>30%: This </a:t>
            </a:r>
            <a:r>
              <a:rPr lang="en-US" dirty="0"/>
              <a:t>will comprise 1 group assignment, </a:t>
            </a:r>
            <a:r>
              <a:rPr lang="en-US"/>
              <a:t>1 </a:t>
            </a:r>
            <a:r>
              <a:rPr lang="en-US" smtClean="0"/>
              <a:t>quiz </a:t>
            </a:r>
            <a:r>
              <a:rPr lang="en-US" dirty="0"/>
              <a:t>and IA</a:t>
            </a:r>
          </a:p>
          <a:p>
            <a:r>
              <a:rPr lang="en-US" dirty="0"/>
              <a:t>End of semester	-		70%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err="1"/>
              <a:t>Jooste</a:t>
            </a:r>
            <a:r>
              <a:rPr lang="en-US" dirty="0"/>
              <a:t>, K. (2010) The principles and practice of nursing and health care: Ethos and professional practice, management, staff development, and research. Pretoria: Van </a:t>
            </a:r>
            <a:r>
              <a:rPr lang="en-US" dirty="0" err="1"/>
              <a:t>Schaik</a:t>
            </a:r>
            <a:r>
              <a:rPr lang="en-US"/>
              <a:t> </a:t>
            </a:r>
            <a:r>
              <a:rPr lang="en-US" smtClean="0"/>
              <a:t>publishers</a:t>
            </a:r>
          </a:p>
          <a:p>
            <a:pPr marL="0" lv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Meyer, S.M., </a:t>
            </a:r>
            <a:r>
              <a:rPr lang="en-US" dirty="0" err="1"/>
              <a:t>Naude</a:t>
            </a:r>
            <a:r>
              <a:rPr lang="en-US" dirty="0"/>
              <a:t>, M., </a:t>
            </a:r>
            <a:r>
              <a:rPr lang="en-US" dirty="0" err="1"/>
              <a:t>Shangase</a:t>
            </a:r>
            <a:r>
              <a:rPr lang="en-US" dirty="0"/>
              <a:t>, N.C., and Van </a:t>
            </a:r>
            <a:r>
              <a:rPr lang="en-US" dirty="0" err="1"/>
              <a:t>Niekerk</a:t>
            </a:r>
            <a:r>
              <a:rPr lang="en-US" dirty="0"/>
              <a:t>, S.E. (2009) The nursing unit manager: a comprehensive guide (3</a:t>
            </a:r>
            <a:r>
              <a:rPr lang="en-US" baseline="30000" dirty="0"/>
              <a:t>rd</a:t>
            </a:r>
            <a:r>
              <a:rPr lang="en-US" dirty="0"/>
              <a:t> ed.) Johannesburg, South Africa: Heinemann publishers (Pty) Ltd.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453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NURS 109: NURSING PERSPECTIVES </vt:lpstr>
      <vt:lpstr>COURSE OUTLINE </vt:lpstr>
      <vt:lpstr>COURSE OBJECTIVES </vt:lpstr>
      <vt:lpstr>COURSE CONTENT </vt:lpstr>
      <vt:lpstr>COURSE CONTENT CONT’D </vt:lpstr>
      <vt:lpstr>COURSE CONTENT CONT’D </vt:lpstr>
      <vt:lpstr>COURSE CONTENT CONT’D </vt:lpstr>
      <vt:lpstr>STUDENT EVALUATION </vt:lpstr>
      <vt:lpstr>READING LIST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 207: NURSING PERSPECTIVES</dc:title>
  <dc:creator>MABEL</dc:creator>
  <cp:lastModifiedBy>FRANCISCA</cp:lastModifiedBy>
  <cp:revision>53</cp:revision>
  <dcterms:created xsi:type="dcterms:W3CDTF">2015-03-23T08:38:27Z</dcterms:created>
  <dcterms:modified xsi:type="dcterms:W3CDTF">2015-09-17T10:46:18Z</dcterms:modified>
</cp:coreProperties>
</file>