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sldIdLst>
    <p:sldId id="256" r:id="rId2"/>
    <p:sldId id="264" r:id="rId3"/>
    <p:sldId id="258" r:id="rId4"/>
    <p:sldId id="259" r:id="rId5"/>
    <p:sldId id="260" r:id="rId6"/>
    <p:sldId id="261" r:id="rId7"/>
    <p:sldId id="263" r:id="rId8"/>
    <p:sldId id="265" r:id="rId9"/>
    <p:sldId id="266" r:id="rId10"/>
    <p:sldId id="277" r:id="rId11"/>
    <p:sldId id="268" r:id="rId12"/>
    <p:sldId id="275" r:id="rId13"/>
    <p:sldId id="276" r:id="rId14"/>
    <p:sldId id="278" r:id="rId15"/>
  </p:sldIdLst>
  <p:sldSz cx="12192000" cy="6858000"/>
  <p:notesSz cx="6858000" cy="9144000"/>
  <p:custDataLst>
    <p:tags r:id="rId17"/>
  </p:custDataLst>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Средний стиль 2 — акцент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Средний стиль 2 — акцент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Средний стиль 2 — акцент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ABFCF23-3B69-468F-B69F-88F6DE6A72F2}" styleName="Средний стиль 1 — акцент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0A1B5D5-9B99-4C35-A422-299274C87663}" styleName="Средний стиль 1 — акцент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9DCAF9ED-07DC-4A11-8D7F-57B35C25682E}" styleName="Средний стиль 1 — акцент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2" d="100"/>
          <a:sy n="72" d="100"/>
        </p:scale>
        <p:origin x="576"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A9706D5-4E24-4FFA-9FC2-A571CF192CE3}" type="datetimeFigureOut">
              <a:rPr lang="ru-RU" smtClean="0"/>
              <a:t>11.05.2015</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B03C89B-98A0-41DB-AB10-B1DE1A3F7160}" type="slidenum">
              <a:rPr lang="ru-RU" smtClean="0"/>
              <a:t>‹#›</a:t>
            </a:fld>
            <a:endParaRPr lang="ru-RU"/>
          </a:p>
        </p:txBody>
      </p:sp>
    </p:spTree>
    <p:extLst>
      <p:ext uri="{BB962C8B-B14F-4D97-AF65-F5344CB8AC3E}">
        <p14:creationId xmlns:p14="http://schemas.microsoft.com/office/powerpoint/2010/main" val="19044903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8B03C89B-98A0-41DB-AB10-B1DE1A3F7160}" type="slidenum">
              <a:rPr lang="ru-RU" smtClean="0"/>
              <a:t>1</a:t>
            </a:fld>
            <a:endParaRPr lang="ru-RU"/>
          </a:p>
        </p:txBody>
      </p:sp>
    </p:spTree>
    <p:extLst>
      <p:ext uri="{BB962C8B-B14F-4D97-AF65-F5344CB8AC3E}">
        <p14:creationId xmlns:p14="http://schemas.microsoft.com/office/powerpoint/2010/main" val="28997685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8B03C89B-98A0-41DB-AB10-B1DE1A3F7160}" type="slidenum">
              <a:rPr lang="ru-RU" smtClean="0"/>
              <a:t>10</a:t>
            </a:fld>
            <a:endParaRPr lang="ru-RU"/>
          </a:p>
        </p:txBody>
      </p:sp>
    </p:spTree>
    <p:extLst>
      <p:ext uri="{BB962C8B-B14F-4D97-AF65-F5344CB8AC3E}">
        <p14:creationId xmlns:p14="http://schemas.microsoft.com/office/powerpoint/2010/main" val="22054686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8B03C89B-98A0-41DB-AB10-B1DE1A3F7160}" type="slidenum">
              <a:rPr lang="ru-RU" smtClean="0"/>
              <a:t>11</a:t>
            </a:fld>
            <a:endParaRPr lang="ru-RU"/>
          </a:p>
        </p:txBody>
      </p:sp>
    </p:spTree>
    <p:extLst>
      <p:ext uri="{BB962C8B-B14F-4D97-AF65-F5344CB8AC3E}">
        <p14:creationId xmlns:p14="http://schemas.microsoft.com/office/powerpoint/2010/main" val="28832423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8B03C89B-98A0-41DB-AB10-B1DE1A3F7160}" type="slidenum">
              <a:rPr lang="ru-RU" smtClean="0"/>
              <a:t>12</a:t>
            </a:fld>
            <a:endParaRPr lang="ru-RU"/>
          </a:p>
        </p:txBody>
      </p:sp>
    </p:spTree>
    <p:extLst>
      <p:ext uri="{BB962C8B-B14F-4D97-AF65-F5344CB8AC3E}">
        <p14:creationId xmlns:p14="http://schemas.microsoft.com/office/powerpoint/2010/main" val="17018650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8B03C89B-98A0-41DB-AB10-B1DE1A3F7160}" type="slidenum">
              <a:rPr lang="ru-RU" smtClean="0"/>
              <a:t>13</a:t>
            </a:fld>
            <a:endParaRPr lang="ru-RU"/>
          </a:p>
        </p:txBody>
      </p:sp>
    </p:spTree>
    <p:extLst>
      <p:ext uri="{BB962C8B-B14F-4D97-AF65-F5344CB8AC3E}">
        <p14:creationId xmlns:p14="http://schemas.microsoft.com/office/powerpoint/2010/main" val="19300019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8B03C89B-98A0-41DB-AB10-B1DE1A3F7160}" type="slidenum">
              <a:rPr lang="ru-RU" smtClean="0"/>
              <a:t>14</a:t>
            </a:fld>
            <a:endParaRPr lang="ru-RU"/>
          </a:p>
        </p:txBody>
      </p:sp>
    </p:spTree>
    <p:extLst>
      <p:ext uri="{BB962C8B-B14F-4D97-AF65-F5344CB8AC3E}">
        <p14:creationId xmlns:p14="http://schemas.microsoft.com/office/powerpoint/2010/main" val="37486350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8B03C89B-98A0-41DB-AB10-B1DE1A3F7160}" type="slidenum">
              <a:rPr lang="ru-RU" smtClean="0"/>
              <a:t>2</a:t>
            </a:fld>
            <a:endParaRPr lang="ru-RU"/>
          </a:p>
        </p:txBody>
      </p:sp>
    </p:spTree>
    <p:extLst>
      <p:ext uri="{BB962C8B-B14F-4D97-AF65-F5344CB8AC3E}">
        <p14:creationId xmlns:p14="http://schemas.microsoft.com/office/powerpoint/2010/main" val="16644885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8B03C89B-98A0-41DB-AB10-B1DE1A3F7160}" type="slidenum">
              <a:rPr lang="ru-RU" smtClean="0"/>
              <a:t>3</a:t>
            </a:fld>
            <a:endParaRPr lang="ru-RU"/>
          </a:p>
        </p:txBody>
      </p:sp>
    </p:spTree>
    <p:extLst>
      <p:ext uri="{BB962C8B-B14F-4D97-AF65-F5344CB8AC3E}">
        <p14:creationId xmlns:p14="http://schemas.microsoft.com/office/powerpoint/2010/main" val="1339475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8B03C89B-98A0-41DB-AB10-B1DE1A3F7160}" type="slidenum">
              <a:rPr lang="ru-RU" smtClean="0"/>
              <a:t>4</a:t>
            </a:fld>
            <a:endParaRPr lang="ru-RU"/>
          </a:p>
        </p:txBody>
      </p:sp>
    </p:spTree>
    <p:extLst>
      <p:ext uri="{BB962C8B-B14F-4D97-AF65-F5344CB8AC3E}">
        <p14:creationId xmlns:p14="http://schemas.microsoft.com/office/powerpoint/2010/main" val="10598343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8B03C89B-98A0-41DB-AB10-B1DE1A3F7160}" type="slidenum">
              <a:rPr lang="ru-RU" smtClean="0"/>
              <a:t>5</a:t>
            </a:fld>
            <a:endParaRPr lang="ru-RU"/>
          </a:p>
        </p:txBody>
      </p:sp>
    </p:spTree>
    <p:extLst>
      <p:ext uri="{BB962C8B-B14F-4D97-AF65-F5344CB8AC3E}">
        <p14:creationId xmlns:p14="http://schemas.microsoft.com/office/powerpoint/2010/main" val="7252778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8B03C89B-98A0-41DB-AB10-B1DE1A3F7160}" type="slidenum">
              <a:rPr lang="ru-RU" smtClean="0"/>
              <a:t>6</a:t>
            </a:fld>
            <a:endParaRPr lang="ru-RU"/>
          </a:p>
        </p:txBody>
      </p:sp>
    </p:spTree>
    <p:extLst>
      <p:ext uri="{BB962C8B-B14F-4D97-AF65-F5344CB8AC3E}">
        <p14:creationId xmlns:p14="http://schemas.microsoft.com/office/powerpoint/2010/main" val="148191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8B03C89B-98A0-41DB-AB10-B1DE1A3F7160}" type="slidenum">
              <a:rPr lang="ru-RU" smtClean="0"/>
              <a:t>7</a:t>
            </a:fld>
            <a:endParaRPr lang="ru-RU"/>
          </a:p>
        </p:txBody>
      </p:sp>
    </p:spTree>
    <p:extLst>
      <p:ext uri="{BB962C8B-B14F-4D97-AF65-F5344CB8AC3E}">
        <p14:creationId xmlns:p14="http://schemas.microsoft.com/office/powerpoint/2010/main" val="12388228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8B03C89B-98A0-41DB-AB10-B1DE1A3F7160}" type="slidenum">
              <a:rPr lang="ru-RU" smtClean="0"/>
              <a:t>8</a:t>
            </a:fld>
            <a:endParaRPr lang="ru-RU"/>
          </a:p>
        </p:txBody>
      </p:sp>
    </p:spTree>
    <p:extLst>
      <p:ext uri="{BB962C8B-B14F-4D97-AF65-F5344CB8AC3E}">
        <p14:creationId xmlns:p14="http://schemas.microsoft.com/office/powerpoint/2010/main" val="15800040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8B03C89B-98A0-41DB-AB10-B1DE1A3F7160}" type="slidenum">
              <a:rPr lang="ru-RU" smtClean="0"/>
              <a:t>9</a:t>
            </a:fld>
            <a:endParaRPr lang="ru-RU"/>
          </a:p>
        </p:txBody>
      </p:sp>
    </p:spTree>
    <p:extLst>
      <p:ext uri="{BB962C8B-B14F-4D97-AF65-F5344CB8AC3E}">
        <p14:creationId xmlns:p14="http://schemas.microsoft.com/office/powerpoint/2010/main" val="25708145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2E6735D6-9A6E-495F-8427-57A15B4F4CA8}" type="datetimeFigureOut">
              <a:rPr lang="ru-RU" smtClean="0"/>
              <a:t>11.05.2015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46AD88E-78ED-4BCA-B062-AE9B44EBA87F}" type="slidenum">
              <a:rPr lang="ru-RU" smtClean="0"/>
              <a:t>‹#›</a:t>
            </a:fld>
            <a:endParaRPr lang="ru-RU"/>
          </a:p>
        </p:txBody>
      </p:sp>
    </p:spTree>
    <p:extLst>
      <p:ext uri="{BB962C8B-B14F-4D97-AF65-F5344CB8AC3E}">
        <p14:creationId xmlns:p14="http://schemas.microsoft.com/office/powerpoint/2010/main" val="369991218"/>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2E6735D6-9A6E-495F-8427-57A15B4F4CA8}" type="datetimeFigureOut">
              <a:rPr lang="ru-RU" smtClean="0"/>
              <a:t>11.05.2015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46AD88E-78ED-4BCA-B062-AE9B44EBA87F}" type="slidenum">
              <a:rPr lang="ru-RU" smtClean="0"/>
              <a:t>‹#›</a:t>
            </a:fld>
            <a:endParaRPr lang="ru-RU"/>
          </a:p>
        </p:txBody>
      </p:sp>
    </p:spTree>
    <p:extLst>
      <p:ext uri="{BB962C8B-B14F-4D97-AF65-F5344CB8AC3E}">
        <p14:creationId xmlns:p14="http://schemas.microsoft.com/office/powerpoint/2010/main" val="10764307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2E6735D6-9A6E-495F-8427-57A15B4F4CA8}" type="datetimeFigureOut">
              <a:rPr lang="ru-RU" smtClean="0"/>
              <a:t>11.05.2015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46AD88E-78ED-4BCA-B062-AE9B44EBA87F}" type="slidenum">
              <a:rPr lang="ru-RU" smtClean="0"/>
              <a:t>‹#›</a:t>
            </a:fld>
            <a:endParaRPr lang="ru-RU"/>
          </a:p>
        </p:txBody>
      </p:sp>
    </p:spTree>
    <p:extLst>
      <p:ext uri="{BB962C8B-B14F-4D97-AF65-F5344CB8AC3E}">
        <p14:creationId xmlns:p14="http://schemas.microsoft.com/office/powerpoint/2010/main" val="38973371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2E6735D6-9A6E-495F-8427-57A15B4F4CA8}" type="datetimeFigureOut">
              <a:rPr lang="ru-RU" smtClean="0"/>
              <a:t>11.05.2015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46AD88E-78ED-4BCA-B062-AE9B44EBA87F}" type="slidenum">
              <a:rPr lang="ru-RU" smtClean="0"/>
              <a:t>‹#›</a:t>
            </a:fld>
            <a:endParaRPr lang="ru-RU"/>
          </a:p>
        </p:txBody>
      </p:sp>
    </p:spTree>
    <p:extLst>
      <p:ext uri="{BB962C8B-B14F-4D97-AF65-F5344CB8AC3E}">
        <p14:creationId xmlns:p14="http://schemas.microsoft.com/office/powerpoint/2010/main" val="2655270094"/>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2E6735D6-9A6E-495F-8427-57A15B4F4CA8}" type="datetimeFigureOut">
              <a:rPr lang="ru-RU" smtClean="0"/>
              <a:t>11.05.2015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46AD88E-78ED-4BCA-B062-AE9B44EBA87F}" type="slidenum">
              <a:rPr lang="ru-RU" smtClean="0"/>
              <a:t>‹#›</a:t>
            </a:fld>
            <a:endParaRPr lang="ru-RU"/>
          </a:p>
        </p:txBody>
      </p:sp>
    </p:spTree>
    <p:extLst>
      <p:ext uri="{BB962C8B-B14F-4D97-AF65-F5344CB8AC3E}">
        <p14:creationId xmlns:p14="http://schemas.microsoft.com/office/powerpoint/2010/main" val="154899331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2E6735D6-9A6E-495F-8427-57A15B4F4CA8}" type="datetimeFigureOut">
              <a:rPr lang="ru-RU" smtClean="0"/>
              <a:t>11.05.2015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46AD88E-78ED-4BCA-B062-AE9B44EBA87F}" type="slidenum">
              <a:rPr lang="ru-RU" smtClean="0"/>
              <a:t>‹#›</a:t>
            </a:fld>
            <a:endParaRPr lang="ru-RU"/>
          </a:p>
        </p:txBody>
      </p:sp>
    </p:spTree>
    <p:extLst>
      <p:ext uri="{BB962C8B-B14F-4D97-AF65-F5344CB8AC3E}">
        <p14:creationId xmlns:p14="http://schemas.microsoft.com/office/powerpoint/2010/main" val="789863692"/>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2E6735D6-9A6E-495F-8427-57A15B4F4CA8}" type="datetimeFigureOut">
              <a:rPr lang="ru-RU" smtClean="0"/>
              <a:t>11.05.2015</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D46AD88E-78ED-4BCA-B062-AE9B44EBA87F}" type="slidenum">
              <a:rPr lang="ru-RU" smtClean="0"/>
              <a:t>‹#›</a:t>
            </a:fld>
            <a:endParaRPr lang="ru-RU"/>
          </a:p>
        </p:txBody>
      </p:sp>
    </p:spTree>
    <p:extLst>
      <p:ext uri="{BB962C8B-B14F-4D97-AF65-F5344CB8AC3E}">
        <p14:creationId xmlns:p14="http://schemas.microsoft.com/office/powerpoint/2010/main" val="9699969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2E6735D6-9A6E-495F-8427-57A15B4F4CA8}" type="datetimeFigureOut">
              <a:rPr lang="ru-RU" smtClean="0"/>
              <a:t>11.05.2015</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D46AD88E-78ED-4BCA-B062-AE9B44EBA87F}" type="slidenum">
              <a:rPr lang="ru-RU" smtClean="0"/>
              <a:t>‹#›</a:t>
            </a:fld>
            <a:endParaRPr lang="ru-RU"/>
          </a:p>
        </p:txBody>
      </p:sp>
    </p:spTree>
    <p:extLst>
      <p:ext uri="{BB962C8B-B14F-4D97-AF65-F5344CB8AC3E}">
        <p14:creationId xmlns:p14="http://schemas.microsoft.com/office/powerpoint/2010/main" val="31496160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2E6735D6-9A6E-495F-8427-57A15B4F4CA8}" type="datetimeFigureOut">
              <a:rPr lang="ru-RU" smtClean="0"/>
              <a:t>11.05.2015</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D46AD88E-78ED-4BCA-B062-AE9B44EBA87F}" type="slidenum">
              <a:rPr lang="ru-RU" smtClean="0"/>
              <a:t>‹#›</a:t>
            </a:fld>
            <a:endParaRPr lang="ru-RU"/>
          </a:p>
        </p:txBody>
      </p:sp>
    </p:spTree>
    <p:extLst>
      <p:ext uri="{BB962C8B-B14F-4D97-AF65-F5344CB8AC3E}">
        <p14:creationId xmlns:p14="http://schemas.microsoft.com/office/powerpoint/2010/main" val="23289335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2E6735D6-9A6E-495F-8427-57A15B4F4CA8}" type="datetimeFigureOut">
              <a:rPr lang="ru-RU" smtClean="0"/>
              <a:t>11.05.2015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46AD88E-78ED-4BCA-B062-AE9B44EBA87F}" type="slidenum">
              <a:rPr lang="ru-RU" smtClean="0"/>
              <a:t>‹#›</a:t>
            </a:fld>
            <a:endParaRPr lang="ru-RU"/>
          </a:p>
        </p:txBody>
      </p:sp>
    </p:spTree>
    <p:extLst>
      <p:ext uri="{BB962C8B-B14F-4D97-AF65-F5344CB8AC3E}">
        <p14:creationId xmlns:p14="http://schemas.microsoft.com/office/powerpoint/2010/main" val="3840484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2E6735D6-9A6E-495F-8427-57A15B4F4CA8}" type="datetimeFigureOut">
              <a:rPr lang="ru-RU" smtClean="0"/>
              <a:t>11.05.2015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46AD88E-78ED-4BCA-B062-AE9B44EBA87F}" type="slidenum">
              <a:rPr lang="ru-RU" smtClean="0"/>
              <a:t>‹#›</a:t>
            </a:fld>
            <a:endParaRPr lang="ru-RU"/>
          </a:p>
        </p:txBody>
      </p:sp>
    </p:spTree>
    <p:extLst>
      <p:ext uri="{BB962C8B-B14F-4D97-AF65-F5344CB8AC3E}">
        <p14:creationId xmlns:p14="http://schemas.microsoft.com/office/powerpoint/2010/main" val="30511446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E6735D6-9A6E-495F-8427-57A15B4F4CA8}" type="datetimeFigureOut">
              <a:rPr lang="ru-RU" smtClean="0"/>
              <a:t>11.05.2015</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46AD88E-78ED-4BCA-B062-AE9B44EBA87F}" type="slidenum">
              <a:rPr lang="ru-RU" smtClean="0"/>
              <a:t>‹#›</a:t>
            </a:fld>
            <a:endParaRPr lang="ru-RU"/>
          </a:p>
        </p:txBody>
      </p:sp>
    </p:spTree>
    <p:extLst>
      <p:ext uri="{BB962C8B-B14F-4D97-AF65-F5344CB8AC3E}">
        <p14:creationId xmlns:p14="http://schemas.microsoft.com/office/powerpoint/2010/main" val="12504300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6.jpe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0" y="161469"/>
            <a:ext cx="12192000" cy="2387600"/>
          </a:xfrm>
        </p:spPr>
        <p:txBody>
          <a:bodyPr>
            <a:noAutofit/>
          </a:bodyPr>
          <a:lstStyle/>
          <a:p>
            <a:r>
              <a:rPr lang="ru-RU" sz="4600" b="1" i="1" dirty="0" smtClean="0">
                <a:solidFill>
                  <a:srgbClr val="002060"/>
                </a:solidFill>
                <a:effectLst>
                  <a:outerShdw blurRad="38100" dist="38100" dir="2700000" algn="tl">
                    <a:srgbClr val="000000">
                      <a:alpha val="43137"/>
                    </a:srgbClr>
                  </a:outerShdw>
                </a:effectLst>
              </a:rPr>
              <a:t>Презентация к уроку по учебному предмету «Литература» в 5 </a:t>
            </a:r>
            <a:r>
              <a:rPr lang="ru-RU" sz="4600" b="1" i="1" dirty="0" err="1" smtClean="0">
                <a:solidFill>
                  <a:srgbClr val="002060"/>
                </a:solidFill>
                <a:effectLst>
                  <a:outerShdw blurRad="38100" dist="38100" dir="2700000" algn="tl">
                    <a:srgbClr val="000000">
                      <a:alpha val="43137"/>
                    </a:srgbClr>
                  </a:outerShdw>
                </a:effectLst>
              </a:rPr>
              <a:t>кл</a:t>
            </a:r>
            <a:r>
              <a:rPr lang="ru-RU" sz="4600" b="1" i="1" dirty="0" smtClean="0">
                <a:solidFill>
                  <a:srgbClr val="002060"/>
                </a:solidFill>
                <a:effectLst>
                  <a:outerShdw blurRad="38100" dist="38100" dir="2700000" algn="tl">
                    <a:srgbClr val="000000">
                      <a:alpha val="43137"/>
                    </a:srgbClr>
                  </a:outerShdw>
                </a:effectLst>
              </a:rPr>
              <a:t>. на тему: </a:t>
            </a:r>
            <a:br>
              <a:rPr lang="ru-RU" sz="4600" b="1" i="1" dirty="0" smtClean="0">
                <a:solidFill>
                  <a:srgbClr val="002060"/>
                </a:solidFill>
                <a:effectLst>
                  <a:outerShdw blurRad="38100" dist="38100" dir="2700000" algn="tl">
                    <a:srgbClr val="000000">
                      <a:alpha val="43137"/>
                    </a:srgbClr>
                  </a:outerShdw>
                </a:effectLst>
              </a:rPr>
            </a:br>
            <a:r>
              <a:rPr lang="ru-RU" sz="4600" b="1" i="1" dirty="0" smtClean="0">
                <a:solidFill>
                  <a:srgbClr val="002060"/>
                </a:solidFill>
                <a:effectLst>
                  <a:outerShdw blurRad="38100" dist="38100" dir="2700000" algn="tl">
                    <a:srgbClr val="000000">
                      <a:alpha val="43137"/>
                    </a:srgbClr>
                  </a:outerShdw>
                </a:effectLst>
              </a:rPr>
              <a:t>«Х. К. Андерсен. </a:t>
            </a:r>
            <a:r>
              <a:rPr lang="ru-RU" sz="4600" b="1" i="1" dirty="0" smtClean="0">
                <a:solidFill>
                  <a:srgbClr val="002060"/>
                </a:solidFill>
                <a:effectLst>
                  <a:outerShdw blurRad="38100" dist="38100" dir="2700000" algn="tl">
                    <a:srgbClr val="000000">
                      <a:alpha val="43137"/>
                    </a:srgbClr>
                  </a:outerShdw>
                </a:effectLst>
              </a:rPr>
              <a:t/>
            </a:r>
            <a:br>
              <a:rPr lang="ru-RU" sz="4600" b="1" i="1" dirty="0" smtClean="0">
                <a:solidFill>
                  <a:srgbClr val="002060"/>
                </a:solidFill>
                <a:effectLst>
                  <a:outerShdw blurRad="38100" dist="38100" dir="2700000" algn="tl">
                    <a:srgbClr val="000000">
                      <a:alpha val="43137"/>
                    </a:srgbClr>
                  </a:outerShdw>
                </a:effectLst>
              </a:rPr>
            </a:br>
            <a:r>
              <a:rPr lang="ru-RU" sz="4600" b="1" i="1" dirty="0" smtClean="0">
                <a:solidFill>
                  <a:srgbClr val="002060"/>
                </a:solidFill>
                <a:effectLst>
                  <a:outerShdw blurRad="38100" dist="38100" dir="2700000" algn="tl">
                    <a:srgbClr val="000000">
                      <a:alpha val="43137"/>
                    </a:srgbClr>
                  </a:outerShdw>
                </a:effectLst>
              </a:rPr>
              <a:t>Сказка </a:t>
            </a:r>
            <a:r>
              <a:rPr lang="ru-RU" sz="4600" b="1" i="1" dirty="0" smtClean="0">
                <a:solidFill>
                  <a:srgbClr val="002060"/>
                </a:solidFill>
                <a:effectLst>
                  <a:outerShdw blurRad="38100" dist="38100" dir="2700000" algn="tl">
                    <a:srgbClr val="000000">
                      <a:alpha val="43137"/>
                    </a:srgbClr>
                  </a:outerShdw>
                </a:effectLst>
              </a:rPr>
              <a:t>«Снежная </a:t>
            </a:r>
            <a:r>
              <a:rPr lang="ru-RU" sz="4600" b="1" i="1" smtClean="0">
                <a:solidFill>
                  <a:srgbClr val="002060"/>
                </a:solidFill>
                <a:effectLst>
                  <a:outerShdw blurRad="38100" dist="38100" dir="2700000" algn="tl">
                    <a:srgbClr val="000000">
                      <a:alpha val="43137"/>
                    </a:srgbClr>
                  </a:outerShdw>
                </a:effectLst>
              </a:rPr>
              <a:t>королева» Кай </a:t>
            </a:r>
            <a:r>
              <a:rPr lang="ru-RU" sz="4600" b="1" i="1" dirty="0" smtClean="0">
                <a:solidFill>
                  <a:srgbClr val="002060"/>
                </a:solidFill>
                <a:effectLst>
                  <a:outerShdw blurRad="38100" dist="38100" dir="2700000" algn="tl">
                    <a:srgbClr val="000000">
                      <a:alpha val="43137"/>
                    </a:srgbClr>
                  </a:outerShdw>
                </a:effectLst>
              </a:rPr>
              <a:t>и Герда»</a:t>
            </a:r>
            <a:endParaRPr lang="ru-RU" sz="4600" b="1" i="1" dirty="0">
              <a:solidFill>
                <a:srgbClr val="002060"/>
              </a:solidFill>
              <a:effectLst>
                <a:outerShdw blurRad="38100" dist="38100" dir="2700000" algn="tl">
                  <a:srgbClr val="000000">
                    <a:alpha val="43137"/>
                  </a:srgbClr>
                </a:outerShdw>
              </a:effectLst>
            </a:endParaRPr>
          </a:p>
        </p:txBody>
      </p:sp>
      <p:sp>
        <p:nvSpPr>
          <p:cNvPr id="3" name="Подзаголовок 2"/>
          <p:cNvSpPr>
            <a:spLocks noGrp="1"/>
          </p:cNvSpPr>
          <p:nvPr>
            <p:ph type="subTitle" idx="1"/>
          </p:nvPr>
        </p:nvSpPr>
        <p:spPr>
          <a:xfrm>
            <a:off x="2918848" y="5043381"/>
            <a:ext cx="9144000" cy="1655762"/>
          </a:xfrm>
        </p:spPr>
        <p:txBody>
          <a:bodyPr>
            <a:normAutofit/>
          </a:bodyPr>
          <a:lstStyle/>
          <a:p>
            <a:pPr algn="r"/>
            <a:r>
              <a:rPr lang="ru-RU" sz="2200" i="1" dirty="0" smtClean="0">
                <a:solidFill>
                  <a:schemeClr val="bg2">
                    <a:lumMod val="25000"/>
                  </a:schemeClr>
                </a:solidFill>
                <a:effectLst>
                  <a:outerShdw blurRad="38100" dist="38100" dir="2700000" algn="tl">
                    <a:srgbClr val="000000">
                      <a:alpha val="43137"/>
                    </a:srgbClr>
                  </a:outerShdw>
                </a:effectLst>
              </a:rPr>
              <a:t>Подготовила: Войнович Екатерина Сергеевна, </a:t>
            </a:r>
          </a:p>
          <a:p>
            <a:pPr algn="r"/>
            <a:r>
              <a:rPr lang="ru-RU" sz="2200" i="1" dirty="0" smtClean="0">
                <a:solidFill>
                  <a:schemeClr val="bg2">
                    <a:lumMod val="25000"/>
                  </a:schemeClr>
                </a:solidFill>
                <a:effectLst>
                  <a:outerShdw blurRad="38100" dist="38100" dir="2700000" algn="tl">
                    <a:srgbClr val="000000">
                      <a:alpha val="43137"/>
                    </a:srgbClr>
                  </a:outerShdw>
                </a:effectLst>
              </a:rPr>
              <a:t>учитель русского языка и литературы МАОУ СОШ №17 </a:t>
            </a:r>
          </a:p>
          <a:p>
            <a:pPr algn="r"/>
            <a:r>
              <a:rPr lang="ru-RU" sz="2200" i="1" dirty="0" smtClean="0">
                <a:solidFill>
                  <a:schemeClr val="bg2">
                    <a:lumMod val="25000"/>
                  </a:schemeClr>
                </a:solidFill>
                <a:effectLst>
                  <a:outerShdw blurRad="38100" dist="38100" dir="2700000" algn="tl">
                    <a:srgbClr val="000000">
                      <a:alpha val="43137"/>
                    </a:srgbClr>
                  </a:outerShdw>
                </a:effectLst>
              </a:rPr>
              <a:t>г. Славянска-на-Кубани</a:t>
            </a:r>
            <a:endParaRPr lang="ru-RU" sz="2200" i="1" dirty="0">
              <a:solidFill>
                <a:schemeClr val="bg2">
                  <a:lumMod val="25000"/>
                </a:schemeClr>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50927907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sz="4800" b="1" i="1" dirty="0" smtClean="0">
                <a:solidFill>
                  <a:srgbClr val="002060"/>
                </a:solidFill>
                <a:effectLst>
                  <a:outerShdw blurRad="38100" dist="38100" dir="2700000" algn="tl">
                    <a:srgbClr val="000000">
                      <a:alpha val="43137"/>
                    </a:srgbClr>
                  </a:outerShdw>
                </a:effectLst>
              </a:rPr>
              <a:t>Работа в группах</a:t>
            </a:r>
            <a:br>
              <a:rPr lang="ru-RU" sz="4800" b="1" i="1" dirty="0" smtClean="0">
                <a:solidFill>
                  <a:srgbClr val="002060"/>
                </a:solidFill>
                <a:effectLst>
                  <a:outerShdw blurRad="38100" dist="38100" dir="2700000" algn="tl">
                    <a:srgbClr val="000000">
                      <a:alpha val="43137"/>
                    </a:srgbClr>
                  </a:outerShdw>
                </a:effectLst>
              </a:rPr>
            </a:br>
            <a:r>
              <a:rPr lang="ru-RU" sz="4800" b="1" i="1" dirty="0">
                <a:solidFill>
                  <a:srgbClr val="002060"/>
                </a:solidFill>
                <a:effectLst>
                  <a:outerShdw blurRad="38100" dist="38100" dir="2700000" algn="tl">
                    <a:srgbClr val="000000">
                      <a:alpha val="43137"/>
                    </a:srgbClr>
                  </a:outerShdw>
                </a:effectLst>
              </a:rPr>
              <a:t>Н</a:t>
            </a:r>
            <a:r>
              <a:rPr lang="ru-RU" sz="4800" b="1" i="1" dirty="0" smtClean="0">
                <a:solidFill>
                  <a:srgbClr val="002060"/>
                </a:solidFill>
                <a:effectLst>
                  <a:outerShdw blurRad="38100" dist="38100" dir="2700000" algn="tl">
                    <a:srgbClr val="000000">
                      <a:alpha val="43137"/>
                    </a:srgbClr>
                  </a:outerShdw>
                </a:effectLst>
              </a:rPr>
              <a:t>айдите соответствия</a:t>
            </a:r>
            <a:endParaRPr lang="ru-RU" sz="4800" b="1" i="1" dirty="0">
              <a:solidFill>
                <a:srgbClr val="002060"/>
              </a:solidFill>
              <a:effectLst>
                <a:outerShdw blurRad="38100" dist="38100" dir="2700000" algn="tl">
                  <a:srgbClr val="000000">
                    <a:alpha val="43137"/>
                  </a:srgbClr>
                </a:outerShdw>
              </a:effectLst>
            </a:endParaRPr>
          </a:p>
        </p:txBody>
      </p:sp>
      <p:graphicFrame>
        <p:nvGraphicFramePr>
          <p:cNvPr id="4" name="Объект 3"/>
          <p:cNvGraphicFramePr>
            <a:graphicFrameLocks noGrp="1"/>
          </p:cNvGraphicFramePr>
          <p:nvPr>
            <p:ph idx="1"/>
            <p:extLst>
              <p:ext uri="{D42A27DB-BD31-4B8C-83A1-F6EECF244321}">
                <p14:modId xmlns:p14="http://schemas.microsoft.com/office/powerpoint/2010/main" val="663948930"/>
              </p:ext>
            </p:extLst>
          </p:nvPr>
        </p:nvGraphicFramePr>
        <p:xfrm>
          <a:off x="838200" y="1825625"/>
          <a:ext cx="10515600" cy="3235960"/>
        </p:xfrm>
        <a:graphic>
          <a:graphicData uri="http://schemas.openxmlformats.org/drawingml/2006/table">
            <a:tbl>
              <a:tblPr firstRow="1" bandRow="1"/>
              <a:tblGrid>
                <a:gridCol w="2609850"/>
                <a:gridCol w="7905750"/>
              </a:tblGrid>
              <a:tr h="370840">
                <a:tc>
                  <a:txBody>
                    <a:bodyPr/>
                    <a:lstStyle/>
                    <a:p>
                      <a:endParaRPr lang="ru-RU" dirty="0"/>
                    </a:p>
                  </a:txBody>
                  <a:tcPr/>
                </a:tc>
                <a:tc>
                  <a:txBody>
                    <a:bodyPr/>
                    <a:lstStyle/>
                    <a:p>
                      <a:r>
                        <a:rPr lang="ru-RU" dirty="0" smtClean="0"/>
                        <a:t>«…в большой соломенной шляпе, расписанной чудесными цветами»</a:t>
                      </a:r>
                      <a:endParaRPr lang="ru-RU" dirty="0"/>
                    </a:p>
                  </a:txBody>
                  <a:tcPr/>
                </a:tc>
              </a:tr>
              <a:tr h="370840">
                <a:tc>
                  <a:txBody>
                    <a:bodyPr/>
                    <a:lstStyle/>
                    <a:p>
                      <a:endParaRPr lang="ru-RU" dirty="0"/>
                    </a:p>
                  </a:txBody>
                  <a:tcPr/>
                </a:tc>
                <a:tc>
                  <a:txBody>
                    <a:bodyPr/>
                    <a:lstStyle/>
                    <a:p>
                      <a:r>
                        <a:rPr lang="ru-RU" dirty="0" smtClean="0"/>
                        <a:t>«необычайно прекрасные, была вся изо льда, из ослепительно сверкающего льда! И, однако, живая!» </a:t>
                      </a:r>
                      <a:endParaRPr lang="ru-RU" dirty="0"/>
                    </a:p>
                  </a:txBody>
                  <a:tcPr/>
                </a:tc>
              </a:tr>
              <a:tr h="370840">
                <a:tc>
                  <a:txBody>
                    <a:bodyPr/>
                    <a:lstStyle/>
                    <a:p>
                      <a:endParaRPr lang="ru-RU" dirty="0"/>
                    </a:p>
                  </a:txBody>
                  <a:tcPr/>
                </a:tc>
                <a:tc>
                  <a:txBody>
                    <a:bodyPr/>
                    <a:lstStyle/>
                    <a:p>
                      <a:r>
                        <a:rPr lang="ru-RU" dirty="0" smtClean="0"/>
                        <a:t>«Злой-презлой, сущий дьявол».</a:t>
                      </a:r>
                      <a:endParaRPr lang="ru-RU" dirty="0"/>
                    </a:p>
                  </a:txBody>
                  <a:tcPr/>
                </a:tc>
              </a:tr>
              <a:tr h="370840">
                <a:tc>
                  <a:txBody>
                    <a:bodyPr/>
                    <a:lstStyle/>
                    <a:p>
                      <a:endParaRPr lang="ru-RU"/>
                    </a:p>
                  </a:txBody>
                  <a:tcPr/>
                </a:tc>
                <a:tc>
                  <a:txBody>
                    <a:bodyPr/>
                    <a:lstStyle/>
                    <a:p>
                      <a:r>
                        <a:rPr lang="ru-RU" dirty="0" smtClean="0"/>
                        <a:t>«…держался он вообще непринужденно и мило».</a:t>
                      </a:r>
                      <a:endParaRPr lang="ru-RU" dirty="0"/>
                    </a:p>
                  </a:txBody>
                  <a:tcPr/>
                </a:tc>
              </a:tr>
              <a:tr h="370840">
                <a:tc>
                  <a:txBody>
                    <a:bodyPr/>
                    <a:lstStyle/>
                    <a:p>
                      <a:endParaRPr lang="ru-RU"/>
                    </a:p>
                  </a:txBody>
                  <a:tcPr/>
                </a:tc>
                <a:tc>
                  <a:txBody>
                    <a:bodyPr/>
                    <a:lstStyle/>
                    <a:p>
                      <a:r>
                        <a:rPr lang="ru-RU" dirty="0" smtClean="0"/>
                        <a:t>«Ах, как ныли ее бедные, усталые ножки»</a:t>
                      </a:r>
                      <a:endParaRPr lang="ru-RU" dirty="0"/>
                    </a:p>
                  </a:txBody>
                  <a:tcPr/>
                </a:tc>
              </a:tr>
              <a:tr h="370840">
                <a:tc>
                  <a:txBody>
                    <a:bodyPr/>
                    <a:lstStyle/>
                    <a:p>
                      <a:endParaRPr lang="ru-RU"/>
                    </a:p>
                  </a:txBody>
                  <a:tcPr/>
                </a:tc>
                <a:tc>
                  <a:txBody>
                    <a:bodyPr/>
                    <a:lstStyle/>
                    <a:p>
                      <a:r>
                        <a:rPr lang="ru-RU" dirty="0" smtClean="0"/>
                        <a:t>«Умница, каких свет не видывал!»</a:t>
                      </a:r>
                      <a:endParaRPr lang="ru-RU" dirty="0"/>
                    </a:p>
                  </a:txBody>
                  <a:tcPr/>
                </a:tc>
              </a:tr>
              <a:tr h="370840">
                <a:tc>
                  <a:txBody>
                    <a:bodyPr/>
                    <a:lstStyle/>
                    <a:p>
                      <a:endParaRPr lang="ru-RU"/>
                    </a:p>
                  </a:txBody>
                  <a:tcPr/>
                </a:tc>
                <a:tc>
                  <a:txBody>
                    <a:bodyPr/>
                    <a:lstStyle/>
                    <a:p>
                      <a:r>
                        <a:rPr lang="ru-RU" dirty="0" smtClean="0"/>
                        <a:t>«Он сидел на одном месте, бледный, неподвижный, словно не живой».</a:t>
                      </a:r>
                      <a:endParaRPr lang="ru-RU" dirty="0"/>
                    </a:p>
                  </a:txBody>
                  <a:tcPr/>
                </a:tc>
              </a:tr>
              <a:tr h="370840">
                <a:tc>
                  <a:txBody>
                    <a:bodyPr/>
                    <a:lstStyle/>
                    <a:p>
                      <a:endParaRPr lang="ru-RU" dirty="0"/>
                    </a:p>
                  </a:txBody>
                  <a:tcPr/>
                </a:tc>
                <a:tc>
                  <a:txBody>
                    <a:bodyPr/>
                    <a:lstStyle/>
                    <a:p>
                      <a:r>
                        <a:rPr lang="ru-RU" dirty="0" smtClean="0"/>
                        <a:t>«Глаза</a:t>
                      </a:r>
                      <a:r>
                        <a:rPr lang="ru-RU" baseline="0" dirty="0" smtClean="0"/>
                        <a:t> у нее были совсем черные, но какие то печальные».</a:t>
                      </a:r>
                      <a:endParaRPr lang="ru-RU" dirty="0"/>
                    </a:p>
                  </a:txBody>
                  <a:tcPr/>
                </a:tc>
              </a:tr>
            </a:tbl>
          </a:graphicData>
        </a:graphic>
      </p:graphicFrame>
      <p:sp>
        <p:nvSpPr>
          <p:cNvPr id="5" name="TextBox 4"/>
          <p:cNvSpPr txBox="1"/>
          <p:nvPr/>
        </p:nvSpPr>
        <p:spPr>
          <a:xfrm>
            <a:off x="2882686" y="5687878"/>
            <a:ext cx="1495585" cy="369332"/>
          </a:xfrm>
          <a:prstGeom prst="rect">
            <a:avLst/>
          </a:prstGeom>
          <a:noFill/>
        </p:spPr>
        <p:txBody>
          <a:bodyPr wrap="square" rtlCol="0">
            <a:spAutoFit/>
          </a:bodyPr>
          <a:lstStyle/>
          <a:p>
            <a:r>
              <a:rPr lang="ru-RU" b="1" i="1" dirty="0" smtClean="0">
                <a:solidFill>
                  <a:srgbClr val="FF0000"/>
                </a:solidFill>
                <a:effectLst>
                  <a:outerShdw blurRad="38100" dist="38100" dir="2700000" algn="tl">
                    <a:srgbClr val="000000">
                      <a:alpha val="43137"/>
                    </a:srgbClr>
                  </a:outerShdw>
                </a:effectLst>
              </a:rPr>
              <a:t>Для справок</a:t>
            </a:r>
            <a:r>
              <a:rPr lang="ru-RU" dirty="0" smtClean="0"/>
              <a:t>:</a:t>
            </a:r>
            <a:endParaRPr lang="ru-RU" dirty="0"/>
          </a:p>
        </p:txBody>
      </p:sp>
      <p:sp>
        <p:nvSpPr>
          <p:cNvPr id="6" name="TextBox 5"/>
          <p:cNvSpPr txBox="1"/>
          <p:nvPr/>
        </p:nvSpPr>
        <p:spPr>
          <a:xfrm>
            <a:off x="4841768" y="5687878"/>
            <a:ext cx="862737" cy="369332"/>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wrap="none" rtlCol="0">
            <a:spAutoFit/>
          </a:bodyPr>
          <a:lstStyle/>
          <a:p>
            <a:r>
              <a:rPr lang="ru-RU" dirty="0" smtClean="0"/>
              <a:t>Тролль</a:t>
            </a:r>
            <a:endParaRPr lang="ru-RU" dirty="0"/>
          </a:p>
        </p:txBody>
      </p:sp>
      <p:sp>
        <p:nvSpPr>
          <p:cNvPr id="7" name="TextBox 6"/>
          <p:cNvSpPr txBox="1"/>
          <p:nvPr/>
        </p:nvSpPr>
        <p:spPr>
          <a:xfrm>
            <a:off x="5768014" y="5687878"/>
            <a:ext cx="2017155" cy="369332"/>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wrap="none" rtlCol="0">
            <a:spAutoFit/>
          </a:bodyPr>
          <a:lstStyle/>
          <a:p>
            <a:r>
              <a:rPr lang="ru-RU" dirty="0" smtClean="0"/>
              <a:t>Снежная королева</a:t>
            </a:r>
            <a:endParaRPr lang="ru-RU" dirty="0"/>
          </a:p>
        </p:txBody>
      </p:sp>
      <p:sp>
        <p:nvSpPr>
          <p:cNvPr id="8" name="TextBox 7"/>
          <p:cNvSpPr txBox="1"/>
          <p:nvPr/>
        </p:nvSpPr>
        <p:spPr>
          <a:xfrm>
            <a:off x="7848678" y="5687878"/>
            <a:ext cx="544444" cy="369332"/>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wrap="none" rtlCol="0">
            <a:spAutoFit/>
          </a:bodyPr>
          <a:lstStyle/>
          <a:p>
            <a:r>
              <a:rPr lang="ru-RU" dirty="0" smtClean="0"/>
              <a:t>Кай</a:t>
            </a:r>
            <a:endParaRPr lang="ru-RU" dirty="0"/>
          </a:p>
        </p:txBody>
      </p:sp>
      <p:sp>
        <p:nvSpPr>
          <p:cNvPr id="9" name="TextBox 8"/>
          <p:cNvSpPr txBox="1"/>
          <p:nvPr/>
        </p:nvSpPr>
        <p:spPr>
          <a:xfrm>
            <a:off x="8456631" y="5687878"/>
            <a:ext cx="731482" cy="369332"/>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wrap="none" rtlCol="0">
            <a:spAutoFit/>
          </a:bodyPr>
          <a:lstStyle/>
          <a:p>
            <a:r>
              <a:rPr lang="ru-RU" dirty="0" smtClean="0"/>
              <a:t>Герда</a:t>
            </a:r>
            <a:endParaRPr lang="ru-RU" dirty="0"/>
          </a:p>
        </p:txBody>
      </p:sp>
      <p:sp>
        <p:nvSpPr>
          <p:cNvPr id="10" name="TextBox 9"/>
          <p:cNvSpPr txBox="1"/>
          <p:nvPr/>
        </p:nvSpPr>
        <p:spPr>
          <a:xfrm>
            <a:off x="9247349" y="5687878"/>
            <a:ext cx="2106451" cy="369332"/>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wrap="square" rtlCol="0">
            <a:spAutoFit/>
          </a:bodyPr>
          <a:lstStyle/>
          <a:p>
            <a:r>
              <a:rPr lang="ru-RU" dirty="0" smtClean="0"/>
              <a:t>Старушка-колдунья</a:t>
            </a:r>
            <a:endParaRPr lang="ru-RU" dirty="0"/>
          </a:p>
        </p:txBody>
      </p:sp>
      <p:sp>
        <p:nvSpPr>
          <p:cNvPr id="11" name="TextBox 10"/>
          <p:cNvSpPr txBox="1"/>
          <p:nvPr/>
        </p:nvSpPr>
        <p:spPr>
          <a:xfrm>
            <a:off x="4841768" y="6133410"/>
            <a:ext cx="1242520" cy="369332"/>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wrap="none" rtlCol="0">
            <a:spAutoFit/>
          </a:bodyPr>
          <a:lstStyle/>
          <a:p>
            <a:r>
              <a:rPr lang="ru-RU" dirty="0" smtClean="0"/>
              <a:t>Принцесса</a:t>
            </a:r>
            <a:endParaRPr lang="ru-RU" dirty="0"/>
          </a:p>
        </p:txBody>
      </p:sp>
      <p:sp>
        <p:nvSpPr>
          <p:cNvPr id="12" name="TextBox 11"/>
          <p:cNvSpPr txBox="1"/>
          <p:nvPr/>
        </p:nvSpPr>
        <p:spPr>
          <a:xfrm>
            <a:off x="6373624" y="6133410"/>
            <a:ext cx="824265" cy="369332"/>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wrap="none" rtlCol="0">
            <a:spAutoFit/>
          </a:bodyPr>
          <a:lstStyle/>
          <a:p>
            <a:r>
              <a:rPr lang="ru-RU" dirty="0" smtClean="0"/>
              <a:t>Принц</a:t>
            </a:r>
            <a:endParaRPr lang="ru-RU" dirty="0"/>
          </a:p>
        </p:txBody>
      </p:sp>
      <p:sp>
        <p:nvSpPr>
          <p:cNvPr id="13" name="TextBox 12"/>
          <p:cNvSpPr txBox="1"/>
          <p:nvPr/>
        </p:nvSpPr>
        <p:spPr>
          <a:xfrm>
            <a:off x="7487225" y="6133410"/>
            <a:ext cx="2494975" cy="369332"/>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wrap="square" rtlCol="0">
            <a:spAutoFit/>
          </a:bodyPr>
          <a:lstStyle/>
          <a:p>
            <a:r>
              <a:rPr lang="ru-RU" dirty="0" smtClean="0"/>
              <a:t>Маленькая разбойница</a:t>
            </a:r>
            <a:endParaRPr lang="ru-RU" dirty="0"/>
          </a:p>
        </p:txBody>
      </p:sp>
    </p:spTree>
    <p:extLst>
      <p:ext uri="{BB962C8B-B14F-4D97-AF65-F5344CB8AC3E}">
        <p14:creationId xmlns:p14="http://schemas.microsoft.com/office/powerpoint/2010/main" val="285593232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1.875E-6 -0.00023 L -1.875E-6 0.00023 C -0.00078 -0.00417 -0.00117 -0.0081 -0.00221 -0.01157 C -0.0026 -0.01343 -0.00364 -0.01458 -0.00429 -0.0162 C -0.00482 -0.01829 -0.00482 -0.02106 -0.0056 -0.02292 C -0.00599 -0.02431 -0.00664 -0.02523 -0.0069 -0.02662 C -0.00794 -0.03032 -0.0082 -0.03472 -0.00963 -0.03796 C -0.01041 -0.03935 -0.01094 -0.04097 -0.01159 -0.04236 C -0.01458 -0.04861 -0.01549 -0.04954 -0.01771 -0.05625 C -0.02435 -0.07523 -0.01693 -0.05602 -0.02318 -0.07338 C -0.02656 -0.08218 -0.02643 -0.08056 -0.03073 -0.09028 C -0.03164 -0.09259 -0.03268 -0.09514 -0.03346 -0.09745 C -0.0345 -0.1 -0.03515 -0.10278 -0.0362 -0.10532 C -0.03737 -0.1081 -0.03893 -0.11042 -0.04036 -0.11319 C -0.04127 -0.11528 -0.04206 -0.11782 -0.04297 -0.12014 C -0.04622 -0.1287 -0.04674 -0.13102 -0.04974 -0.13819 C -0.05208 -0.14421 -0.05456 -0.15 -0.05729 -0.15556 C -0.05846 -0.15764 -0.0595 -0.15995 -0.06068 -0.16227 C -0.06185 -0.16505 -0.06289 -0.16782 -0.06393 -0.17037 C -0.0651 -0.17269 -0.06653 -0.17477 -0.06745 -0.17708 C -0.06849 -0.17963 -0.06914 -0.18264 -0.07005 -0.18519 C -0.07513 -0.19745 -0.07187 -0.18704 -0.07838 -0.19884 C -0.07916 -0.20046 -0.07943 -0.20278 -0.08047 -0.20463 C -0.08294 -0.20926 -0.08581 -0.21389 -0.08854 -0.21829 C -0.08945 -0.21991 -0.0901 -0.22153 -0.09127 -0.22292 C -0.09245 -0.22431 -0.09349 -0.22569 -0.09466 -0.22731 C -0.09583 -0.22917 -0.09687 -0.23125 -0.09791 -0.2331 C -0.09935 -0.23495 -0.10091 -0.23588 -0.10208 -0.23773 C -0.10338 -0.23981 -0.10403 -0.24259 -0.10547 -0.24444 C -0.11458 -0.25718 -0.11133 -0.25023 -0.11914 -0.25833 C -0.12187 -0.26111 -0.12461 -0.26435 -0.12721 -0.26736 C -0.12864 -0.26898 -0.13008 -0.26991 -0.13138 -0.27199 C -0.1332 -0.275 -0.13528 -0.2787 -0.1375 -0.28125 C -0.13854 -0.28218 -0.13971 -0.28264 -0.14088 -0.28356 C -0.14219 -0.28565 -0.14349 -0.28819 -0.14492 -0.29028 C -0.1457 -0.2912 -0.14674 -0.29167 -0.14765 -0.29259 C -0.14922 -0.29398 -0.15091 -0.29537 -0.15247 -0.29699 C -0.15325 -0.29792 -0.15364 -0.29931 -0.15456 -0.30046 C -0.15677 -0.3037 -0.15885 -0.30694 -0.1612 -0.30972 C -0.16419 -0.31296 -0.16693 -0.31713 -0.17005 -0.31991 C -0.17187 -0.3213 -0.17383 -0.32245 -0.17552 -0.32431 C -0.17669 -0.32546 -0.17721 -0.32801 -0.17825 -0.32917 C -0.17943 -0.33056 -0.18112 -0.33125 -0.18229 -0.33241 C -0.18359 -0.3338 -0.1845 -0.33588 -0.18568 -0.33704 C -0.18685 -0.33819 -0.18802 -0.33843 -0.18919 -0.33935 C -0.1901 -0.34028 -0.19088 -0.34167 -0.19179 -0.34259 C -0.19323 -0.34421 -0.19466 -0.3456 -0.19583 -0.34722 C -0.19687 -0.34838 -0.19765 -0.34954 -0.1987 -0.35093 C -0.2 -0.35231 -0.20143 -0.3537 -0.20273 -0.35532 C -0.2039 -0.35671 -0.20508 -0.35833 -0.20612 -0.35995 C -0.20716 -0.36134 -0.20768 -0.36319 -0.20885 -0.36435 C -0.20963 -0.36528 -0.21068 -0.36505 -0.21159 -0.36551 C -0.21276 -0.36713 -0.2138 -0.36852 -0.21497 -0.37014 C -0.21562 -0.37083 -0.21627 -0.37153 -0.21706 -0.37222 C -0.2181 -0.37407 -0.21914 -0.37569 -0.22031 -0.37708 C -0.22213 -0.37894 -0.22435 -0.37917 -0.22578 -0.38148 C -0.22877 -0.38634 -0.22695 -0.38472 -0.23125 -0.38611 C -0.23229 -0.38727 -0.23346 -0.38843 -0.23476 -0.38958 C -0.23528 -0.39005 -0.23607 -0.39005 -0.23672 -0.39074 C -0.23789 -0.39167 -0.23893 -0.39306 -0.2401 -0.39398 C -0.24075 -0.39444 -0.24153 -0.39468 -0.24206 -0.39514 C -0.2444 -0.39745 -0.24635 -0.40116 -0.24896 -0.40208 C -0.24987 -0.40255 -0.25078 -0.40278 -0.25169 -0.40324 C -0.25469 -0.40509 -0.2539 -0.40532 -0.25638 -0.40787 C -0.25885 -0.40995 -0.25898 -0.40995 -0.2612 -0.41111 C -0.26419 -0.41875 -0.26315 -0.41551 -0.26445 -0.42014 L -0.26445 -0.41991 " pathEditMode="relative" rAng="0" ptsTypes="AAAAAAAAAAAAAAAAAAAAAAAAAAAAAAAAAAAAAAAAAAAAAAAAAAAAAAAAAAAAAAAAAAA">
                                      <p:cBhvr>
                                        <p:cTn id="6" dur="2000" fill="hold"/>
                                        <p:tgtEl>
                                          <p:spTgt spid="6"/>
                                        </p:tgtEl>
                                        <p:attrNameLst>
                                          <p:attrName>ppt_x</p:attrName>
                                          <p:attrName>ppt_y</p:attrName>
                                        </p:attrNameLst>
                                      </p:cBhvr>
                                      <p:rCtr x="-13229" y="-20972"/>
                                    </p:animMotion>
                                  </p:childTnLst>
                                </p:cTn>
                              </p:par>
                            </p:childTnLst>
                          </p:cTn>
                        </p:par>
                      </p:childTnLst>
                    </p:cTn>
                  </p:par>
                </p:childTnLst>
              </p:cTn>
              <p:nextCondLst>
                <p:cond evt="onClick" delay="0">
                  <p:tgtEl>
                    <p:spTgt spid="6"/>
                  </p:tgtEl>
                </p:cond>
              </p:nextCondLst>
            </p:seq>
            <p:seq concurrent="1" nextAc="seek">
              <p:cTn id="7" restart="whenNotActive" fill="hold" evtFilter="cancelBubble" nodeType="interactiveSeq">
                <p:stCondLst>
                  <p:cond evt="onClick" delay="0">
                    <p:tgtEl>
                      <p:spTgt spid="7"/>
                    </p:tgtEl>
                  </p:cond>
                </p:stCondLst>
                <p:endSync evt="end" delay="0">
                  <p:rtn val="all"/>
                </p:endSync>
                <p:childTnLst>
                  <p:par>
                    <p:cTn id="8" fill="hold">
                      <p:stCondLst>
                        <p:cond delay="0"/>
                      </p:stCondLst>
                      <p:childTnLst>
                        <p:par>
                          <p:cTn id="9" fill="hold">
                            <p:stCondLst>
                              <p:cond delay="0"/>
                            </p:stCondLst>
                            <p:childTnLst>
                              <p:par>
                                <p:cTn id="10" presetID="0" presetClass="path" presetSubtype="0" accel="50000" decel="50000" fill="hold" grpId="0" nodeType="clickEffect">
                                  <p:stCondLst>
                                    <p:cond delay="0"/>
                                  </p:stCondLst>
                                  <p:childTnLst>
                                    <p:animMotion origin="layout" path="M 8.33333E-7 -0.00023 L 8.33333E-7 0.00023 C -0.00221 -0.00347 -0.00443 -0.00602 -0.00612 -0.00949 C -0.00716 -0.01111 -0.00755 -0.01319 -0.0082 -0.01505 C -0.00859 -0.01597 -0.00912 -0.01644 -0.00964 -0.01736 C -0.01029 -0.01875 -0.01094 -0.02037 -0.01146 -0.02176 C -0.01302 -0.02963 -0.01094 -0.02014 -0.01419 -0.02963 C -0.01589 -0.03472 -0.01354 -0.03241 -0.01628 -0.03866 C -0.01732 -0.04144 -0.01914 -0.04282 -0.02031 -0.04537 C -0.0207 -0.04653 -0.02096 -0.04769 -0.02162 -0.04861 C -0.02292 -0.05116 -0.02448 -0.05301 -0.02565 -0.05556 L -0.0276 -0.05995 C -0.02774 -0.06111 -0.02787 -0.0625 -0.02826 -0.06343 C -0.02865 -0.06481 -0.02969 -0.06551 -0.03021 -0.06667 C -0.03125 -0.06852 -0.0319 -0.0706 -0.03294 -0.07245 C -0.0349 -0.07685 -0.03385 -0.075 -0.03555 -0.08032 C -0.03594 -0.08148 -0.03646 -0.08264 -0.03685 -0.0838 C -0.03802 -0.08681 -0.03906 -0.08958 -0.04024 -0.09259 C -0.04245 -0.09931 -0.04128 -0.09653 -0.04362 -0.10069 C -0.04505 -0.1088 -0.04271 -0.09861 -0.04831 -0.11088 C -0.05104 -0.11713 -0.04935 -0.11412 -0.05287 -0.11991 C -0.05534 -0.12824 -0.05287 -0.12083 -0.05612 -0.12778 C -0.06133 -0.13796 -0.05208 -0.12222 -0.06029 -0.13542 C -0.0612 -0.14074 -0.06081 -0.13935 -0.06354 -0.1456 C -0.06393 -0.14653 -0.06458 -0.14699 -0.06497 -0.14792 C -0.06589 -0.14977 -0.06667 -0.15185 -0.06758 -0.15347 C -0.06849 -0.15509 -0.0694 -0.15625 -0.07018 -0.1581 C -0.0707 -0.15949 -0.07109 -0.16111 -0.07162 -0.1625 C -0.07214 -0.16389 -0.07292 -0.16481 -0.07344 -0.16597 C -0.08112 -0.18241 -0.07279 -0.1669 -0.07826 -0.175 C -0.08229 -0.18056 -0.0793 -0.17847 -0.08307 -0.18032 C -0.08659 -0.18681 -0.08451 -0.18333 -0.09076 -0.19167 C -0.0918 -0.19282 -0.09297 -0.19352 -0.09349 -0.19514 C -0.09609 -0.20208 -0.09336 -0.19537 -0.09753 -0.20208 C -0.09948 -0.20509 -0.10117 -0.2081 -0.10287 -0.21111 C -0.10365 -0.21227 -0.10404 -0.21366 -0.10495 -0.21458 C -0.10573 -0.21528 -0.10638 -0.21597 -0.10677 -0.2169 C -0.10846 -0.21898 -0.10951 -0.2213 -0.11107 -0.22361 C -0.11159 -0.22454 -0.11198 -0.22593 -0.11289 -0.22685 L -0.11641 -0.23009 C -0.11849 -0.23565 -0.11667 -0.23194 -0.11953 -0.23588 C -0.13112 -0.25069 -0.12201 -0.24028 -0.12956 -0.24815 C -0.13346 -0.25255 -0.12982 -0.24838 -0.13359 -0.25394 C -0.13425 -0.25463 -0.1349 -0.25532 -0.13555 -0.25602 C -0.1405 -0.26713 -0.13464 -0.25509 -0.1401 -0.26296 C -0.1418 -0.26481 -0.14271 -0.26782 -0.14427 -0.26944 C -0.14596 -0.27153 -0.1474 -0.27269 -0.14896 -0.275 C -0.14935 -0.27569 -0.14987 -0.27685 -0.15039 -0.27731 C -0.1513 -0.2787 -0.1526 -0.27963 -0.15352 -0.28079 C -0.1543 -0.28218 -0.15482 -0.28403 -0.1556 -0.28519 C -0.15664 -0.28681 -0.15925 -0.28889 -0.16029 -0.28981 C -0.16524 -0.30116 -0.15925 -0.28889 -0.16497 -0.29676 C -0.16641 -0.29884 -0.16745 -0.30185 -0.16888 -0.30347 C -0.17344 -0.30856 -0.16862 -0.30278 -0.17305 -0.30926 C -0.1737 -0.31042 -0.17474 -0.31134 -0.17565 -0.31273 C -0.17617 -0.31319 -0.1763 -0.31389 -0.17695 -0.31458 C -0.1776 -0.31551 -0.17839 -0.31597 -0.17891 -0.3169 C -0.17995 -0.31829 -0.18073 -0.32014 -0.18151 -0.32153 C -0.18346 -0.32384 -0.18685 -0.32824 -0.18685 -0.32801 C -0.19089 -0.33889 -0.18867 -0.33519 -0.19297 -0.34074 C -0.19479 -0.34537 -0.19531 -0.34745 -0.19753 -0.35069 C -0.19831 -0.35162 -0.19896 -0.35208 -0.19974 -0.35301 C -0.20026 -0.35417 -0.20091 -0.35556 -0.20169 -0.35648 C -0.20234 -0.35741 -0.20352 -0.35764 -0.2043 -0.35856 C -0.21185 -0.36875 -0.20508 -0.36204 -0.21094 -0.36875 C -0.21211 -0.36991 -0.21315 -0.37083 -0.21432 -0.37199 C -0.21563 -0.37361 -0.21693 -0.37546 -0.21836 -0.37662 C -0.21914 -0.37731 -0.22018 -0.37801 -0.22096 -0.37894 C -0.22162 -0.3794 -0.2224 -0.38032 -0.22305 -0.38102 C -0.22383 -0.38194 -0.22487 -0.38241 -0.22565 -0.38333 C -0.22617 -0.38403 -0.22643 -0.38495 -0.22695 -0.38565 C -0.22826 -0.38727 -0.22982 -0.38819 -0.23086 -0.39005 C -0.23164 -0.3912 -0.23216 -0.39259 -0.23307 -0.39352 C -0.23346 -0.39444 -0.23438 -0.39444 -0.23503 -0.39491 C -0.23607 -0.3956 -0.23724 -0.3963 -0.23841 -0.39722 C -0.23958 -0.39931 -0.24089 -0.40139 -0.24232 -0.40278 C -0.2431 -0.40324 -0.24401 -0.40324 -0.24505 -0.4037 C -0.24635 -0.40509 -0.24792 -0.40625 -0.24896 -0.4081 C -0.24935 -0.40903 -0.24974 -0.40995 -0.25039 -0.41042 C -0.25156 -0.41157 -0.25313 -0.41181 -0.2543 -0.41273 C -0.25612 -0.41412 -0.25781 -0.41574 -0.25964 -0.41713 C -0.26107 -0.41829 -0.26224 -0.41991 -0.26367 -0.4206 L -0.26641 -0.42176 C -0.2724 -0.42708 -0.26966 -0.42546 -0.27448 -0.42731 C -0.27487 -0.42824 -0.27565 -0.42917 -0.2763 -0.42963 C -0.27747 -0.43056 -0.28216 -0.43171 -0.28294 -0.43194 C -0.28438 -0.43333 -0.28542 -0.43542 -0.28698 -0.43634 C -0.28932 -0.43796 -0.2918 -0.43843 -0.29362 -0.44097 C -0.29466 -0.44213 -0.29557 -0.44306 -0.29635 -0.44444 C -0.29688 -0.44514 -0.29714 -0.4463 -0.29766 -0.44653 C -0.2987 -0.44745 -0.3 -0.44745 -0.30104 -0.44769 C -0.30169 -0.44861 -0.30234 -0.45 -0.303 -0.45093 C -0.30625 -0.45486 -0.30482 -0.45185 -0.30781 -0.4544 C -0.30846 -0.45486 -0.30899 -0.45579 -0.30964 -0.45648 C -0.31198 -0.4588 -0.31211 -0.45856 -0.31432 -0.45995 C -0.31706 -0.46458 -0.31419 -0.46042 -0.31966 -0.46435 C -0.32044 -0.46505 -0.32109 -0.4662 -0.32162 -0.46667 C -0.32292 -0.46759 -0.32448 -0.46782 -0.32565 -0.46898 C -0.32774 -0.47106 -0.33086 -0.47431 -0.33307 -0.47569 C -0.33425 -0.47639 -0.33516 -0.47662 -0.33633 -0.47685 C -0.33711 -0.47755 -0.33763 -0.47847 -0.33841 -0.47917 C -0.33906 -0.47963 -0.33971 -0.47963 -0.34037 -0.48032 C -0.34102 -0.48079 -0.34115 -0.48218 -0.34167 -0.48264 C -0.34245 -0.48333 -0.34362 -0.48333 -0.3444 -0.48356 C -0.3457 -0.48426 -0.34701 -0.48542 -0.34831 -0.48588 C -0.34948 -0.48634 -0.35065 -0.48657 -0.35182 -0.48704 C -0.3526 -0.4875 -0.35352 -0.48796 -0.35443 -0.48819 C -0.35534 -0.48866 -0.35664 -0.48889 -0.35781 -0.48935 C -0.36042 -0.49051 -0.35912 -0.49074 -0.3625 -0.49167 C -0.36432 -0.49213 -0.36641 -0.49236 -0.36836 -0.49236 C -0.37201 -0.49236 -0.37565 -0.49213 -0.37904 -0.49167 C -0.38945 -0.48981 -0.37031 -0.49051 -0.3862 -0.49051 L -0.3862 -0.49028 " pathEditMode="relative" rAng="0" ptsTypes="AAAAAAAAAAAAAAAAAAAAAAAAAAAAAAAAAAAAAAAAAAAAAAAAAAAAAAAAAAAAAAAAAAAAAAAAAAAAAAAAAAAAAAAAAAAAAAAAAAAAAAAAAAAAAAAAA">
                                      <p:cBhvr>
                                        <p:cTn id="11" dur="2000" fill="hold"/>
                                        <p:tgtEl>
                                          <p:spTgt spid="7"/>
                                        </p:tgtEl>
                                        <p:attrNameLst>
                                          <p:attrName>ppt_x</p:attrName>
                                          <p:attrName>ppt_y</p:attrName>
                                        </p:attrNameLst>
                                      </p:cBhvr>
                                      <p:rCtr x="-19310" y="-24583"/>
                                    </p:animMotion>
                                  </p:childTnLst>
                                </p:cTn>
                              </p:par>
                            </p:childTnLst>
                          </p:cTn>
                        </p:par>
                      </p:childTnLst>
                    </p:cTn>
                  </p:par>
                </p:childTnLst>
              </p:cTn>
              <p:nextCondLst>
                <p:cond evt="onClick" delay="0">
                  <p:tgtEl>
                    <p:spTgt spid="7"/>
                  </p:tgtEl>
                </p:cond>
              </p:nextCondLst>
            </p:seq>
            <p:seq concurrent="1" nextAc="seek">
              <p:cTn id="12" restart="whenNotActive" fill="hold" evtFilter="cancelBubble" nodeType="interactiveSeq">
                <p:stCondLst>
                  <p:cond evt="onClick" delay="0">
                    <p:tgtEl>
                      <p:spTgt spid="8"/>
                    </p:tgtEl>
                  </p:cond>
                </p:stCondLst>
                <p:endSync evt="end" delay="0">
                  <p:rtn val="all"/>
                </p:endSync>
                <p:childTnLst>
                  <p:par>
                    <p:cTn id="13" fill="hold">
                      <p:stCondLst>
                        <p:cond delay="0"/>
                      </p:stCondLst>
                      <p:childTnLst>
                        <p:par>
                          <p:cTn id="14" fill="hold">
                            <p:stCondLst>
                              <p:cond delay="0"/>
                            </p:stCondLst>
                            <p:childTnLst>
                              <p:par>
                                <p:cTn id="15" presetID="0" presetClass="path" presetSubtype="0" accel="50000" decel="50000" fill="hold" grpId="0" nodeType="clickEffect">
                                  <p:stCondLst>
                                    <p:cond delay="0"/>
                                  </p:stCondLst>
                                  <p:childTnLst>
                                    <p:animMotion origin="layout" path="M 4.375E-6 0 L 4.375E-6 0.00023 L -0.0056 -0.00347 C -0.00612 -0.00394 -0.00678 -0.00417 -0.00756 -0.00463 C -0.00847 -0.00532 -0.00938 -0.00625 -0.01029 -0.00694 C -0.01159 -0.00787 -0.01433 -0.00926 -0.01433 -0.00903 C -0.01693 -0.01343 -0.0142 -0.00972 -0.01758 -0.01227 C -0.01849 -0.01296 -0.01901 -0.01389 -0.01967 -0.01458 C -0.02149 -0.0162 -0.02344 -0.01713 -0.025 -0.01921 L -0.03112 -0.02569 C -0.03178 -0.02639 -0.03243 -0.02755 -0.03321 -0.02801 C -0.03451 -0.0287 -0.03594 -0.02917 -0.03724 -0.03009 C -0.03803 -0.03102 -0.03907 -0.03171 -0.03985 -0.03241 C -0.04063 -0.0331 -0.04128 -0.03426 -0.04193 -0.03472 C -0.04271 -0.03542 -0.04375 -0.03542 -0.04467 -0.03565 C -0.04532 -0.03634 -0.04597 -0.03727 -0.04662 -0.03796 C -0.05352 -0.04282 -0.04362 -0.03125 -0.05612 -0.04352 C -0.0573 -0.04468 -0.05834 -0.04583 -0.05938 -0.04699 C -0.06016 -0.04722 -0.06081 -0.04745 -0.06146 -0.04792 C -0.06263 -0.04861 -0.06368 -0.04931 -0.06485 -0.05 C -0.06589 -0.05185 -0.06667 -0.05347 -0.0681 -0.05463 C -0.06954 -0.05556 -0.07097 -0.05602 -0.07227 -0.05694 C -0.07292 -0.05764 -0.07357 -0.05856 -0.07422 -0.05903 C -0.07566 -0.05995 -0.07839 -0.06111 -0.07839 -0.06088 C -0.08073 -0.06528 -0.07878 -0.06273 -0.08373 -0.06574 C -0.0849 -0.06644 -0.08594 -0.06713 -0.08711 -0.06782 C -0.08776 -0.06852 -0.08829 -0.06968 -0.08907 -0.07014 C -0.09024 -0.07083 -0.09128 -0.07083 -0.09245 -0.07106 C -0.09349 -0.07222 -0.09467 -0.07361 -0.09584 -0.07454 C -0.09753 -0.07569 -0.10131 -0.07662 -0.10131 -0.07639 C -0.10209 -0.07778 -0.103 -0.07917 -0.10391 -0.08009 C -0.10599 -0.08218 -0.10782 -0.08264 -0.11003 -0.08333 C -0.11107 -0.08449 -0.11224 -0.08588 -0.11329 -0.08657 C -0.1142 -0.08727 -0.11524 -0.08727 -0.11602 -0.08773 C -0.1168 -0.08819 -0.11745 -0.08843 -0.1181 -0.08889 C -0.12058 -0.09074 -0.12136 -0.09213 -0.12422 -0.09352 C -0.12539 -0.09398 -0.12683 -0.09421 -0.12826 -0.09444 C -0.13099 -0.09676 -0.13164 -0.09745 -0.13503 -0.09884 C -0.1362 -0.09954 -0.13763 -0.09954 -0.13894 -0.1 C -0.14011 -0.10069 -0.14115 -0.10139 -0.14232 -0.10231 C -0.14323 -0.10301 -0.14414 -0.10394 -0.14506 -0.10463 C -0.14688 -0.10556 -0.1487 -0.10602 -0.15039 -0.10648 C -0.15261 -0.10741 -0.15495 -0.10741 -0.15717 -0.1088 C -0.16641 -0.11505 -0.15482 -0.10764 -0.16394 -0.11227 C -0.16511 -0.11273 -0.16615 -0.11389 -0.16732 -0.11458 C -0.1681 -0.11505 -0.16901 -0.11505 -0.16993 -0.11551 C -0.1711 -0.1162 -0.17227 -0.11713 -0.17331 -0.11782 C -0.17422 -0.11806 -0.17513 -0.11829 -0.17592 -0.11875 C -0.1767 -0.11921 -0.17735 -0.11968 -0.178 -0.11991 C -0.17917 -0.12037 -0.18021 -0.1206 -0.18138 -0.12106 C -0.18204 -0.1213 -0.18269 -0.12176 -0.18347 -0.12222 C -0.18438 -0.12269 -0.18529 -0.12292 -0.1862 -0.12338 C -0.18816 -0.12431 -0.19024 -0.12593 -0.19232 -0.12662 C -0.19597 -0.12824 -0.19401 -0.12755 -0.19818 -0.12894 C -0.20417 -0.13542 -0.19375 -0.12454 -0.20704 -0.13333 C -0.20821 -0.13403 -0.20925 -0.13495 -0.21042 -0.13542 C -0.21394 -0.13727 -0.21303 -0.13588 -0.21576 -0.13773 C -0.21667 -0.13843 -0.21758 -0.13935 -0.21849 -0.14005 C -0.21914 -0.14051 -0.21993 -0.14074 -0.22058 -0.1412 C -0.22175 -0.14167 -0.22279 -0.14259 -0.22383 -0.14329 C -0.22526 -0.14375 -0.2267 -0.14398 -0.22787 -0.14421 C -0.22904 -0.14468 -0.23021 -0.14514 -0.23138 -0.14537 C -0.24206 -0.15324 -0.23034 -0.1456 -0.24011 -0.15 C -0.2431 -0.15139 -0.24284 -0.15231 -0.24545 -0.15324 C -0.24766 -0.15394 -0.25 -0.15417 -0.25222 -0.15532 C -0.25352 -0.15625 -0.25482 -0.15718 -0.25625 -0.15764 C -0.25717 -0.1581 -0.25795 -0.15833 -0.25899 -0.1588 C -0.26524 -0.16273 -0.25743 -0.15995 -0.26576 -0.16227 C -0.26628 -0.1625 -0.26993 -0.16505 -0.2711 -0.16528 C -0.27579 -0.16713 -0.27396 -0.16574 -0.27774 -0.16759 C -0.27982 -0.16852 -0.28191 -0.16991 -0.28386 -0.17106 C -0.28451 -0.1713 -0.28516 -0.17176 -0.28594 -0.17222 C -0.28685 -0.17245 -0.28763 -0.17292 -0.28868 -0.17315 C -0.2892 -0.17361 -0.28985 -0.17407 -0.29063 -0.17431 C -0.29336 -0.17523 -0.29597 -0.17593 -0.2987 -0.17662 C -0.30026 -0.17708 -0.30196 -0.17708 -0.30339 -0.17755 C -0.30521 -0.17824 -0.30704 -0.1787 -0.30886 -0.17986 C -0.30951 -0.18009 -0.31003 -0.18079 -0.31094 -0.18102 C -0.31381 -0.18148 -0.31667 -0.18171 -0.31954 -0.18194 C -0.33021 -0.18704 -0.32045 -0.1831 -0.34037 -0.18542 C -0.34167 -0.18565 -0.34284 -0.18634 -0.34388 -0.18657 C -0.34675 -0.18704 -0.34974 -0.18727 -0.35261 -0.18773 C -0.35391 -0.18819 -0.35534 -0.18843 -0.35678 -0.18889 C -0.35756 -0.18889 -0.35834 -0.18958 -0.35938 -0.18981 C -0.37526 -0.19074 -0.39128 -0.1912 -0.4073 -0.1919 C -0.41081 -0.19236 -0.41446 -0.19259 -0.41797 -0.19306 C -0.41914 -0.19329 -0.42019 -0.19421 -0.42136 -0.19421 C -0.4267 -0.19491 -0.43217 -0.19491 -0.4375 -0.19537 L -0.45105 -0.19653 C -0.45326 -0.19699 -0.45547 -0.19722 -0.45782 -0.19769 C -0.45886 -0.19792 -0.46003 -0.19861 -0.46107 -0.19884 C -0.46407 -0.19931 -0.46693 -0.19954 -0.46993 -0.2 C -0.47188 -0.20023 -0.47396 -0.20069 -0.47592 -0.20069 C -0.48191 -0.20069 -0.48803 -0.20046 -0.49414 -0.2 C -0.49545 -0.19977 -0.49805 -0.19884 -0.49805 -0.19861 L -0.49805 -0.19884 " pathEditMode="relative" rAng="0" ptsTypes="AAAAAAAAAAAAAAAAAAAAAAAAAAAAAAAAAAAAAAAAAAAAAAAAAAAAAAAAAAAAAAAAAAAAAAAAAAAAAAAAAAAAAAAAAAAAAAAA">
                                      <p:cBhvr>
                                        <p:cTn id="16" dur="2000" fill="hold"/>
                                        <p:tgtEl>
                                          <p:spTgt spid="8"/>
                                        </p:tgtEl>
                                        <p:attrNameLst>
                                          <p:attrName>ppt_x</p:attrName>
                                          <p:attrName>ppt_y</p:attrName>
                                        </p:attrNameLst>
                                      </p:cBhvr>
                                      <p:rCtr x="-24909" y="-10023"/>
                                    </p:animMotion>
                                  </p:childTnLst>
                                </p:cTn>
                              </p:par>
                            </p:childTnLst>
                          </p:cTn>
                        </p:par>
                      </p:childTnLst>
                    </p:cTn>
                  </p:par>
                </p:childTnLst>
              </p:cTn>
              <p:nextCondLst>
                <p:cond evt="onClick" delay="0">
                  <p:tgtEl>
                    <p:spTgt spid="8"/>
                  </p:tgtEl>
                </p:cond>
              </p:nextCondLst>
            </p:seq>
            <p:seq concurrent="1" nextAc="seek">
              <p:cTn id="17" restart="whenNotActive" fill="hold" evtFilter="cancelBubble" nodeType="interactiveSeq">
                <p:stCondLst>
                  <p:cond evt="onClick" delay="0">
                    <p:tgtEl>
                      <p:spTgt spid="9"/>
                    </p:tgtEl>
                  </p:cond>
                </p:stCondLst>
                <p:endSync evt="end" delay="0">
                  <p:rtn val="all"/>
                </p:endSync>
                <p:childTnLst>
                  <p:par>
                    <p:cTn id="18" fill="hold">
                      <p:stCondLst>
                        <p:cond delay="0"/>
                      </p:stCondLst>
                      <p:childTnLst>
                        <p:par>
                          <p:cTn id="19" fill="hold">
                            <p:stCondLst>
                              <p:cond delay="0"/>
                            </p:stCondLst>
                            <p:childTnLst>
                              <p:par>
                                <p:cTn id="20" presetID="0" presetClass="path" presetSubtype="0" accel="50000" decel="50000" fill="hold" grpId="0" nodeType="clickEffect">
                                  <p:stCondLst>
                                    <p:cond delay="0"/>
                                  </p:stCondLst>
                                  <p:childTnLst>
                                    <p:animMotion origin="layout" path="M -0.00013 -0.00023 L -0.00013 0.00023 C -0.00169 -0.00255 -0.00326 -0.00486 -0.00495 -0.00718 C -0.00638 -0.00926 -0.00599 -0.00949 -0.00821 -0.01134 C -0.00899 -0.01204 -0.00964 -0.01204 -0.01029 -0.0125 C -0.0112 -0.01319 -0.01211 -0.01389 -0.01302 -0.01481 C -0.01784 -0.01898 -0.01459 -0.01713 -0.01901 -0.01898 C -0.02084 -0.0206 -0.02253 -0.02245 -0.02448 -0.02338 C -0.02539 -0.02384 -0.02643 -0.02384 -0.02722 -0.02454 C -0.03086 -0.02708 -0.03255 -0.02963 -0.03594 -0.03241 C -0.03998 -0.03588 -0.03906 -0.0338 -0.04349 -0.03704 C -0.05261 -0.04329 -0.04597 -0.03866 -0.05091 -0.04352 C -0.05599 -0.04792 -0.0513 -0.04306 -0.0569 -0.04769 C -0.05821 -0.04884 -0.05912 -0.05023 -0.06042 -0.05116 C -0.06446 -0.0544 -0.06433 -0.05417 -0.06784 -0.05556 L -0.07331 -0.05995 C -0.07409 -0.06065 -0.075 -0.06181 -0.07591 -0.06227 L -0.07943 -0.06343 L -0.08607 -0.06875 C -0.08698 -0.06944 -0.08789 -0.07037 -0.0888 -0.07106 C -0.09089 -0.07222 -0.09284 -0.07292 -0.09479 -0.07407 C -0.10521 -0.08148 -0.09766 -0.07894 -0.1056 -0.08125 C -0.11341 -0.0875 -0.1099 -0.08565 -0.11576 -0.08773 C -0.12344 -0.09537 -0.11446 -0.0875 -0.12318 -0.0919 C -0.12461 -0.09282 -0.12591 -0.09444 -0.12722 -0.09537 C -0.12865 -0.09606 -0.13008 -0.09653 -0.13125 -0.09745 C -0.13268 -0.09838 -0.13386 -0.1 -0.13542 -0.10069 C -0.13698 -0.10162 -0.13841 -0.10162 -0.14011 -0.10185 C -0.14349 -0.10486 -0.14258 -0.1044 -0.14688 -0.10648 C -0.14974 -0.10787 -0.15052 -0.10787 -0.15365 -0.1088 C -0.15482 -0.10903 -0.15599 -0.10949 -0.15703 -0.10995 C -0.15781 -0.11065 -0.15834 -0.11111 -0.15899 -0.11181 C -0.16068 -0.11343 -0.16341 -0.11551 -0.16511 -0.11644 C -0.16901 -0.11829 -0.16706 -0.1162 -0.17123 -0.11944 C -0.17201 -0.12014 -0.17253 -0.1213 -0.17331 -0.12176 C -0.17617 -0.12384 -0.17943 -0.12477 -0.18203 -0.12731 C -0.18646 -0.13194 -0.18412 -0.13056 -0.18933 -0.13194 C -0.19154 -0.13333 -0.19388 -0.13495 -0.19623 -0.13634 C -0.19753 -0.13704 -0.19896 -0.13773 -0.20026 -0.13843 C -0.20183 -0.13958 -0.20352 -0.14074 -0.20495 -0.14167 C -0.20625 -0.14259 -0.20781 -0.14306 -0.20912 -0.14398 C -0.21042 -0.14491 -0.21172 -0.1463 -0.21328 -0.14722 C -0.21602 -0.14907 -0.21888 -0.15093 -0.22188 -0.15278 C -0.22305 -0.15347 -0.22422 -0.1544 -0.22539 -0.15509 C -0.22669 -0.15579 -0.228 -0.15648 -0.22943 -0.15718 C -0.23203 -0.15903 -0.23464 -0.16157 -0.2375 -0.16273 C -0.23919 -0.16343 -0.24076 -0.16389 -0.24232 -0.16481 C -0.24375 -0.16597 -0.24544 -0.16736 -0.24701 -0.16829 C -0.24883 -0.16944 -0.25065 -0.17014 -0.25248 -0.17153 C -0.25391 -0.17245 -0.25495 -0.17384 -0.25638 -0.17477 C -0.25794 -0.17569 -0.25925 -0.17616 -0.26055 -0.17708 C -0.26159 -0.17778 -0.26276 -0.1794 -0.26393 -0.18032 C -0.26576 -0.18171 -0.26771 -0.18148 -0.2694 -0.18287 C -0.27435 -0.18681 -0.27188 -0.18542 -0.27669 -0.18704 C -0.28073 -0.19051 -0.28242 -0.19213 -0.28737 -0.19468 C -0.2888 -0.19537 -0.29011 -0.19653 -0.29141 -0.19699 C -0.29297 -0.19769 -0.29466 -0.19769 -0.29623 -0.19815 C -0.30599 -0.20486 -0.29662 -0.19907 -0.3043 -0.20231 C -0.30899 -0.20463 -0.31341 -0.20718 -0.31784 -0.20926 C -0.31901 -0.20972 -0.32005 -0.21088 -0.32123 -0.21134 C -0.3224 -0.21204 -0.32344 -0.21204 -0.32461 -0.2125 C -0.32774 -0.21389 -0.33099 -0.21551 -0.33412 -0.2169 C -0.33594 -0.21759 -0.33776 -0.21806 -0.33959 -0.21921 C -0.34063 -0.21991 -0.3418 -0.22083 -0.34297 -0.2213 C -0.34623 -0.22292 -0.34531 -0.22176 -0.34896 -0.22338 C -0.36029 -0.2287 -0.35078 -0.22546 -0.35847 -0.22801 C -0.36068 -0.2294 -0.36354 -0.23218 -0.36589 -0.23356 C -0.36706 -0.23403 -0.3681 -0.23426 -0.36927 -0.23472 C -0.37578 -0.23727 -0.36433 -0.2338 -0.37526 -0.23681 C -0.37591 -0.23704 -0.37656 -0.23727 -0.37735 -0.23773 C -0.378 -0.23843 -0.37852 -0.23958 -0.37943 -0.24005 C -0.38203 -0.2419 -0.38347 -0.24051 -0.38607 -0.24352 C -0.38672 -0.24398 -0.38737 -0.24491 -0.38815 -0.2456 C -0.38893 -0.24606 -0.38998 -0.2463 -0.39089 -0.24676 C -0.39154 -0.24699 -0.39232 -0.24722 -0.39284 -0.24769 C -0.39466 -0.24907 -0.39571 -0.25069 -0.39753 -0.25116 C -0.39935 -0.25139 -0.40117 -0.25162 -0.403 -0.25208 C -0.40417 -0.25278 -0.40521 -0.2537 -0.40638 -0.2544 C -0.40755 -0.25486 -0.4086 -0.25509 -0.40977 -0.25556 C -0.41042 -0.25579 -0.4112 -0.25625 -0.41185 -0.25648 C -0.41263 -0.25694 -0.41367 -0.25718 -0.41446 -0.25764 C -0.41589 -0.25833 -0.41719 -0.25926 -0.41862 -0.25995 C -0.41927 -0.26042 -0.42005 -0.26065 -0.42058 -0.26111 C -0.42201 -0.26227 -0.42318 -0.26366 -0.42474 -0.26458 C -0.42604 -0.26528 -0.42735 -0.26505 -0.42878 -0.26551 C -0.43086 -0.2662 -0.43281 -0.26782 -0.4349 -0.26875 L -0.44024 -0.27106 C -0.44102 -0.27176 -0.44154 -0.27292 -0.44232 -0.27338 C -0.44336 -0.27384 -0.44453 -0.27361 -0.44571 -0.27407 C -0.44636 -0.27454 -0.44701 -0.275 -0.44779 -0.27523 C -0.44857 -0.27569 -0.44961 -0.27616 -0.45039 -0.27639 C -0.45104 -0.27731 -0.45169 -0.27824 -0.45248 -0.2787 C -0.45326 -0.2794 -0.4543 -0.2794 -0.45508 -0.27986 C -0.45586 -0.28009 -0.45651 -0.28056 -0.45716 -0.28102 C -0.45847 -0.28148 -0.46107 -0.28356 -0.46263 -0.28403 C -0.46354 -0.28449 -0.46472 -0.28495 -0.46576 -0.28542 C -0.46654 -0.28588 -0.46719 -0.28634 -0.46784 -0.28657 C -0.46901 -0.28704 -0.47005 -0.28727 -0.47123 -0.28773 C -0.47214 -0.28843 -0.47305 -0.28912 -0.47396 -0.28981 C -0.475 -0.29051 -0.47774 -0.29167 -0.47865 -0.29213 C -0.48047 -0.29259 -0.48229 -0.29259 -0.48412 -0.29306 C -0.48685 -0.29375 -0.48946 -0.29468 -0.49232 -0.29537 L -0.49701 -0.2963 C -0.49844 -0.29676 -0.49961 -0.29722 -0.50104 -0.29745 C -0.50378 -0.29792 -0.50638 -0.29815 -0.50925 -0.29861 C -0.51029 -0.29884 -0.51537 -0.30023 -0.51654 -0.30093 C -0.51719 -0.30116 -0.51797 -0.30185 -0.51862 -0.30185 C -0.52044 -0.30255 -0.52227 -0.30278 -0.52409 -0.30301 C -0.53255 -0.30648 -0.52201 -0.30208 -0.52878 -0.30509 C -0.52969 -0.30556 -0.53073 -0.30579 -0.53151 -0.30625 C -0.53255 -0.30694 -0.53321 -0.3081 -0.53412 -0.30856 C -0.53594 -0.30926 -0.53776 -0.30926 -0.53959 -0.30972 L -0.5444 -0.31042 C -0.54701 -0.31042 -0.54987 -0.31019 -0.55248 -0.30972 C -0.55847 -0.30833 -0.55143 -0.30856 -0.5556 -0.30856 L -0.5556 -0.30833 " pathEditMode="relative" rAng="0" ptsTypes="AAAAAAAAAAAAAAAAAAAAAAAAAAAAAAAAAAAAAAAAAAAAAAAAAAAAAAAAAAAAAAAAAAAAAAAAAAAAAAAAAAAAAAAAAAAAAAAAAAAAAAAAAAAAAAAAAAAA">
                                      <p:cBhvr>
                                        <p:cTn id="21" dur="2000" fill="hold"/>
                                        <p:tgtEl>
                                          <p:spTgt spid="9"/>
                                        </p:tgtEl>
                                        <p:attrNameLst>
                                          <p:attrName>ppt_x</p:attrName>
                                          <p:attrName>ppt_y</p:attrName>
                                        </p:attrNameLst>
                                      </p:cBhvr>
                                      <p:rCtr x="-27773" y="-15486"/>
                                    </p:animMotion>
                                  </p:childTnLst>
                                </p:cTn>
                              </p:par>
                            </p:childTnLst>
                          </p:cTn>
                        </p:par>
                      </p:childTnLst>
                    </p:cTn>
                  </p:par>
                </p:childTnLst>
              </p:cTn>
              <p:nextCondLst>
                <p:cond evt="onClick" delay="0">
                  <p:tgtEl>
                    <p:spTgt spid="9"/>
                  </p:tgtEl>
                </p:cond>
              </p:nextCondLst>
            </p:seq>
            <p:seq concurrent="1" nextAc="seek">
              <p:cTn id="22" restart="whenNotActive" fill="hold" evtFilter="cancelBubble" nodeType="interactiveSeq">
                <p:stCondLst>
                  <p:cond evt="onClick" delay="0">
                    <p:tgtEl>
                      <p:spTgt spid="10"/>
                    </p:tgtEl>
                  </p:cond>
                </p:stCondLst>
                <p:endSync evt="end" delay="0">
                  <p:rtn val="all"/>
                </p:endSync>
                <p:childTnLst>
                  <p:par>
                    <p:cTn id="23" fill="hold">
                      <p:stCondLst>
                        <p:cond delay="0"/>
                      </p:stCondLst>
                      <p:childTnLst>
                        <p:par>
                          <p:cTn id="24" fill="hold">
                            <p:stCondLst>
                              <p:cond delay="0"/>
                            </p:stCondLst>
                            <p:childTnLst>
                              <p:par>
                                <p:cTn id="25" presetID="0" presetClass="path" presetSubtype="0" accel="50000" decel="50000" fill="hold" grpId="0" nodeType="clickEffect">
                                  <p:stCondLst>
                                    <p:cond delay="0"/>
                                  </p:stCondLst>
                                  <p:childTnLst>
                                    <p:animMotion origin="layout" path="M -1.66667E-6 -0.00023 L -1.66667E-6 0.00023 C -0.00182 -0.00162 -0.00364 -0.00301 -0.00547 -0.00463 C -0.00651 -0.00556 -0.00716 -0.00694 -0.0082 -0.0081 C -0.01055 -0.01042 -0.01094 -0.01042 -0.01367 -0.01134 C -0.01549 -0.01319 -0.01719 -0.01551 -0.01914 -0.01713 C -0.02005 -0.01782 -0.02109 -0.01852 -0.02187 -0.01921 C -0.02357 -0.02106 -0.02695 -0.02639 -0.02877 -0.02731 L -0.03073 -0.0287 C -0.03177 -0.02986 -0.03242 -0.03171 -0.03359 -0.0331 C -0.03411 -0.03356 -0.03502 -0.03356 -0.03555 -0.03403 C -0.03646 -0.03472 -0.03737 -0.03542 -0.03828 -0.03634 C -0.04375 -0.04537 -0.03802 -0.03704 -0.04453 -0.04306 C -0.04505 -0.04352 -0.04531 -0.04468 -0.04596 -0.04537 C -0.04713 -0.04699 -0.0487 -0.04838 -0.05 -0.04977 C -0.05117 -0.05162 -0.05221 -0.0537 -0.05338 -0.05556 C -0.05416 -0.05671 -0.05534 -0.05764 -0.05612 -0.0588 C -0.05651 -0.05949 -0.05703 -0.06042 -0.05755 -0.06111 C -0.05807 -0.06204 -0.05898 -0.0625 -0.0595 -0.06343 C -0.06015 -0.06435 -0.06094 -0.06597 -0.06159 -0.0669 C -0.06211 -0.06759 -0.06302 -0.06829 -0.06354 -0.06898 C -0.06484 -0.07083 -0.06575 -0.07245 -0.06706 -0.07384 C -0.06797 -0.075 -0.06888 -0.075 -0.06979 -0.07616 C -0.07422 -0.08125 -0.06901 -0.07847 -0.07526 -0.08056 C -0.07578 -0.08171 -0.07604 -0.0831 -0.07656 -0.08403 C -0.07773 -0.08542 -0.08177 -0.0875 -0.08281 -0.08843 C -0.08346 -0.08912 -0.08411 -0.09005 -0.08489 -0.09074 C -0.08594 -0.0919 -0.08711 -0.09306 -0.08828 -0.09421 C -0.08958 -0.09537 -0.09101 -0.0963 -0.09232 -0.09745 C -0.09362 -0.09861 -0.09466 -0.09977 -0.09583 -0.10093 C -0.09661 -0.10162 -0.09765 -0.10231 -0.09844 -0.10324 C -0.09974 -0.10417 -0.10078 -0.10556 -0.10195 -0.10648 C -0.10312 -0.10741 -0.1043 -0.10787 -0.10534 -0.1088 C -0.10638 -0.10972 -0.10716 -0.11111 -0.1082 -0.11227 C -0.11041 -0.11481 -0.11445 -0.11921 -0.11693 -0.1213 C -0.12773 -0.12963 -0.11745 -0.11991 -0.12721 -0.12801 C -0.1289 -0.1294 -0.13047 -0.13125 -0.13216 -0.13264 C -0.13333 -0.13356 -0.13489 -0.1338 -0.1362 -0.13472 C -0.14778 -0.14398 -0.13294 -0.13495 -0.14778 -0.14514 C -0.14935 -0.1463 -0.15104 -0.14676 -0.1526 -0.14745 C -0.16406 -0.15833 -0.14883 -0.14444 -0.16823 -0.1588 C -0.17044 -0.16019 -0.17252 -0.16181 -0.17448 -0.16319 C -0.17682 -0.16505 -0.1789 -0.16736 -0.18138 -0.16898 C -0.18541 -0.17176 -0.18958 -0.17431 -0.19362 -0.17685 C -0.19596 -0.17824 -0.19831 -0.17963 -0.20052 -0.18148 C -0.20638 -0.18634 -0.20794 -0.18796 -0.21406 -0.19144 C -0.21575 -0.19236 -0.21745 -0.19259 -0.21901 -0.19375 C -0.23737 -0.20903 -0.22291 -0.20046 -0.23333 -0.20625 C -0.23581 -0.20903 -0.23828 -0.21204 -0.24088 -0.21435 C -0.24219 -0.21551 -0.24375 -0.21644 -0.24492 -0.21782 C -0.24635 -0.21921 -0.24765 -0.22083 -0.24909 -0.22222 C -0.25039 -0.22361 -0.25182 -0.22454 -0.25325 -0.22569 C -0.2539 -0.22639 -0.25469 -0.22708 -0.25521 -0.22801 C -0.25651 -0.2294 -0.25742 -0.23125 -0.25872 -0.23241 C -0.2595 -0.2331 -0.26055 -0.2331 -0.26133 -0.23356 C -0.2694 -0.24352 -0.25664 -0.22801 -0.26966 -0.24144 C -0.27148 -0.24329 -0.27331 -0.24514 -0.27513 -0.24722 C -0.27578 -0.24792 -0.2763 -0.24884 -0.27708 -0.24931 C -0.27851 -0.25069 -0.27982 -0.25162 -0.28125 -0.25278 C -0.28268 -0.25417 -0.28398 -0.25602 -0.28528 -0.25741 C -0.28607 -0.25787 -0.28672 -0.25787 -0.2875 -0.25833 C -0.28932 -0.25972 -0.29114 -0.26134 -0.29297 -0.26296 C -0.31068 -0.27917 -0.29062 -0.26134 -0.30456 -0.27546 C -0.31445 -0.28588 -0.30182 -0.27106 -0.31406 -0.28218 C -0.31706 -0.28495 -0.31953 -0.28843 -0.32239 -0.29144 C -0.32383 -0.29329 -0.32526 -0.29583 -0.32708 -0.29699 C -0.33099 -0.29977 -0.33229 -0.30069 -0.33594 -0.30394 C -0.33763 -0.30532 -0.33919 -0.30694 -0.34075 -0.30833 C -0.34206 -0.30949 -0.34349 -0.31042 -0.34492 -0.31181 C -0.34635 -0.31319 -0.34752 -0.31505 -0.34896 -0.3162 C -0.35078 -0.31806 -0.35351 -0.31875 -0.35521 -0.32083 C -0.35612 -0.32199 -0.35677 -0.32407 -0.35794 -0.32523 C -0.35937 -0.32708 -0.3612 -0.32824 -0.36276 -0.32986 C -0.36745 -0.33519 -0.35807 -0.32894 -0.36823 -0.33449 C -0.37031 -0.33681 -0.37109 -0.33773 -0.3737 -0.34005 C -0.37448 -0.34074 -0.37552 -0.34144 -0.3763 -0.34236 C -0.37851 -0.34468 -0.38021 -0.34815 -0.38242 -0.35023 C -0.38411 -0.35162 -0.38568 -0.35347 -0.38724 -0.35486 C -0.38789 -0.35556 -0.38867 -0.35648 -0.38932 -0.35718 C -0.39206 -0.35949 -0.39518 -0.36088 -0.39765 -0.36389 C -0.40208 -0.36991 -0.39961 -0.36806 -0.40508 -0.36968 C -0.40573 -0.37083 -0.40625 -0.37199 -0.40716 -0.37292 C -0.40989 -0.37662 -0.41146 -0.37685 -0.41471 -0.37986 C -0.42409 -0.38912 -0.41888 -0.38634 -0.425 -0.38889 C -0.43489 -0.40023 -0.43034 -0.39815 -0.43802 -0.40023 C -0.43906 -0.40139 -0.44023 -0.40255 -0.4414 -0.40347 C -0.44271 -0.40486 -0.44414 -0.40556 -0.44544 -0.40694 C -0.44987 -0.41134 -0.44948 -0.41227 -0.45443 -0.41597 C -0.4556 -0.4169 -0.45716 -0.41713 -0.45846 -0.41829 C -0.46002 -0.41944 -0.46133 -0.4213 -0.4625 -0.42269 C -0.46354 -0.42407 -0.46432 -0.42546 -0.46536 -0.42639 C -0.46653 -0.42755 -0.4681 -0.42778 -0.4694 -0.4287 C -0.47083 -0.42963 -0.47226 -0.43079 -0.47344 -0.43194 C -0.47435 -0.43264 -0.47487 -0.4338 -0.47552 -0.43426 C -0.47851 -0.43634 -0.48164 -0.43796 -0.4845 -0.43981 C -0.48607 -0.44097 -0.48763 -0.44236 -0.48932 -0.44329 C -0.49114 -0.44444 -0.49297 -0.44537 -0.49479 -0.44676 C -0.49583 -0.44769 -0.497 -0.44907 -0.49818 -0.45 C -0.49948 -0.45116 -0.50091 -0.45162 -0.50221 -0.45231 C -0.5095 -0.45671 -0.5013 -0.45255 -0.51041 -0.45694 C -0.51198 -0.4588 -0.51354 -0.46111 -0.51523 -0.4625 C -0.5168 -0.46366 -0.51849 -0.46389 -0.52005 -0.46481 C -0.52278 -0.46644 -0.52552 -0.46852 -0.52825 -0.47037 C -0.52943 -0.4713 -0.5306 -0.47176 -0.53164 -0.47269 C -0.53294 -0.47384 -0.53385 -0.47523 -0.53515 -0.47616 C -0.53633 -0.47685 -0.53737 -0.47685 -0.53854 -0.47731 C -0.54153 -0.48056 -0.54101 -0.48009 -0.54531 -0.48403 C -0.54622 -0.48472 -0.54713 -0.48565 -0.54818 -0.48634 C -0.54987 -0.48727 -0.5513 -0.48704 -0.55299 -0.48843 C -0.55403 -0.48958 -0.55521 -0.49097 -0.55625 -0.4919 C -0.55703 -0.49236 -0.55768 -0.49259 -0.55846 -0.49306 C -0.55976 -0.49398 -0.56107 -0.4956 -0.5625 -0.49676 C -0.56471 -0.49838 -0.56719 -0.49907 -0.5694 -0.50116 L -0.57747 -0.50903 L -0.58242 -0.51366 C -0.58424 -0.51551 -0.58646 -0.51782 -0.58854 -0.51921 C -0.58984 -0.52014 -0.59127 -0.5206 -0.59258 -0.52153 C -0.59557 -0.52338 -0.59857 -0.52523 -0.60143 -0.52708 C -0.6026 -0.52801 -0.60364 -0.5287 -0.60495 -0.5294 C -0.6056 -0.52986 -0.60638 -0.53009 -0.6069 -0.53056 C -0.60794 -0.53125 -0.60872 -0.53218 -0.60976 -0.53287 C -0.61159 -0.5338 -0.61523 -0.53519 -0.61523 -0.53495 C -0.61836 -0.54028 -0.61419 -0.53426 -0.61927 -0.53843 C -0.61979 -0.53889 -0.62005 -0.54028 -0.6207 -0.54074 C -0.62161 -0.54167 -0.62695 -0.54282 -0.62747 -0.54306 C -0.63346 -0.54954 -0.62474 -0.54051 -0.63294 -0.5463 C -0.63359 -0.54676 -0.63372 -0.54815 -0.63437 -0.54861 C -0.63528 -0.54931 -0.6362 -0.54931 -0.63711 -0.54977 C -0.63906 -0.55139 -0.63984 -0.55231 -0.6418 -0.55324 L -0.64726 -0.55532 C -0.64778 -0.55625 -0.64831 -0.55694 -0.6487 -0.55764 C -0.64935 -0.55856 -0.65013 -0.55926 -0.65078 -0.55995 C -0.6513 -0.56042 -0.65208 -0.56088 -0.65273 -0.56111 C -0.65742 -0.56204 -0.66198 -0.5625 -0.66653 -0.56343 C -0.67422 -0.56458 -0.6694 -0.56435 -0.67526 -0.56435 L -0.67526 -0.56412 " pathEditMode="relative" rAng="0" ptsTypes="AAAAAAAAAAAAAAAAAAAAAAAAAAAAAAAAAAAAAAAAAAAAAAAAAAAAAAAAAAAAAAAAAAAAAAAAAAAAAAAAAAAAAAAAAAAAAAAAAAAAAAAAAAAAAAAAAAAAAAAAAAAAAAAAAAAAAAAA">
                                      <p:cBhvr>
                                        <p:cTn id="26" dur="2000" fill="hold"/>
                                        <p:tgtEl>
                                          <p:spTgt spid="10"/>
                                        </p:tgtEl>
                                        <p:attrNameLst>
                                          <p:attrName>ppt_x</p:attrName>
                                          <p:attrName>ppt_y</p:attrName>
                                        </p:attrNameLst>
                                      </p:cBhvr>
                                      <p:rCtr x="-33763" y="-28194"/>
                                    </p:animMotion>
                                  </p:childTnLst>
                                </p:cTn>
                              </p:par>
                            </p:childTnLst>
                          </p:cTn>
                        </p:par>
                      </p:childTnLst>
                    </p:cTn>
                  </p:par>
                </p:childTnLst>
              </p:cTn>
              <p:nextCondLst>
                <p:cond evt="onClick" delay="0">
                  <p:tgtEl>
                    <p:spTgt spid="10"/>
                  </p:tgtEl>
                </p:cond>
              </p:nextCondLst>
            </p:seq>
            <p:seq concurrent="1" nextAc="seek">
              <p:cTn id="27" restart="whenNotActive" fill="hold" evtFilter="cancelBubble" nodeType="interactiveSeq">
                <p:stCondLst>
                  <p:cond evt="onClick" delay="0">
                    <p:tgtEl>
                      <p:spTgt spid="11"/>
                    </p:tgtEl>
                  </p:cond>
                </p:stCondLst>
                <p:endSync evt="end" delay="0">
                  <p:rtn val="all"/>
                </p:endSync>
                <p:childTnLst>
                  <p:par>
                    <p:cTn id="28" fill="hold">
                      <p:stCondLst>
                        <p:cond delay="0"/>
                      </p:stCondLst>
                      <p:childTnLst>
                        <p:par>
                          <p:cTn id="29" fill="hold">
                            <p:stCondLst>
                              <p:cond delay="0"/>
                            </p:stCondLst>
                            <p:childTnLst>
                              <p:par>
                                <p:cTn id="30" presetID="0" presetClass="path" presetSubtype="0" accel="50000" decel="50000" fill="hold" grpId="0" nodeType="clickEffect">
                                  <p:stCondLst>
                                    <p:cond delay="0"/>
                                  </p:stCondLst>
                                  <p:childTnLst>
                                    <p:animMotion origin="layout" path="M 3.125E-6 -0.00024 L 3.125E-6 0.00023 C -0.00196 -0.0044 -0.00456 -0.00811 -0.0056 -0.0132 C -0.00573 -0.01436 -0.00573 -0.01574 -0.00612 -0.01667 C -0.00703 -0.01899 -0.00847 -0.02061 -0.00951 -0.02246 L -0.0142 -0.03056 C -0.01498 -0.03195 -0.0155 -0.03334 -0.01628 -0.03426 C -0.01719 -0.03542 -0.0181 -0.03635 -0.01888 -0.03797 C -0.02084 -0.04074 -0.02253 -0.04399 -0.02435 -0.04723 C -0.02539 -0.04908 -0.0267 -0.05093 -0.02774 -0.05301 C -0.02852 -0.05486 -0.02943 -0.05718 -0.03034 -0.0588 C -0.03112 -0.06019 -0.03229 -0.06088 -0.03308 -0.06227 C -0.0336 -0.06343 -0.03386 -0.06505 -0.03438 -0.06598 C -0.03516 -0.06736 -0.03646 -0.06783 -0.03711 -0.06922 C -0.03815 -0.07153 -0.03854 -0.07477 -0.03972 -0.07662 C -0.04037 -0.07732 -0.04128 -0.07778 -0.0418 -0.07871 C -0.04258 -0.0801 -0.0431 -0.08172 -0.04388 -0.08357 C -0.04427 -0.08473 -0.04453 -0.08611 -0.04506 -0.08704 C -0.04623 -0.08866 -0.0474 -0.08936 -0.04857 -0.09051 C -0.04909 -0.09121 -0.04935 -0.09213 -0.04987 -0.09283 C -0.05039 -0.09375 -0.05131 -0.09422 -0.05183 -0.09537 C -0.05274 -0.0963 -0.05365 -0.09769 -0.05456 -0.09861 C -0.05508 -0.09931 -0.05599 -0.09954 -0.05651 -0.09977 C -0.05951 -0.10764 -0.05599 -0.09977 -0.06068 -0.10463 C -0.06146 -0.10533 -0.06185 -0.10718 -0.06263 -0.10811 C -0.06328 -0.1088 -0.06394 -0.1088 -0.06459 -0.10926 C -0.06563 -0.10996 -0.06641 -0.11088 -0.06745 -0.11158 C -0.07019 -0.11667 -0.0668 -0.11158 -0.07201 -0.11644 C -0.08425 -0.12778 -0.0711 -0.11736 -0.08216 -0.1257 C -0.08256 -0.12709 -0.08282 -0.12848 -0.08347 -0.12917 C -0.08425 -0.1301 -0.08529 -0.12986 -0.08607 -0.13033 C -0.08711 -0.13102 -0.08789 -0.13172 -0.08881 -0.13287 C -0.09636 -0.14005 -0.08907 -0.13311 -0.09427 -0.13843 C -0.09571 -0.14028 -0.09727 -0.1419 -0.09896 -0.14329 C -0.10026 -0.14445 -0.1017 -0.14561 -0.10287 -0.14676 C -0.1056 -0.14954 -0.1069 -0.15301 -0.10964 -0.15602 C -0.11016 -0.15672 -0.11107 -0.15695 -0.11172 -0.15718 C -0.11862 -0.16667 -0.11576 -0.16274 -0.12045 -0.16899 C -0.12136 -0.17014 -0.12227 -0.1713 -0.12318 -0.17269 C -0.125 -0.1757 -0.12748 -0.18079 -0.12982 -0.18334 C -0.13047 -0.1838 -0.13112 -0.18403 -0.13177 -0.18449 C -0.13282 -0.18542 -0.1336 -0.18658 -0.13464 -0.18774 C -0.13529 -0.18889 -0.13581 -0.19051 -0.13646 -0.19144 C -0.1392 -0.19491 -0.13998 -0.19445 -0.14258 -0.19723 C -0.14323 -0.19792 -0.14388 -0.19885 -0.14466 -0.19954 C -0.14532 -0.20047 -0.15039 -0.20787 -0.15261 -0.21019 C -0.15352 -0.21111 -0.15443 -0.21158 -0.15534 -0.2125 C -0.15769 -0.21644 -0.15769 -0.2169 -0.16068 -0.22061 C -0.16198 -0.22246 -0.16315 -0.22454 -0.16472 -0.22524 L -0.1668 -0.22639 C -0.16836 -0.2294 -0.1694 -0.23149 -0.17149 -0.23357 C -0.17201 -0.23426 -0.17279 -0.23449 -0.17357 -0.23473 C -0.17813 -0.24283 -0.1724 -0.23449 -0.17891 -0.23936 C -0.18086 -0.24098 -0.18229 -0.24352 -0.18425 -0.24514 C -0.18607 -0.24699 -0.18802 -0.24815 -0.18959 -0.25 L -0.19362 -0.25463 C -0.19427 -0.25556 -0.19492 -0.25649 -0.19571 -0.25695 C -0.19792 -0.25857 -0.20026 -0.25973 -0.20235 -0.26181 C -0.20352 -0.26297 -0.20456 -0.26412 -0.20573 -0.26505 C -0.2069 -0.26621 -0.20808 -0.26667 -0.20912 -0.2676 C -0.20912 -0.26736 -0.2142 -0.27338 -0.21511 -0.27454 C -0.21576 -0.27547 -0.21641 -0.27639 -0.21719 -0.27686 C -0.22006 -0.27871 -0.21862 -0.27755 -0.22188 -0.28056 C -0.2237 -0.28334 -0.225 -0.28658 -0.22722 -0.28866 C -0.22787 -0.28912 -0.22865 -0.28936 -0.2293 -0.28982 C -0.23008 -0.29074 -0.23099 -0.29167 -0.2319 -0.29236 C -0.23334 -0.29306 -0.23477 -0.29329 -0.23607 -0.29445 C -0.23659 -0.29537 -0.23724 -0.2963 -0.23802 -0.29676 C -0.23933 -0.29792 -0.24089 -0.29792 -0.24193 -0.29931 C -0.24427 -0.30186 -0.2444 -0.30232 -0.2474 -0.30394 C -0.24844 -0.30463 -0.24961 -0.30463 -0.25078 -0.3051 C -0.25261 -0.30579 -0.2543 -0.30649 -0.25612 -0.30741 C -0.26094 -0.31042 -0.25495 -0.30672 -0.26081 -0.30996 C -0.26367 -0.31135 -0.26433 -0.3125 -0.26823 -0.3132 L -0.27435 -0.31436 C -0.27826 -0.31621 -0.27604 -0.31551 -0.28086 -0.31551 L -0.28086 -0.31528 " pathEditMode="relative" rAng="0" ptsTypes="AAAAAAAAAAAAAAAAAAAAAAAAAAAAAAAAAAAAAAAAAAAAAAAAAAAAAAAAAAAAAAAAAAAAAAAAAAAAA">
                                      <p:cBhvr>
                                        <p:cTn id="31" dur="2000" fill="hold"/>
                                        <p:tgtEl>
                                          <p:spTgt spid="11"/>
                                        </p:tgtEl>
                                        <p:attrNameLst>
                                          <p:attrName>ppt_x</p:attrName>
                                          <p:attrName>ppt_y</p:attrName>
                                        </p:attrNameLst>
                                      </p:cBhvr>
                                      <p:rCtr x="-14049" y="-15764"/>
                                    </p:animMotion>
                                  </p:childTnLst>
                                </p:cTn>
                              </p:par>
                            </p:childTnLst>
                          </p:cTn>
                        </p:par>
                      </p:childTnLst>
                    </p:cTn>
                  </p:par>
                </p:childTnLst>
              </p:cTn>
              <p:nextCondLst>
                <p:cond evt="onClick" delay="0">
                  <p:tgtEl>
                    <p:spTgt spid="11"/>
                  </p:tgtEl>
                </p:cond>
              </p:nextCondLst>
            </p:seq>
            <p:seq concurrent="1" nextAc="seek">
              <p:cTn id="32" restart="whenNotActive" fill="hold" evtFilter="cancelBubble" nodeType="interactiveSeq">
                <p:stCondLst>
                  <p:cond evt="onClick" delay="0">
                    <p:tgtEl>
                      <p:spTgt spid="12"/>
                    </p:tgtEl>
                  </p:cond>
                </p:stCondLst>
                <p:endSync evt="end" delay="0">
                  <p:rtn val="all"/>
                </p:endSync>
                <p:childTnLst>
                  <p:par>
                    <p:cTn id="33" fill="hold">
                      <p:stCondLst>
                        <p:cond delay="0"/>
                      </p:stCondLst>
                      <p:childTnLst>
                        <p:par>
                          <p:cTn id="34" fill="hold">
                            <p:stCondLst>
                              <p:cond delay="0"/>
                            </p:stCondLst>
                            <p:childTnLst>
                              <p:par>
                                <p:cTn id="35" presetID="0" presetClass="path" presetSubtype="0" accel="50000" decel="50000" fill="hold" grpId="0" nodeType="clickEffect">
                                  <p:stCondLst>
                                    <p:cond delay="0"/>
                                  </p:stCondLst>
                                  <p:childTnLst>
                                    <p:animMotion origin="layout" path="M -4.16667E-7 -0.00024 L -4.16667E-7 0.00023 C -0.00143 -0.00417 -0.00234 -0.00787 -0.00365 -0.01158 C -0.0043 -0.01366 -0.00521 -0.01528 -0.00586 -0.0176 C -0.00742 -0.02269 -0.00911 -0.02801 -0.01081 -0.03334 C -0.01159 -0.03588 -0.01198 -0.0382 -0.01289 -0.04028 C -0.01979 -0.05718 -0.01146 -0.03611 -0.01849 -0.05649 C -0.0194 -0.0588 -0.02057 -0.06088 -0.02148 -0.0632 C -0.02305 -0.0676 -0.02409 -0.07269 -0.02565 -0.07686 C -0.03073 -0.09098 -0.03255 -0.0919 -0.03854 -0.10556 C -0.03984 -0.10857 -0.04075 -0.11181 -0.04193 -0.11482 C -0.04284 -0.11667 -0.04414 -0.11829 -0.04492 -0.12061 C -0.04857 -0.12986 -0.04727 -0.12986 -0.05052 -0.14005 C -0.05078 -0.14098 -0.05156 -0.14144 -0.05195 -0.14236 C -0.05273 -0.14375 -0.05352 -0.14514 -0.05404 -0.14676 C -0.06471 -0.17454 -0.05195 -0.14352 -0.06042 -0.16389 C -0.06237 -0.17292 -0.06042 -0.16459 -0.06615 -0.18125 C -0.06706 -0.18334 -0.06745 -0.18588 -0.06836 -0.18797 C -0.06901 -0.18982 -0.07031 -0.19098 -0.07122 -0.1926 C -0.07331 -0.19746 -0.07461 -0.20301 -0.07695 -0.20764 C -0.08099 -0.21528 -0.08607 -0.22153 -0.09023 -0.2294 C -0.0931 -0.23426 -0.10391 -0.25486 -0.10872 -0.26135 C -0.11875 -0.27477 -0.10573 -0.25787 -0.12161 -0.27639 C -0.12409 -0.27917 -0.12617 -0.28264 -0.12865 -0.28542 C -0.1345 -0.29213 -0.14075 -0.29792 -0.14648 -0.30486 C -0.14948 -0.3088 -0.15234 -0.31297 -0.1556 -0.31621 C -0.1638 -0.32431 -0.17213 -0.33172 -0.18047 -0.33912 C -0.18307 -0.34144 -0.18581 -0.34352 -0.18828 -0.34607 C -0.18906 -0.34699 -0.18971 -0.34769 -0.19049 -0.34838 C -0.19479 -0.35186 -0.1944 -0.34954 -0.19896 -0.3551 C -0.20052 -0.35718 -0.20169 -0.36019 -0.20312 -0.36227 C -0.20521 -0.36482 -0.20742 -0.3669 -0.20963 -0.36899 C -0.22135 -0.37963 -0.21836 -0.37801 -0.22604 -0.38056 C -0.22891 -0.38357 -0.23086 -0.38565 -0.23372 -0.38843 C -0.23477 -0.38912 -0.23581 -0.38982 -0.23659 -0.39074 C -0.23737 -0.39144 -0.23802 -0.39236 -0.23867 -0.39283 C -0.23984 -0.39375 -0.24115 -0.39445 -0.24232 -0.39537 C -0.24427 -0.39676 -0.24596 -0.39885 -0.24805 -0.4 C -0.2487 -0.40024 -0.24948 -0.40047 -0.25013 -0.40116 C -0.25091 -0.40162 -0.25143 -0.40278 -0.25221 -0.40324 C -0.25365 -0.40394 -0.25508 -0.40394 -0.25664 -0.4044 C -0.25729 -0.40463 -0.25794 -0.40533 -0.25859 -0.40556 C -0.26432 -0.40764 -0.26549 -0.40787 -0.2707 -0.40903 C -0.27331 -0.41042 -0.27578 -0.41204 -0.27852 -0.4125 C -0.28021 -0.41297 -0.2819 -0.4132 -0.28346 -0.41366 C -0.2845 -0.41389 -0.28542 -0.41459 -0.28646 -0.41482 C -0.28945 -0.41551 -0.29258 -0.41551 -0.29557 -0.41598 C -0.30404 -0.42037 -0.29557 -0.41644 -0.30833 -0.41945 C -0.32018 -0.42199 -0.32161 -0.42431 -0.33398 -0.425 L -0.35456 -0.42616 C -0.36836 -0.4301 -0.35729 -0.42732 -0.38776 -0.42732 L -0.38776 -0.42709 " pathEditMode="relative" rAng="0" ptsTypes="AAAAAAAAAAAAAAAAAAAAAAAAAAAAAAAAAAAAAAAAAAAAAAAAAAAA">
                                      <p:cBhvr>
                                        <p:cTn id="36" dur="2000" fill="hold"/>
                                        <p:tgtEl>
                                          <p:spTgt spid="12"/>
                                        </p:tgtEl>
                                        <p:attrNameLst>
                                          <p:attrName>ppt_x</p:attrName>
                                          <p:attrName>ppt_y</p:attrName>
                                        </p:attrNameLst>
                                      </p:cBhvr>
                                      <p:rCtr x="-19388" y="-21389"/>
                                    </p:animMotion>
                                  </p:childTnLst>
                                </p:cTn>
                              </p:par>
                            </p:childTnLst>
                          </p:cTn>
                        </p:par>
                      </p:childTnLst>
                    </p:cTn>
                  </p:par>
                </p:childTnLst>
              </p:cTn>
              <p:nextCondLst>
                <p:cond evt="onClick" delay="0">
                  <p:tgtEl>
                    <p:spTgt spid="12"/>
                  </p:tgtEl>
                </p:cond>
              </p:nextCondLst>
            </p:seq>
            <p:seq concurrent="1" nextAc="seek">
              <p:cTn id="37" restart="whenNotActive" fill="hold" evtFilter="cancelBubble" nodeType="interactiveSeq">
                <p:stCondLst>
                  <p:cond evt="onClick" delay="0">
                    <p:tgtEl>
                      <p:spTgt spid="13"/>
                    </p:tgtEl>
                  </p:cond>
                </p:stCondLst>
                <p:endSync evt="end" delay="0">
                  <p:rtn val="all"/>
                </p:endSync>
                <p:childTnLst>
                  <p:par>
                    <p:cTn id="38" fill="hold">
                      <p:stCondLst>
                        <p:cond delay="0"/>
                      </p:stCondLst>
                      <p:childTnLst>
                        <p:par>
                          <p:cTn id="39" fill="hold">
                            <p:stCondLst>
                              <p:cond delay="0"/>
                            </p:stCondLst>
                            <p:childTnLst>
                              <p:par>
                                <p:cTn id="40" presetID="0" presetClass="path" presetSubtype="0" accel="50000" decel="50000" fill="hold" grpId="0" nodeType="clickEffect">
                                  <p:stCondLst>
                                    <p:cond delay="0"/>
                                  </p:stCondLst>
                                  <p:childTnLst>
                                    <p:animMotion origin="layout" path="M 3.75E-6 -0.0007 L 3.75E-6 0.00023 L -0.01081 -0.00764 C -0.01211 -0.00834 -0.01381 -0.0088 -0.01498 -0.00996 C -0.01849 -0.0125 -0.02188 -0.01644 -0.02552 -0.01945 C -0.02644 -0.01991 -0.02748 -0.01991 -0.02839 -0.02037 C -0.03607 -0.02616 -0.04362 -0.03264 -0.05157 -0.0382 C -0.05586 -0.04098 -0.06003 -0.04329 -0.06433 -0.0463 C -0.07253 -0.05232 -0.08021 -0.06019 -0.08881 -0.06505 C -0.09297 -0.06736 -0.09714 -0.06945 -0.10131 -0.07176 C -0.10873 -0.07662 -0.11576 -0.08195 -0.12318 -0.08611 C -0.128 -0.08866 -0.13295 -0.09098 -0.13789 -0.09329 C -0.14154 -0.09514 -0.14532 -0.09769 -0.14909 -0.09908 C -0.15274 -0.1 -0.15612 -0.10093 -0.15977 -0.10255 C -0.16328 -0.10417 -0.16667 -0.10649 -0.17019 -0.10834 C -0.17409 -0.11065 -0.17813 -0.1125 -0.18217 -0.11436 C -0.1836 -0.11528 -0.18503 -0.11621 -0.18633 -0.1169 L -0.203 -0.12477 C -0.20534 -0.1257 -0.20743 -0.12616 -0.20951 -0.12732 C -0.21211 -0.12848 -0.21472 -0.12963 -0.21745 -0.13079 C -0.21823 -0.13149 -0.21953 -0.13264 -0.22058 -0.13311 C -0.22396 -0.13449 -0.22722 -0.13519 -0.2306 -0.13658 C -0.23412 -0.13797 -0.2375 -0.13982 -0.24128 -0.14121 C -0.2448 -0.1426 -0.24857 -0.14352 -0.25235 -0.14468 C -0.25521 -0.14584 -0.25821 -0.1463 -0.26081 -0.14746 C -0.28933 -0.15996 -0.27175 -0.15672 -0.29102 -0.1588 C -0.29779 -0.1625 -0.30586 -0.16783 -0.31276 -0.16945 C -0.31927 -0.1713 -0.32592 -0.17153 -0.3323 -0.17292 C -0.33737 -0.17408 -0.34219 -0.175 -0.34701 -0.17639 C -0.35209 -0.17755 -0.35703 -0.17917 -0.36185 -0.18125 C -0.36472 -0.18264 -0.36745 -0.18496 -0.37032 -0.18611 C -0.38581 -0.19213 -0.38594 -0.19121 -0.39831 -0.19306 C -0.40339 -0.19468 -0.40821 -0.19699 -0.41302 -0.19769 L -0.42982 -0.2 C -0.43373 -0.20162 -0.43607 -0.20278 -0.43985 -0.20348 C -0.44271 -0.20394 -0.44545 -0.20417 -0.44818 -0.20486 C -0.44896 -0.20556 -0.44961 -0.20672 -0.45039 -0.20718 C -0.4517 -0.20787 -0.453 -0.20811 -0.45456 -0.20811 C -0.45834 -0.2088 -0.46198 -0.2088 -0.46576 -0.20926 C -0.4681 -0.20973 -0.47045 -0.21019 -0.47292 -0.21042 C -0.47526 -0.21181 -0.47813 -0.21343 -0.4806 -0.21389 C -0.48256 -0.21412 -0.48477 -0.21459 -0.48685 -0.21505 C -0.48802 -0.21528 -0.4892 -0.21598 -0.4905 -0.21621 C -0.49258 -0.21667 -0.49506 -0.2169 -0.4974 -0.21713 C -0.50456 -0.2169 -0.51185 -0.21667 -0.51914 -0.21621 C -0.52045 -0.21598 -0.52201 -0.21528 -0.52331 -0.21505 C -0.52605 -0.21459 -0.52917 -0.21412 -0.5319 -0.21389 C -0.53477 -0.21274 -0.53529 -0.21227 -0.53881 -0.21158 C -0.53933 -0.21158 -0.53972 -0.21158 -0.54037 -0.21158 L -0.54063 -0.21158 " pathEditMode="relative" rAng="0" ptsTypes="AAAAAAAAAAAAAAAAAAAAAAAAAAAAAAAAAAAAAAAAAAAAAAAAAA">
                                      <p:cBhvr>
                                        <p:cTn id="41" dur="2000" fill="hold"/>
                                        <p:tgtEl>
                                          <p:spTgt spid="13"/>
                                        </p:tgtEl>
                                        <p:attrNameLst>
                                          <p:attrName>ppt_x</p:attrName>
                                          <p:attrName>ppt_y</p:attrName>
                                        </p:attrNameLst>
                                      </p:cBhvr>
                                      <p:rCtr x="-27031" y="-10787"/>
                                    </p:animMotion>
                                  </p:childTnLst>
                                </p:cTn>
                              </p:par>
                            </p:childTnLst>
                          </p:cTn>
                        </p:par>
                      </p:childTnLst>
                    </p:cTn>
                  </p:par>
                </p:childTnLst>
              </p:cTn>
              <p:nextCondLst>
                <p:cond evt="onClick" delay="0">
                  <p:tgtEl>
                    <p:spTgt spid="13"/>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952231"/>
          </a:xfrm>
        </p:spPr>
        <p:txBody>
          <a:bodyPr>
            <a:normAutofit/>
          </a:bodyPr>
          <a:lstStyle/>
          <a:p>
            <a:pPr algn="ctr"/>
            <a:r>
              <a:rPr lang="ru-RU" sz="4800" b="1" i="1" dirty="0" smtClean="0">
                <a:solidFill>
                  <a:srgbClr val="002060"/>
                </a:solidFill>
                <a:effectLst>
                  <a:outerShdw blurRad="38100" dist="38100" dir="2700000" algn="tl">
                    <a:srgbClr val="000000">
                      <a:alpha val="43137"/>
                    </a:srgbClr>
                  </a:outerShdw>
                </a:effectLst>
              </a:rPr>
              <a:t>Тестирование</a:t>
            </a:r>
            <a:endParaRPr lang="ru-RU" sz="4800" b="1" i="1" dirty="0">
              <a:solidFill>
                <a:srgbClr val="002060"/>
              </a:solidFill>
              <a:effectLst>
                <a:outerShdw blurRad="38100" dist="38100" dir="2700000" algn="tl">
                  <a:srgbClr val="000000">
                    <a:alpha val="43137"/>
                  </a:srgbClr>
                </a:outerShdw>
              </a:effectLst>
            </a:endParaRPr>
          </a:p>
        </p:txBody>
      </p:sp>
      <p:sp>
        <p:nvSpPr>
          <p:cNvPr id="3" name="Объект 2"/>
          <p:cNvSpPr>
            <a:spLocks noGrp="1"/>
          </p:cNvSpPr>
          <p:nvPr>
            <p:ph idx="1"/>
          </p:nvPr>
        </p:nvSpPr>
        <p:spPr/>
        <p:txBody>
          <a:bodyPr/>
          <a:lstStyle/>
          <a:p>
            <a:pPr marL="457200" lvl="1" indent="-457200">
              <a:buFont typeface="+mj-lt"/>
              <a:buAutoNum type="arabicPeriod"/>
            </a:pPr>
            <a:r>
              <a:rPr lang="ru-RU" i="1" dirty="0" smtClean="0">
                <a:solidFill>
                  <a:schemeClr val="bg2">
                    <a:lumMod val="50000"/>
                  </a:schemeClr>
                </a:solidFill>
                <a:effectLst>
                  <a:outerShdw blurRad="38100" dist="38100" dir="2700000" algn="tl">
                    <a:srgbClr val="000000">
                      <a:alpha val="43137"/>
                    </a:srgbClr>
                  </a:outerShdw>
                </a:effectLst>
              </a:rPr>
              <a:t>Заветное </a:t>
            </a:r>
            <a:r>
              <a:rPr lang="ru-RU" i="1" dirty="0">
                <a:solidFill>
                  <a:schemeClr val="bg2">
                    <a:lumMod val="50000"/>
                  </a:schemeClr>
                </a:solidFill>
                <a:effectLst>
                  <a:outerShdw blurRad="38100" dist="38100" dir="2700000" algn="tl">
                    <a:srgbClr val="000000">
                      <a:alpha val="43137"/>
                    </a:srgbClr>
                  </a:outerShdw>
                </a:effectLst>
              </a:rPr>
              <a:t>слово, которое Кай пытался сложить из льдинок во владениях Снежной королевы: а)дружба; б) снежинка; в) вечность;</a:t>
            </a:r>
          </a:p>
          <a:p>
            <a:pPr marL="457200" lvl="1" indent="-457200">
              <a:buFont typeface="+mj-lt"/>
              <a:buAutoNum type="arabicPeriod"/>
            </a:pPr>
            <a:r>
              <a:rPr lang="ru-RU" i="1" dirty="0">
                <a:solidFill>
                  <a:schemeClr val="bg2">
                    <a:lumMod val="50000"/>
                  </a:schemeClr>
                </a:solidFill>
                <a:effectLst>
                  <a:outerShdw blurRad="38100" dist="38100" dir="2700000" algn="tl">
                    <a:srgbClr val="000000">
                      <a:alpha val="43137"/>
                    </a:srgbClr>
                  </a:outerShdw>
                </a:effectLst>
              </a:rPr>
              <a:t>Владения Снежной королевы – это  а) пустыня; б) чертоги; в) усадьба;</a:t>
            </a:r>
          </a:p>
          <a:p>
            <a:pPr marL="457200" lvl="1" indent="-457200">
              <a:buFont typeface="+mj-lt"/>
              <a:buAutoNum type="arabicPeriod"/>
            </a:pPr>
            <a:r>
              <a:rPr lang="ru-RU" i="1" dirty="0">
                <a:solidFill>
                  <a:schemeClr val="bg2">
                    <a:lumMod val="50000"/>
                  </a:schemeClr>
                </a:solidFill>
                <a:effectLst>
                  <a:outerShdw blurRad="38100" dist="38100" dir="2700000" algn="tl">
                    <a:srgbClr val="000000">
                      <a:alpha val="43137"/>
                    </a:srgbClr>
                  </a:outerShdw>
                </a:effectLst>
              </a:rPr>
              <a:t>Голуби сообщили Герде, что санки Кая несла на спине белая: а) курица; б) лошадь; в)собака;</a:t>
            </a:r>
          </a:p>
          <a:p>
            <a:pPr marL="457200" lvl="1" indent="-457200">
              <a:buFont typeface="+mj-lt"/>
              <a:buAutoNum type="arabicPeriod"/>
            </a:pPr>
            <a:r>
              <a:rPr lang="ru-RU" i="1" dirty="0">
                <a:solidFill>
                  <a:schemeClr val="bg2">
                    <a:lumMod val="50000"/>
                  </a:schemeClr>
                </a:solidFill>
                <a:effectLst>
                  <a:outerShdw blurRad="38100" dist="38100" dir="2700000" algn="tl">
                    <a:srgbClr val="000000">
                      <a:alpha val="43137"/>
                    </a:srgbClr>
                  </a:outerShdw>
                </a:effectLst>
              </a:rPr>
              <a:t>Маленькая разбойница подарила Герде: а) башмачки; б) перчатки; в) рукавицы;</a:t>
            </a:r>
          </a:p>
          <a:p>
            <a:pPr marL="457200" lvl="1" indent="-457200">
              <a:buFont typeface="+mj-lt"/>
              <a:buAutoNum type="arabicPeriod"/>
            </a:pPr>
            <a:r>
              <a:rPr lang="ru-RU" i="1" dirty="0">
                <a:solidFill>
                  <a:schemeClr val="bg2">
                    <a:lumMod val="50000"/>
                  </a:schemeClr>
                </a:solidFill>
                <a:effectLst>
                  <a:outerShdw blurRad="38100" dist="38100" dir="2700000" algn="tl">
                    <a:srgbClr val="000000">
                      <a:alpha val="43137"/>
                    </a:srgbClr>
                  </a:outerShdw>
                </a:effectLst>
              </a:rPr>
              <a:t>Герду к владениям Снежной королевы вез: а) козел; б) олень; в) лось;</a:t>
            </a:r>
          </a:p>
          <a:p>
            <a:pPr marL="457200" lvl="1" indent="-457200">
              <a:buFont typeface="+mj-lt"/>
              <a:buAutoNum type="arabicPeriod"/>
            </a:pPr>
            <a:r>
              <a:rPr lang="ru-RU" i="1" dirty="0">
                <a:solidFill>
                  <a:schemeClr val="bg2">
                    <a:lumMod val="50000"/>
                  </a:schemeClr>
                </a:solidFill>
                <a:effectLst>
                  <a:outerShdw blurRad="38100" dist="38100" dir="2700000" algn="tl">
                    <a:srgbClr val="000000">
                      <a:alpha val="43137"/>
                    </a:srgbClr>
                  </a:outerShdw>
                </a:effectLst>
              </a:rPr>
              <a:t>Оружие маленькой разбойницы: а) лук; б) меч; в) нож</a:t>
            </a:r>
            <a:r>
              <a:rPr lang="ru-RU" i="1" dirty="0" smtClean="0">
                <a:solidFill>
                  <a:schemeClr val="bg2">
                    <a:lumMod val="50000"/>
                  </a:schemeClr>
                </a:solidFill>
                <a:effectLst>
                  <a:outerShdw blurRad="38100" dist="38100" dir="2700000" algn="tl">
                    <a:srgbClr val="000000">
                      <a:alpha val="43137"/>
                    </a:srgbClr>
                  </a:outerShdw>
                </a:effectLst>
              </a:rPr>
              <a:t>.</a:t>
            </a:r>
          </a:p>
          <a:p>
            <a:pPr marL="457200" lvl="1" indent="-457200">
              <a:buFont typeface="+mj-lt"/>
              <a:buAutoNum type="arabicPeriod"/>
            </a:pPr>
            <a:r>
              <a:rPr lang="ru-RU" i="1" dirty="0">
                <a:solidFill>
                  <a:schemeClr val="bg2">
                    <a:lumMod val="50000"/>
                  </a:schemeClr>
                </a:solidFill>
                <a:effectLst>
                  <a:outerShdw blurRad="38100" dist="38100" dir="2700000" algn="tl">
                    <a:srgbClr val="000000">
                      <a:alpha val="43137"/>
                    </a:srgbClr>
                  </a:outerShdw>
                </a:effectLst>
              </a:rPr>
              <a:t>О том, что Кай жив, Герде сказали: а)птицы; б)розы; в)рыбы;</a:t>
            </a:r>
          </a:p>
          <a:p>
            <a:pPr marL="0" lvl="1" indent="0">
              <a:buNone/>
            </a:pPr>
            <a:endParaRPr lang="ru-RU" i="1" dirty="0">
              <a:solidFill>
                <a:schemeClr val="bg2">
                  <a:lumMod val="50000"/>
                </a:schemeClr>
              </a:solidFill>
              <a:effectLst>
                <a:outerShdw blurRad="38100" dist="38100" dir="2700000" algn="tl">
                  <a:srgbClr val="000000">
                    <a:alpha val="43137"/>
                  </a:srgbClr>
                </a:outerShdw>
              </a:effectLst>
            </a:endParaRPr>
          </a:p>
          <a:p>
            <a:pPr marL="457200" lvl="1" indent="0">
              <a:buNone/>
            </a:pPr>
            <a:endParaRPr lang="ru-RU" i="1" dirty="0" smtClean="0">
              <a:solidFill>
                <a:schemeClr val="bg2">
                  <a:lumMod val="50000"/>
                </a:schemeClr>
              </a:solidFill>
              <a:effectLst>
                <a:outerShdw blurRad="38100" dist="38100" dir="2700000" algn="tl">
                  <a:srgbClr val="000000">
                    <a:alpha val="43137"/>
                  </a:srgbClr>
                </a:outerShdw>
              </a:effectLst>
            </a:endParaRPr>
          </a:p>
          <a:p>
            <a:pPr marL="457200" lvl="1" indent="0">
              <a:buNone/>
            </a:pPr>
            <a:endParaRPr lang="ru-RU" i="1" dirty="0" smtClean="0">
              <a:solidFill>
                <a:schemeClr val="bg2">
                  <a:lumMod val="50000"/>
                </a:schemeClr>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60849447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4800" b="1" i="1" dirty="0" smtClean="0">
                <a:solidFill>
                  <a:srgbClr val="002060"/>
                </a:solidFill>
                <a:effectLst>
                  <a:outerShdw blurRad="38100" dist="38100" dir="2700000" algn="tl">
                    <a:srgbClr val="000000">
                      <a:alpha val="43137"/>
                    </a:srgbClr>
                  </a:outerShdw>
                </a:effectLst>
              </a:rPr>
              <a:t>Рефлексия</a:t>
            </a:r>
            <a:endParaRPr lang="ru-RU" sz="4800" b="1" i="1" dirty="0">
              <a:solidFill>
                <a:srgbClr val="002060"/>
              </a:solidFill>
              <a:effectLst>
                <a:outerShdw blurRad="38100" dist="38100" dir="2700000" algn="tl">
                  <a:srgbClr val="000000">
                    <a:alpha val="43137"/>
                  </a:srgbClr>
                </a:outerShdw>
              </a:effectLst>
            </a:endParaRPr>
          </a:p>
        </p:txBody>
      </p:sp>
      <p:pic>
        <p:nvPicPr>
          <p:cNvPr id="6" name="Объект 5"/>
          <p:cNvPicPr>
            <a:picLocks noGrp="1" noChangeAspect="1"/>
          </p:cNvPicPr>
          <p:nvPr>
            <p:ph sz="half" idx="1"/>
          </p:nvPr>
        </p:nvPicPr>
        <p:blipFill>
          <a:blip r:embed="rId4"/>
          <a:stretch>
            <a:fillRect/>
          </a:stretch>
        </p:blipFill>
        <p:spPr>
          <a:xfrm>
            <a:off x="838200" y="1825626"/>
            <a:ext cx="5181600" cy="4291774"/>
          </a:xfrm>
          <a:prstGeom prst="rect">
            <a:avLst/>
          </a:prstGeom>
          <a:ln>
            <a:noFill/>
          </a:ln>
          <a:effectLst>
            <a:softEdge rad="112500"/>
          </a:effectLst>
        </p:spPr>
      </p:pic>
      <p:sp>
        <p:nvSpPr>
          <p:cNvPr id="5" name="Объект 4"/>
          <p:cNvSpPr>
            <a:spLocks noGrp="1"/>
          </p:cNvSpPr>
          <p:nvPr>
            <p:ph sz="half" idx="2"/>
          </p:nvPr>
        </p:nvSpPr>
        <p:spPr/>
        <p:txBody>
          <a:bodyPr/>
          <a:lstStyle/>
          <a:p>
            <a:pPr>
              <a:buFontTx/>
              <a:buChar char="-"/>
            </a:pPr>
            <a:endParaRPr lang="ru-RU" b="1" i="1" dirty="0" smtClean="0">
              <a:solidFill>
                <a:schemeClr val="bg2">
                  <a:lumMod val="50000"/>
                </a:schemeClr>
              </a:solidFill>
              <a:effectLst>
                <a:outerShdw blurRad="38100" dist="38100" dir="2700000" algn="tl">
                  <a:srgbClr val="000000">
                    <a:alpha val="43137"/>
                  </a:srgbClr>
                </a:outerShdw>
              </a:effectLst>
            </a:endParaRPr>
          </a:p>
          <a:p>
            <a:pPr>
              <a:buFontTx/>
              <a:buChar char="-"/>
            </a:pPr>
            <a:r>
              <a:rPr lang="ru-RU" b="1" i="1" dirty="0" smtClean="0">
                <a:solidFill>
                  <a:schemeClr val="bg2">
                    <a:lumMod val="50000"/>
                  </a:schemeClr>
                </a:solidFill>
                <a:effectLst>
                  <a:outerShdw blurRad="38100" dist="38100" dir="2700000" algn="tl">
                    <a:srgbClr val="000000">
                      <a:alpha val="43137"/>
                    </a:srgbClr>
                  </a:outerShdw>
                </a:effectLst>
              </a:rPr>
              <a:t>Что полезного взяли для себя, и над чем заставила задуматься сказка?</a:t>
            </a:r>
          </a:p>
          <a:p>
            <a:pPr>
              <a:buFontTx/>
              <a:buChar char="-"/>
            </a:pPr>
            <a:endParaRPr lang="ru-RU" b="1" i="1" dirty="0" smtClean="0">
              <a:solidFill>
                <a:schemeClr val="bg2">
                  <a:lumMod val="50000"/>
                </a:schemeClr>
              </a:solidFill>
              <a:effectLst>
                <a:outerShdw blurRad="38100" dist="38100" dir="2700000" algn="tl">
                  <a:srgbClr val="000000">
                    <a:alpha val="43137"/>
                  </a:srgbClr>
                </a:outerShdw>
              </a:effectLst>
            </a:endParaRPr>
          </a:p>
          <a:p>
            <a:pPr>
              <a:buFontTx/>
              <a:buChar char="-"/>
            </a:pPr>
            <a:endParaRPr lang="ru-RU" b="1" i="1" dirty="0">
              <a:solidFill>
                <a:schemeClr val="bg2">
                  <a:lumMod val="50000"/>
                </a:schemeClr>
              </a:solidFill>
              <a:effectLst>
                <a:outerShdw blurRad="38100" dist="38100" dir="2700000" algn="tl">
                  <a:srgbClr val="000000">
                    <a:alpha val="43137"/>
                  </a:srgbClr>
                </a:outerShdw>
              </a:effectLst>
            </a:endParaRPr>
          </a:p>
          <a:p>
            <a:pPr>
              <a:buFontTx/>
              <a:buChar char="-"/>
            </a:pPr>
            <a:r>
              <a:rPr lang="ru-RU" b="1" i="1" dirty="0" smtClean="0">
                <a:solidFill>
                  <a:schemeClr val="bg2">
                    <a:lumMod val="50000"/>
                  </a:schemeClr>
                </a:solidFill>
                <a:effectLst>
                  <a:outerShdw blurRad="38100" dist="38100" dir="2700000" algn="tl">
                    <a:srgbClr val="000000">
                      <a:alpha val="43137"/>
                    </a:srgbClr>
                  </a:outerShdw>
                </a:effectLst>
              </a:rPr>
              <a:t>Давайте оценим ваши знания и работу на уроке.</a:t>
            </a:r>
            <a:endParaRPr lang="ru-RU" b="1" i="1" dirty="0">
              <a:solidFill>
                <a:schemeClr val="bg2">
                  <a:lumMod val="50000"/>
                </a:schemeClr>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04137469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4800" b="1" i="1" dirty="0" smtClean="0">
                <a:solidFill>
                  <a:srgbClr val="002060"/>
                </a:solidFill>
                <a:effectLst>
                  <a:outerShdw blurRad="38100" dist="38100" dir="2700000" algn="tl">
                    <a:srgbClr val="000000">
                      <a:alpha val="43137"/>
                    </a:srgbClr>
                  </a:outerShdw>
                </a:effectLst>
              </a:rPr>
              <a:t>Домашнее задание</a:t>
            </a:r>
            <a:endParaRPr lang="ru-RU" sz="4800" b="1" i="1" dirty="0">
              <a:solidFill>
                <a:srgbClr val="002060"/>
              </a:solidFill>
              <a:effectLst>
                <a:outerShdw blurRad="38100" dist="38100" dir="2700000" algn="tl">
                  <a:srgbClr val="000000">
                    <a:alpha val="43137"/>
                  </a:srgbClr>
                </a:outerShdw>
              </a:effectLst>
            </a:endParaRPr>
          </a:p>
        </p:txBody>
      </p:sp>
      <p:sp>
        <p:nvSpPr>
          <p:cNvPr id="3" name="Объект 2"/>
          <p:cNvSpPr>
            <a:spLocks noGrp="1"/>
          </p:cNvSpPr>
          <p:nvPr>
            <p:ph idx="1"/>
          </p:nvPr>
        </p:nvSpPr>
        <p:spPr>
          <a:xfrm>
            <a:off x="838200" y="2758697"/>
            <a:ext cx="10515600" cy="2030279"/>
          </a:xfrm>
        </p:spPr>
        <p:txBody>
          <a:bodyPr/>
          <a:lstStyle/>
          <a:p>
            <a:pPr marL="514350" indent="-514350">
              <a:buAutoNum type="arabicPeriod"/>
            </a:pPr>
            <a:r>
              <a:rPr lang="ru-RU" b="1" i="1" dirty="0" smtClean="0">
                <a:solidFill>
                  <a:schemeClr val="bg2">
                    <a:lumMod val="50000"/>
                  </a:schemeClr>
                </a:solidFill>
                <a:effectLst>
                  <a:outerShdw blurRad="38100" dist="38100" dir="2700000" algn="tl">
                    <a:srgbClr val="000000">
                      <a:alpha val="43137"/>
                    </a:srgbClr>
                  </a:outerShdw>
                </a:effectLst>
              </a:rPr>
              <a:t>Написать сочинение на тему: «Герда – образец стойкости, твёрдой воли и нежного сердца».</a:t>
            </a:r>
          </a:p>
          <a:p>
            <a:pPr marL="514350" indent="-514350">
              <a:buAutoNum type="arabicPeriod"/>
            </a:pPr>
            <a:r>
              <a:rPr lang="ru-RU" b="1" i="1" dirty="0" smtClean="0">
                <a:solidFill>
                  <a:schemeClr val="bg2">
                    <a:lumMod val="50000"/>
                  </a:schemeClr>
                </a:solidFill>
                <a:effectLst>
                  <a:outerShdw blurRad="38100" dist="38100" dir="2700000" algn="tl">
                    <a:srgbClr val="000000">
                      <a:alpha val="43137"/>
                    </a:srgbClr>
                  </a:outerShdw>
                </a:effectLst>
              </a:rPr>
              <a:t>Придумать кроссворд по сказке Х.К.Андерсена «Снежная королева».</a:t>
            </a:r>
          </a:p>
          <a:p>
            <a:pPr marL="514350" indent="-514350">
              <a:buAutoNum type="arabicPeriod"/>
            </a:pPr>
            <a:endParaRPr lang="ru-RU" dirty="0"/>
          </a:p>
        </p:txBody>
      </p:sp>
    </p:spTree>
    <p:extLst>
      <p:ext uri="{BB962C8B-B14F-4D97-AF65-F5344CB8AC3E}">
        <p14:creationId xmlns:p14="http://schemas.microsoft.com/office/powerpoint/2010/main" val="19579570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endParaRPr lang="ru-RU" sz="4800" b="1" i="1" dirty="0">
              <a:solidFill>
                <a:srgbClr val="002060"/>
              </a:solidFill>
              <a:effectLst>
                <a:outerShdw blurRad="38100" dist="38100" dir="2700000" algn="tl">
                  <a:srgbClr val="000000">
                    <a:alpha val="43137"/>
                  </a:srgbClr>
                </a:outerShdw>
              </a:effectLst>
            </a:endParaRPr>
          </a:p>
        </p:txBody>
      </p:sp>
      <p:sp>
        <p:nvSpPr>
          <p:cNvPr id="3" name="Объект 2"/>
          <p:cNvSpPr>
            <a:spLocks noGrp="1"/>
          </p:cNvSpPr>
          <p:nvPr>
            <p:ph idx="1"/>
          </p:nvPr>
        </p:nvSpPr>
        <p:spPr>
          <a:xfrm>
            <a:off x="838200" y="2758697"/>
            <a:ext cx="10515600" cy="2030279"/>
          </a:xfrm>
        </p:spPr>
        <p:txBody>
          <a:bodyPr>
            <a:normAutofit/>
          </a:bodyPr>
          <a:lstStyle/>
          <a:p>
            <a:pPr marL="0" indent="0" algn="ctr">
              <a:buNone/>
            </a:pPr>
            <a:r>
              <a:rPr lang="ru-RU" sz="7200" b="1" i="1" dirty="0" smtClean="0">
                <a:solidFill>
                  <a:schemeClr val="accent5">
                    <a:lumMod val="50000"/>
                  </a:schemeClr>
                </a:solidFill>
                <a:effectLst>
                  <a:outerShdw blurRad="38100" dist="38100" dir="2700000" algn="tl">
                    <a:srgbClr val="000000">
                      <a:alpha val="43137"/>
                    </a:srgbClr>
                  </a:outerShdw>
                </a:effectLst>
              </a:rPr>
              <a:t>Спасибо за внимание!</a:t>
            </a:r>
            <a:endParaRPr lang="ru-RU" sz="7200" b="1" i="1" dirty="0">
              <a:solidFill>
                <a:schemeClr val="accent5">
                  <a:lumMod val="50000"/>
                </a:schemeClr>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75691097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61369" y="345888"/>
            <a:ext cx="10515600" cy="1141950"/>
          </a:xfrm>
        </p:spPr>
        <p:txBody>
          <a:bodyPr>
            <a:normAutofit/>
          </a:bodyPr>
          <a:lstStyle/>
          <a:p>
            <a:pPr algn="ctr"/>
            <a:r>
              <a:rPr lang="ru-RU" sz="6600" b="1" i="1" dirty="0" smtClean="0">
                <a:solidFill>
                  <a:srgbClr val="002060"/>
                </a:solidFill>
                <a:effectLst>
                  <a:outerShdw blurRad="38100" dist="38100" dir="2700000" algn="tl">
                    <a:srgbClr val="000000">
                      <a:alpha val="43137"/>
                    </a:srgbClr>
                  </a:outerShdw>
                </a:effectLst>
              </a:rPr>
              <a:t>Цель урока: </a:t>
            </a:r>
            <a:endParaRPr lang="ru-RU" sz="6600" dirty="0"/>
          </a:p>
        </p:txBody>
      </p:sp>
      <p:sp>
        <p:nvSpPr>
          <p:cNvPr id="3" name="Объект 2"/>
          <p:cNvSpPr>
            <a:spLocks noGrp="1"/>
          </p:cNvSpPr>
          <p:nvPr>
            <p:ph type="body" idx="1"/>
          </p:nvPr>
        </p:nvSpPr>
        <p:spPr>
          <a:xfrm>
            <a:off x="831850" y="2681207"/>
            <a:ext cx="10515600" cy="3408443"/>
          </a:xfrm>
        </p:spPr>
        <p:txBody>
          <a:bodyPr>
            <a:normAutofit/>
          </a:bodyPr>
          <a:lstStyle/>
          <a:p>
            <a:pPr marL="0" indent="0" algn="ctr">
              <a:lnSpc>
                <a:spcPct val="135000"/>
              </a:lnSpc>
              <a:buNone/>
            </a:pPr>
            <a:r>
              <a:rPr lang="ru-RU" sz="4000" i="1" dirty="0" smtClean="0">
                <a:solidFill>
                  <a:schemeClr val="bg2">
                    <a:lumMod val="50000"/>
                  </a:schemeClr>
                </a:solidFill>
                <a:effectLst>
                  <a:outerShdw blurRad="38100" dist="38100" dir="2700000" algn="tl">
                    <a:srgbClr val="000000">
                      <a:alpha val="43137"/>
                    </a:srgbClr>
                  </a:outerShdw>
                </a:effectLst>
                <a:cs typeface="Courier New" panose="02070309020205020404" pitchFamily="49" charset="0"/>
              </a:rPr>
              <a:t>научиться воспитывать в себе чувства дружбы и стойкости, анализируя эпизоды произведения Х. К. Андерсена «Снежная королева».</a:t>
            </a:r>
          </a:p>
          <a:p>
            <a:pPr marL="0" indent="0">
              <a:buNone/>
            </a:pPr>
            <a:endParaRPr lang="ru-RU" dirty="0"/>
          </a:p>
        </p:txBody>
      </p:sp>
    </p:spTree>
    <p:extLst>
      <p:ext uri="{BB962C8B-B14F-4D97-AF65-F5344CB8AC3E}">
        <p14:creationId xmlns:p14="http://schemas.microsoft.com/office/powerpoint/2010/main" val="21435589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lstStyle/>
          <a:p>
            <a:pPr algn="r"/>
            <a:r>
              <a:rPr lang="ru-RU" b="1" i="1" dirty="0" smtClean="0">
                <a:solidFill>
                  <a:srgbClr val="002060"/>
                </a:solidFill>
                <a:effectLst>
                  <a:outerShdw blurRad="38100" dist="38100" dir="2700000" algn="tl">
                    <a:srgbClr val="000000">
                      <a:alpha val="43137"/>
                    </a:srgbClr>
                  </a:outerShdw>
                </a:effectLst>
              </a:rPr>
              <a:t>Х. К. Андерсен (1805-1875 гг.)</a:t>
            </a:r>
            <a:endParaRPr lang="ru-RU" b="1" i="1" dirty="0">
              <a:solidFill>
                <a:srgbClr val="002060"/>
              </a:solidFill>
              <a:effectLst>
                <a:outerShdw blurRad="38100" dist="38100" dir="2700000" algn="tl">
                  <a:srgbClr val="000000">
                    <a:alpha val="43137"/>
                  </a:srgbClr>
                </a:outerShdw>
              </a:effectLst>
            </a:endParaRPr>
          </a:p>
        </p:txBody>
      </p:sp>
      <p:sp>
        <p:nvSpPr>
          <p:cNvPr id="6" name="Объект 5"/>
          <p:cNvSpPr>
            <a:spLocks noGrp="1"/>
          </p:cNvSpPr>
          <p:nvPr>
            <p:ph sz="half" idx="2"/>
          </p:nvPr>
        </p:nvSpPr>
        <p:spPr>
          <a:xfrm>
            <a:off x="5610386" y="1690688"/>
            <a:ext cx="5873858" cy="4885141"/>
          </a:xfrm>
        </p:spPr>
        <p:txBody>
          <a:bodyPr>
            <a:normAutofit/>
          </a:bodyPr>
          <a:lstStyle/>
          <a:p>
            <a:pPr marL="0" indent="0">
              <a:lnSpc>
                <a:spcPct val="100000"/>
              </a:lnSpc>
              <a:buNone/>
            </a:pPr>
            <a:r>
              <a:rPr lang="ru-RU" i="1" dirty="0" smtClean="0">
                <a:solidFill>
                  <a:schemeClr val="bg2">
                    <a:lumMod val="50000"/>
                  </a:schemeClr>
                </a:solidFill>
                <a:effectLst>
                  <a:outerShdw blurRad="38100" dist="38100" dir="2700000" algn="tl">
                    <a:srgbClr val="000000">
                      <a:alpha val="43137"/>
                    </a:srgbClr>
                  </a:outerShdw>
                </a:effectLst>
              </a:rPr>
              <a:t>Будущий сказочник родился в Дании, в маленьком городке Оденсе, в семье прачки и сапожника. Первые сказки он услышал от отца. Маленький мальчик переделывал их по-своему, приукрашивал и в новом виде рассказывал. В 14 лет отправился в Копенгаген, где привлек дирекцию театра своим писательским даром.</a:t>
            </a:r>
            <a:endParaRPr lang="ru-RU" i="1" dirty="0">
              <a:solidFill>
                <a:schemeClr val="bg2">
                  <a:lumMod val="50000"/>
                </a:schemeClr>
              </a:solidFill>
              <a:effectLst>
                <a:outerShdw blurRad="38100" dist="38100" dir="2700000" algn="tl">
                  <a:srgbClr val="000000">
                    <a:alpha val="43137"/>
                  </a:srgbClr>
                </a:outerShdw>
              </a:effectLst>
            </a:endParaRPr>
          </a:p>
        </p:txBody>
      </p:sp>
      <p:pic>
        <p:nvPicPr>
          <p:cNvPr id="1026" name="Picture 2" descr="&amp;KHcy;.&amp;Kcy;. &amp;Acy;&amp;ncy;&amp;dcy;&amp;iecy;&amp;rcy;&amp;scy;&amp;iecy;&amp;ncy; - &amp;Ncy;&amp;acy;&amp;dcy;&amp;iecy;&amp;zhcy;&amp;dcy;&amp;acy; &amp;Acy;&amp;ncy;&amp;dcy;&amp;rcy;&amp;iecy;&amp;iecy;&amp;vcy;&amp;ncy;&amp;acy; &amp;Tcy;&amp;icy;&amp;khcy;&amp;ocy;&amp;ncy;&amp;ocy;&amp;vcy;&amp;acy;"/>
          <p:cNvPicPr>
            <a:picLocks noGrp="1" noChangeAspect="1" noChangeArrowheads="1"/>
          </p:cNvPicPr>
          <p:nvPr>
            <p:ph sz="half" idx="1"/>
          </p:nvPr>
        </p:nvPicPr>
        <p:blipFill>
          <a:blip r:embed="rId4">
            <a:extLst>
              <a:ext uri="{28A0092B-C50C-407E-A947-70E740481C1C}">
                <a14:useLocalDpi xmlns:a14="http://schemas.microsoft.com/office/drawing/2010/main" val="0"/>
              </a:ext>
            </a:extLst>
          </a:blip>
          <a:srcRect/>
          <a:stretch>
            <a:fillRect/>
          </a:stretch>
        </p:blipFill>
        <p:spPr bwMode="auto">
          <a:xfrm>
            <a:off x="435244" y="1190194"/>
            <a:ext cx="4198749" cy="4662361"/>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9506898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Объект 4"/>
          <p:cNvSpPr>
            <a:spLocks noGrp="1"/>
          </p:cNvSpPr>
          <p:nvPr>
            <p:ph sz="half" idx="1"/>
          </p:nvPr>
        </p:nvSpPr>
        <p:spPr>
          <a:xfrm>
            <a:off x="822703" y="1022888"/>
            <a:ext cx="4803182" cy="5362414"/>
          </a:xfrm>
        </p:spPr>
        <p:txBody>
          <a:bodyPr>
            <a:normAutofit/>
          </a:bodyPr>
          <a:lstStyle/>
          <a:p>
            <a:pPr marL="0" indent="0">
              <a:lnSpc>
                <a:spcPct val="100000"/>
              </a:lnSpc>
              <a:buNone/>
            </a:pPr>
            <a:r>
              <a:rPr lang="ru-RU" i="1" dirty="0" smtClean="0">
                <a:solidFill>
                  <a:schemeClr val="bg2">
                    <a:lumMod val="50000"/>
                  </a:schemeClr>
                </a:solidFill>
                <a:effectLst>
                  <a:outerShdw blurRad="38100" dist="38100" dir="2700000" algn="tl">
                    <a:srgbClr val="000000">
                      <a:alpha val="43137"/>
                    </a:srgbClr>
                  </a:outerShdw>
                </a:effectLst>
              </a:rPr>
              <a:t>Всего Х. К. Андерсен написал 170 сказок. Ему поставили несколько памятников. Имя сказочника стало символом всего настоящего, чистого, высокого. Не случайно Высшая международная премия за лучшую детскую книгу носит его имя – это Золотая медаль </a:t>
            </a:r>
            <a:r>
              <a:rPr lang="ru-RU" i="1" dirty="0" err="1" smtClean="0">
                <a:solidFill>
                  <a:schemeClr val="bg2">
                    <a:lumMod val="50000"/>
                  </a:schemeClr>
                </a:solidFill>
                <a:effectLst>
                  <a:outerShdw blurRad="38100" dist="38100" dir="2700000" algn="tl">
                    <a:srgbClr val="000000">
                      <a:alpha val="43137"/>
                    </a:srgbClr>
                  </a:outerShdw>
                </a:effectLst>
              </a:rPr>
              <a:t>Ханса</a:t>
            </a:r>
            <a:r>
              <a:rPr lang="ru-RU" i="1" dirty="0" smtClean="0">
                <a:solidFill>
                  <a:schemeClr val="bg2">
                    <a:lumMod val="50000"/>
                  </a:schemeClr>
                </a:solidFill>
                <a:effectLst>
                  <a:outerShdw blurRad="38100" dist="38100" dir="2700000" algn="tl">
                    <a:srgbClr val="000000">
                      <a:alpha val="43137"/>
                    </a:srgbClr>
                  </a:outerShdw>
                </a:effectLst>
              </a:rPr>
              <a:t> </a:t>
            </a:r>
            <a:r>
              <a:rPr lang="ru-RU" i="1" dirty="0" err="1" smtClean="0">
                <a:solidFill>
                  <a:schemeClr val="bg2">
                    <a:lumMod val="50000"/>
                  </a:schemeClr>
                </a:solidFill>
                <a:effectLst>
                  <a:outerShdw blurRad="38100" dist="38100" dir="2700000" algn="tl">
                    <a:srgbClr val="000000">
                      <a:alpha val="43137"/>
                    </a:srgbClr>
                  </a:outerShdw>
                </a:effectLst>
              </a:rPr>
              <a:t>Кристиана</a:t>
            </a:r>
            <a:r>
              <a:rPr lang="ru-RU" i="1" dirty="0" smtClean="0">
                <a:solidFill>
                  <a:schemeClr val="bg2">
                    <a:lumMod val="50000"/>
                  </a:schemeClr>
                </a:solidFill>
                <a:effectLst>
                  <a:outerShdw blurRad="38100" dist="38100" dir="2700000" algn="tl">
                    <a:srgbClr val="000000">
                      <a:alpha val="43137"/>
                    </a:srgbClr>
                  </a:outerShdw>
                </a:effectLst>
              </a:rPr>
              <a:t> Андерсена.</a:t>
            </a:r>
            <a:endParaRPr lang="ru-RU" i="1" dirty="0">
              <a:solidFill>
                <a:schemeClr val="bg2">
                  <a:lumMod val="50000"/>
                </a:schemeClr>
              </a:solidFill>
              <a:effectLst>
                <a:outerShdw blurRad="38100" dist="38100" dir="2700000" algn="tl">
                  <a:srgbClr val="000000">
                    <a:alpha val="43137"/>
                  </a:srgbClr>
                </a:outerShdw>
              </a:effectLst>
            </a:endParaRPr>
          </a:p>
        </p:txBody>
      </p:sp>
      <p:pic>
        <p:nvPicPr>
          <p:cNvPr id="2050" name="Picture 2" descr="&amp;Scy;&amp;tcy;&amp;acy;&amp;tcy;&amp;softcy;&amp;icy; - &quot;&amp;Ecy;&amp;kcy;&amp;scy;&amp;kcy;&amp;ucy;&amp;rcy;&amp;scy; &amp;vcy; &amp;icy;&amp;scy;&amp;tcy;&amp;ocy;&amp;rcy;&amp;icy;&amp;yucy;&quot;: &amp;scy;&amp;tcy;&amp;icy;&amp;lcy;&amp;icy;, &amp;ncy;&amp;acy;&amp;pcy;&amp;rcy;&amp;acy;&amp;vcy;&amp;lcy;&amp;iecy;&amp;ncy;&amp;icy;&amp;yacy;, &amp;icy;&amp;mcy;&amp;iecy;&amp;ncy;&amp;acy; Fashion Home"/>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rcRect/>
          <a:stretch>
            <a:fillRect/>
          </a:stretch>
        </p:blipFill>
        <p:spPr bwMode="auto">
          <a:xfrm>
            <a:off x="6710040" y="1022888"/>
            <a:ext cx="4802493" cy="536241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9357626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4800" b="1" i="1" dirty="0" smtClean="0">
                <a:solidFill>
                  <a:srgbClr val="002060"/>
                </a:solidFill>
                <a:effectLst>
                  <a:outerShdw blurRad="38100" dist="38100" dir="2700000" algn="tl">
                    <a:srgbClr val="000000">
                      <a:alpha val="43137"/>
                    </a:srgbClr>
                  </a:outerShdw>
                </a:effectLst>
              </a:rPr>
              <a:t>Словарная работа</a:t>
            </a:r>
            <a:endParaRPr lang="ru-RU" sz="4800" b="1" i="1" dirty="0">
              <a:solidFill>
                <a:srgbClr val="002060"/>
              </a:solidFill>
              <a:effectLst>
                <a:outerShdw blurRad="38100" dist="38100" dir="2700000" algn="tl">
                  <a:srgbClr val="000000">
                    <a:alpha val="43137"/>
                  </a:srgbClr>
                </a:outerShdw>
              </a:effectLst>
            </a:endParaRPr>
          </a:p>
        </p:txBody>
      </p:sp>
      <p:sp>
        <p:nvSpPr>
          <p:cNvPr id="3" name="Объект 2"/>
          <p:cNvSpPr>
            <a:spLocks noGrp="1"/>
          </p:cNvSpPr>
          <p:nvPr>
            <p:ph idx="1"/>
          </p:nvPr>
        </p:nvSpPr>
        <p:spPr/>
        <p:txBody>
          <a:bodyPr/>
          <a:lstStyle/>
          <a:p>
            <a:pPr marL="0" indent="0">
              <a:buNone/>
            </a:pPr>
            <a:r>
              <a:rPr lang="ru-RU" i="1" u="sng" dirty="0" smtClean="0">
                <a:solidFill>
                  <a:srgbClr val="C00000"/>
                </a:solidFill>
                <a:effectLst>
                  <a:outerShdw blurRad="38100" dist="38100" dir="2700000" algn="tl">
                    <a:srgbClr val="000000">
                      <a:alpha val="43137"/>
                    </a:srgbClr>
                  </a:outerShdw>
                </a:effectLst>
              </a:rPr>
              <a:t>Сказка</a:t>
            </a:r>
            <a:r>
              <a:rPr lang="ru-RU" dirty="0" smtClean="0"/>
              <a:t> – </a:t>
            </a:r>
            <a:r>
              <a:rPr lang="ru-RU" i="1" dirty="0" smtClean="0">
                <a:solidFill>
                  <a:schemeClr val="bg2">
                    <a:lumMod val="50000"/>
                  </a:schemeClr>
                </a:solidFill>
                <a:effectLst>
                  <a:outerShdw blurRad="38100" dist="38100" dir="2700000" algn="tl">
                    <a:srgbClr val="000000">
                      <a:alpha val="43137"/>
                    </a:srgbClr>
                  </a:outerShdw>
                </a:effectLst>
              </a:rPr>
              <a:t>занимательный устный рассказ о невероятной, но поучительной истории.</a:t>
            </a:r>
          </a:p>
          <a:p>
            <a:pPr marL="0" indent="0">
              <a:buNone/>
            </a:pPr>
            <a:endParaRPr lang="ru-RU" dirty="0" smtClean="0"/>
          </a:p>
          <a:p>
            <a:pPr marL="0" indent="0">
              <a:buNone/>
            </a:pPr>
            <a:r>
              <a:rPr lang="ru-RU" i="1" u="sng" dirty="0" smtClean="0">
                <a:solidFill>
                  <a:srgbClr val="C00000"/>
                </a:solidFill>
                <a:effectLst>
                  <a:outerShdw blurRad="38100" dist="38100" dir="2700000" algn="tl">
                    <a:srgbClr val="000000">
                      <a:alpha val="43137"/>
                    </a:srgbClr>
                  </a:outerShdw>
                </a:effectLst>
              </a:rPr>
              <a:t>Доброта</a:t>
            </a:r>
            <a:r>
              <a:rPr lang="ru-RU" dirty="0" smtClean="0"/>
              <a:t> </a:t>
            </a:r>
            <a:r>
              <a:rPr lang="ru-RU" dirty="0"/>
              <a:t>- </a:t>
            </a:r>
            <a:r>
              <a:rPr lang="ru-RU" i="1" dirty="0">
                <a:solidFill>
                  <a:schemeClr val="bg2">
                    <a:lumMod val="50000"/>
                  </a:schemeClr>
                </a:solidFill>
                <a:effectLst>
                  <a:outerShdw blurRad="38100" dist="38100" dir="2700000" algn="tl">
                    <a:srgbClr val="000000">
                      <a:alpha val="43137"/>
                    </a:srgbClr>
                  </a:outerShdw>
                </a:effectLst>
              </a:rPr>
              <a:t>отзывчивость, душевное расположение к людям, стремление делать добро </a:t>
            </a:r>
            <a:r>
              <a:rPr lang="ru-RU" i="1" dirty="0" smtClean="0">
                <a:solidFill>
                  <a:schemeClr val="bg2">
                    <a:lumMod val="50000"/>
                  </a:schemeClr>
                </a:solidFill>
                <a:effectLst>
                  <a:outerShdw blurRad="38100" dist="38100" dir="2700000" algn="tl">
                    <a:srgbClr val="000000">
                      <a:alpha val="43137"/>
                    </a:srgbClr>
                  </a:outerShdw>
                </a:effectLst>
              </a:rPr>
              <a:t>другим.</a:t>
            </a:r>
            <a:endParaRPr lang="ru-RU" i="1" dirty="0">
              <a:solidFill>
                <a:schemeClr val="bg2">
                  <a:lumMod val="50000"/>
                </a:schemeClr>
              </a:solidFill>
              <a:effectLst>
                <a:outerShdw blurRad="38100" dist="38100" dir="2700000" algn="tl">
                  <a:srgbClr val="000000">
                    <a:alpha val="43137"/>
                  </a:srgbClr>
                </a:outerShdw>
              </a:effectLst>
            </a:endParaRPr>
          </a:p>
          <a:p>
            <a:pPr marL="0" indent="0">
              <a:buNone/>
            </a:pPr>
            <a:endParaRPr lang="ru-RU" dirty="0" smtClean="0"/>
          </a:p>
          <a:p>
            <a:pPr marL="0" indent="0">
              <a:buNone/>
            </a:pPr>
            <a:r>
              <a:rPr lang="ru-RU" i="1" u="sng" dirty="0" smtClean="0">
                <a:solidFill>
                  <a:srgbClr val="C00000"/>
                </a:solidFill>
                <a:effectLst>
                  <a:outerShdw blurRad="38100" dist="38100" dir="2700000" algn="tl">
                    <a:srgbClr val="000000">
                      <a:alpha val="43137"/>
                    </a:srgbClr>
                  </a:outerShdw>
                </a:effectLst>
              </a:rPr>
              <a:t>Сопереживание</a:t>
            </a:r>
            <a:r>
              <a:rPr lang="ru-RU" dirty="0" smtClean="0"/>
              <a:t> </a:t>
            </a:r>
            <a:r>
              <a:rPr lang="ru-RU" dirty="0"/>
              <a:t>- </a:t>
            </a:r>
            <a:r>
              <a:rPr lang="ru-RU" i="1" dirty="0">
                <a:solidFill>
                  <a:schemeClr val="bg2">
                    <a:lumMod val="50000"/>
                  </a:schemeClr>
                </a:solidFill>
                <a:effectLst>
                  <a:outerShdw blurRad="38100" dist="38100" dir="2700000" algn="tl">
                    <a:srgbClr val="000000">
                      <a:alpha val="43137"/>
                    </a:srgbClr>
                  </a:outerShdw>
                </a:effectLst>
              </a:rPr>
              <a:t>это способность чувствовать эмоции других людей.</a:t>
            </a:r>
          </a:p>
        </p:txBody>
      </p:sp>
    </p:spTree>
    <p:extLst>
      <p:ext uri="{BB962C8B-B14F-4D97-AF65-F5344CB8AC3E}">
        <p14:creationId xmlns:p14="http://schemas.microsoft.com/office/powerpoint/2010/main" val="2495664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1000"/>
                                        <p:tgtEl>
                                          <p:spTgt spid="3">
                                            <p:txEl>
                                              <p:pRg st="4" end="4"/>
                                            </p:txEl>
                                          </p:spTgt>
                                        </p:tgtEl>
                                      </p:cBhvr>
                                    </p:animEffect>
                                    <p:anim calcmode="lin" valueType="num">
                                      <p:cBhvr>
                                        <p:cTn id="2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normAutofit/>
          </a:bodyPr>
          <a:lstStyle/>
          <a:p>
            <a:pPr algn="ctr"/>
            <a:r>
              <a:rPr lang="ru-RU" sz="4800" b="1" i="1" dirty="0" smtClean="0">
                <a:solidFill>
                  <a:srgbClr val="002060"/>
                </a:solidFill>
                <a:effectLst>
                  <a:outerShdw blurRad="38100" dist="38100" dir="2700000" algn="tl">
                    <a:srgbClr val="000000">
                      <a:alpha val="43137"/>
                    </a:srgbClr>
                  </a:outerShdw>
                </a:effectLst>
              </a:rPr>
              <a:t>Задание</a:t>
            </a:r>
            <a:endParaRPr lang="ru-RU" sz="4800" b="1" i="1" dirty="0">
              <a:solidFill>
                <a:srgbClr val="002060"/>
              </a:solidFill>
              <a:effectLst>
                <a:outerShdw blurRad="38100" dist="38100" dir="2700000" algn="tl">
                  <a:srgbClr val="000000">
                    <a:alpha val="43137"/>
                  </a:srgbClr>
                </a:outerShdw>
              </a:effectLst>
            </a:endParaRPr>
          </a:p>
        </p:txBody>
      </p:sp>
      <p:sp>
        <p:nvSpPr>
          <p:cNvPr id="6" name="Объект 5"/>
          <p:cNvSpPr>
            <a:spLocks noGrp="1"/>
          </p:cNvSpPr>
          <p:nvPr>
            <p:ph sz="half" idx="2"/>
          </p:nvPr>
        </p:nvSpPr>
        <p:spPr/>
        <p:txBody>
          <a:bodyPr/>
          <a:lstStyle/>
          <a:p>
            <a:pPr marL="0" indent="0">
              <a:buNone/>
            </a:pPr>
            <a:endParaRPr lang="ru-RU" dirty="0" smtClean="0"/>
          </a:p>
          <a:p>
            <a:pPr marL="0" indent="0">
              <a:buNone/>
            </a:pPr>
            <a:endParaRPr lang="ru-RU" dirty="0"/>
          </a:p>
          <a:p>
            <a:pPr marL="0" indent="0">
              <a:buNone/>
            </a:pPr>
            <a:r>
              <a:rPr lang="ru-RU" dirty="0" smtClean="0">
                <a:solidFill>
                  <a:schemeClr val="bg2">
                    <a:lumMod val="50000"/>
                  </a:schemeClr>
                </a:solidFill>
                <a:effectLst>
                  <a:outerShdw blurRad="38100" dist="38100" dir="2700000" algn="tl">
                    <a:srgbClr val="000000">
                      <a:alpha val="43137"/>
                    </a:srgbClr>
                  </a:outerShdw>
                </a:effectLst>
              </a:rPr>
              <a:t>Составьте в тетрадях схему-маршрут главной героини в поисках Кая. </a:t>
            </a:r>
            <a:endParaRPr lang="ru-RU" dirty="0">
              <a:solidFill>
                <a:schemeClr val="bg2">
                  <a:lumMod val="50000"/>
                </a:schemeClr>
              </a:solidFill>
              <a:effectLst>
                <a:outerShdw blurRad="38100" dist="38100" dir="2700000" algn="tl">
                  <a:srgbClr val="000000">
                    <a:alpha val="43137"/>
                  </a:srgbClr>
                </a:outerShdw>
              </a:effectLst>
            </a:endParaRPr>
          </a:p>
        </p:txBody>
      </p:sp>
      <p:pic>
        <p:nvPicPr>
          <p:cNvPr id="2054" name="Picture 6" descr="&amp;Ocy;&amp;pcy;&amp;ucy;&amp;bcy;&amp;lcy;&amp;icy;&amp;kcy;&amp;ocy;&amp;vcy;&amp;acy;&amp;ncy;&amp;ocy; &amp;Gcy;&amp;ucy;&amp;scy;&amp;acy;&amp;rcy;&amp;scy;&amp;kcy;&amp;acy;&amp;yacy;* &amp;Mcy;&amp;acy;&amp;rcy;&amp;gcy;&amp;acy;&amp;rcy;&amp;icy;&amp;tcy;&amp;acy; &amp;Scy;&amp;iecy;&amp;rcy;&amp;gcy;&amp;iecy;&amp;iecy;&amp;vcy;&amp;ncy;&amp;acy; &amp;vcy; rad_zveta1"/>
          <p:cNvPicPr>
            <a:picLocks noGrp="1" noChangeAspect="1" noChangeArrowheads="1"/>
          </p:cNvPicPr>
          <p:nvPr>
            <p:ph sz="half" idx="1"/>
          </p:nvPr>
        </p:nvPicPr>
        <p:blipFill>
          <a:blip r:embed="rId4">
            <a:extLst>
              <a:ext uri="{28A0092B-C50C-407E-A947-70E740481C1C}">
                <a14:useLocalDpi xmlns:a14="http://schemas.microsoft.com/office/drawing/2010/main" val="0"/>
              </a:ext>
            </a:extLst>
          </a:blip>
          <a:srcRect/>
          <a:stretch>
            <a:fillRect/>
          </a:stretch>
        </p:blipFill>
        <p:spPr bwMode="auto">
          <a:xfrm>
            <a:off x="242176" y="1825626"/>
            <a:ext cx="5310486" cy="4351337"/>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7221611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4800" b="1" i="1" dirty="0" smtClean="0">
                <a:solidFill>
                  <a:srgbClr val="002060"/>
                </a:solidFill>
                <a:effectLst>
                  <a:outerShdw blurRad="38100" dist="38100" dir="2700000" algn="tl">
                    <a:srgbClr val="000000">
                      <a:alpha val="43137"/>
                    </a:srgbClr>
                  </a:outerShdw>
                </a:effectLst>
              </a:rPr>
              <a:t>Проверяем схему</a:t>
            </a:r>
            <a:endParaRPr lang="ru-RU" sz="4800" b="1" i="1" dirty="0">
              <a:solidFill>
                <a:srgbClr val="002060"/>
              </a:solidFill>
              <a:effectLst>
                <a:outerShdw blurRad="38100" dist="38100" dir="2700000" algn="tl">
                  <a:srgbClr val="000000">
                    <a:alpha val="43137"/>
                  </a:srgbClr>
                </a:outerShdw>
              </a:effectLst>
            </a:endParaRPr>
          </a:p>
        </p:txBody>
      </p:sp>
      <p:sp>
        <p:nvSpPr>
          <p:cNvPr id="3" name="Объект 2"/>
          <p:cNvSpPr>
            <a:spLocks noGrp="1"/>
          </p:cNvSpPr>
          <p:nvPr>
            <p:ph idx="1"/>
          </p:nvPr>
        </p:nvSpPr>
        <p:spPr/>
        <p:txBody>
          <a:bodyPr/>
          <a:lstStyle/>
          <a:p>
            <a:pPr marL="0" indent="0" algn="ctr">
              <a:buNone/>
            </a:pPr>
            <a:r>
              <a:rPr lang="ru-RU" i="1" u="sng" dirty="0" smtClean="0">
                <a:solidFill>
                  <a:schemeClr val="bg2">
                    <a:lumMod val="50000"/>
                  </a:schemeClr>
                </a:solidFill>
                <a:effectLst>
                  <a:outerShdw blurRad="38100" dist="38100" dir="2700000" algn="tl">
                    <a:srgbClr val="000000">
                      <a:alpha val="43137"/>
                    </a:srgbClr>
                  </a:outerShdw>
                </a:effectLst>
              </a:rPr>
              <a:t>Дом</a:t>
            </a:r>
          </a:p>
          <a:p>
            <a:pPr marL="0" indent="0" algn="ctr">
              <a:buNone/>
            </a:pPr>
            <a:r>
              <a:rPr lang="ru-RU" i="1" u="sng" dirty="0" smtClean="0">
                <a:solidFill>
                  <a:schemeClr val="bg2">
                    <a:lumMod val="50000"/>
                  </a:schemeClr>
                </a:solidFill>
                <a:effectLst>
                  <a:outerShdw blurRad="38100" dist="38100" dir="2700000" algn="tl">
                    <a:srgbClr val="000000">
                      <a:alpha val="43137"/>
                    </a:srgbClr>
                  </a:outerShdw>
                </a:effectLst>
              </a:rPr>
              <a:t>Река</a:t>
            </a:r>
          </a:p>
          <a:p>
            <a:pPr marL="0" indent="0" algn="ctr">
              <a:buNone/>
            </a:pPr>
            <a:r>
              <a:rPr lang="ru-RU" i="1" u="sng" dirty="0" smtClean="0">
                <a:solidFill>
                  <a:schemeClr val="bg2">
                    <a:lumMod val="50000"/>
                  </a:schemeClr>
                </a:solidFill>
                <a:effectLst>
                  <a:outerShdw blurRad="38100" dist="38100" dir="2700000" algn="tl">
                    <a:srgbClr val="000000">
                      <a:alpha val="43137"/>
                    </a:srgbClr>
                  </a:outerShdw>
                </a:effectLst>
              </a:rPr>
              <a:t>Старушка-колдунья</a:t>
            </a:r>
          </a:p>
          <a:p>
            <a:pPr marL="0" indent="0" algn="ctr">
              <a:buNone/>
            </a:pPr>
            <a:r>
              <a:rPr lang="ru-RU" i="1" u="sng" dirty="0" smtClean="0">
                <a:solidFill>
                  <a:schemeClr val="bg2">
                    <a:lumMod val="50000"/>
                  </a:schemeClr>
                </a:solidFill>
                <a:effectLst>
                  <a:outerShdw blurRad="38100" dist="38100" dir="2700000" algn="tl">
                    <a:srgbClr val="000000">
                      <a:alpha val="43137"/>
                    </a:srgbClr>
                  </a:outerShdw>
                </a:effectLst>
              </a:rPr>
              <a:t>Королевство принцессы</a:t>
            </a:r>
          </a:p>
          <a:p>
            <a:pPr marL="0" indent="0" algn="ctr">
              <a:buNone/>
            </a:pPr>
            <a:r>
              <a:rPr lang="ru-RU" i="1" u="sng" dirty="0" smtClean="0">
                <a:solidFill>
                  <a:schemeClr val="bg2">
                    <a:lumMod val="50000"/>
                  </a:schemeClr>
                </a:solidFill>
                <a:effectLst>
                  <a:outerShdw blurRad="38100" dist="38100" dir="2700000" algn="tl">
                    <a:srgbClr val="000000">
                      <a:alpha val="43137"/>
                    </a:srgbClr>
                  </a:outerShdw>
                </a:effectLst>
              </a:rPr>
              <a:t>Логово разбойников</a:t>
            </a:r>
          </a:p>
          <a:p>
            <a:pPr marL="0" indent="0" algn="ctr">
              <a:buNone/>
            </a:pPr>
            <a:r>
              <a:rPr lang="ru-RU" i="1" u="sng" dirty="0" smtClean="0">
                <a:solidFill>
                  <a:schemeClr val="bg2">
                    <a:lumMod val="50000"/>
                  </a:schemeClr>
                </a:solidFill>
                <a:effectLst>
                  <a:outerShdw blurRad="38100" dist="38100" dir="2700000" algn="tl">
                    <a:srgbClr val="000000">
                      <a:alpha val="43137"/>
                    </a:srgbClr>
                  </a:outerShdw>
                </a:effectLst>
              </a:rPr>
              <a:t>Лапландка</a:t>
            </a:r>
          </a:p>
          <a:p>
            <a:pPr marL="0" indent="0" algn="ctr">
              <a:buNone/>
            </a:pPr>
            <a:r>
              <a:rPr lang="ru-RU" i="1" u="sng" dirty="0" smtClean="0">
                <a:solidFill>
                  <a:schemeClr val="bg2">
                    <a:lumMod val="50000"/>
                  </a:schemeClr>
                </a:solidFill>
                <a:effectLst>
                  <a:outerShdw blurRad="38100" dist="38100" dir="2700000" algn="tl">
                    <a:srgbClr val="000000">
                      <a:alpha val="43137"/>
                    </a:srgbClr>
                  </a:outerShdw>
                </a:effectLst>
              </a:rPr>
              <a:t>Финка</a:t>
            </a:r>
          </a:p>
          <a:p>
            <a:pPr marL="0" indent="0" algn="ctr">
              <a:buNone/>
            </a:pPr>
            <a:r>
              <a:rPr lang="ru-RU" i="1" u="sng" dirty="0" smtClean="0">
                <a:solidFill>
                  <a:schemeClr val="bg2">
                    <a:lumMod val="50000"/>
                  </a:schemeClr>
                </a:solidFill>
                <a:effectLst>
                  <a:outerShdw blurRad="38100" dist="38100" dir="2700000" algn="tl">
                    <a:srgbClr val="000000">
                      <a:alpha val="43137"/>
                    </a:srgbClr>
                  </a:outerShdw>
                </a:effectLst>
              </a:rPr>
              <a:t>Чертоги снежной королевы</a:t>
            </a:r>
            <a:endParaRPr lang="ru-RU" i="1" u="sng" dirty="0">
              <a:solidFill>
                <a:schemeClr val="bg2">
                  <a:lumMod val="50000"/>
                </a:schemeClr>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743427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down)">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ipe(down)">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wipe(down)">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wipe(down)">
                                      <p:cBhvr>
                                        <p:cTn id="4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normAutofit/>
          </a:bodyPr>
          <a:lstStyle/>
          <a:p>
            <a:pPr algn="ctr"/>
            <a:r>
              <a:rPr lang="ru-RU" sz="4800" b="1" i="1" dirty="0" smtClean="0">
                <a:solidFill>
                  <a:srgbClr val="002060"/>
                </a:solidFill>
                <a:effectLst>
                  <a:outerShdw blurRad="38100" dist="38100" dir="2700000" algn="tl">
                    <a:srgbClr val="000000">
                      <a:alpha val="43137"/>
                    </a:srgbClr>
                  </a:outerShdw>
                </a:effectLst>
              </a:rPr>
              <a:t>Работа с текстом</a:t>
            </a:r>
            <a:endParaRPr lang="ru-RU" sz="4800" b="1" i="1" dirty="0">
              <a:solidFill>
                <a:srgbClr val="002060"/>
              </a:solidFill>
              <a:effectLst>
                <a:outerShdw blurRad="38100" dist="38100" dir="2700000" algn="tl">
                  <a:srgbClr val="000000">
                    <a:alpha val="43137"/>
                  </a:srgbClr>
                </a:outerShdw>
              </a:effectLst>
            </a:endParaRPr>
          </a:p>
        </p:txBody>
      </p:sp>
      <p:sp>
        <p:nvSpPr>
          <p:cNvPr id="5" name="Объект 4"/>
          <p:cNvSpPr>
            <a:spLocks noGrp="1"/>
          </p:cNvSpPr>
          <p:nvPr>
            <p:ph sz="half" idx="1"/>
          </p:nvPr>
        </p:nvSpPr>
        <p:spPr>
          <a:xfrm>
            <a:off x="838200" y="1690688"/>
            <a:ext cx="5181600" cy="4486275"/>
          </a:xfrm>
        </p:spPr>
        <p:txBody>
          <a:bodyPr>
            <a:normAutofit lnSpcReduction="10000"/>
          </a:bodyPr>
          <a:lstStyle/>
          <a:p>
            <a:pPr marL="514350" indent="-514350">
              <a:buFont typeface="+mj-lt"/>
              <a:buAutoNum type="arabicPeriod"/>
            </a:pPr>
            <a:r>
              <a:rPr lang="ru-RU" i="1" dirty="0" smtClean="0">
                <a:solidFill>
                  <a:schemeClr val="bg2">
                    <a:lumMod val="50000"/>
                  </a:schemeClr>
                </a:solidFill>
                <a:effectLst>
                  <a:outerShdw blurRad="38100" dist="38100" dir="2700000" algn="tl">
                    <a:srgbClr val="000000">
                      <a:alpha val="43137"/>
                    </a:srgbClr>
                  </a:outerShdw>
                </a:effectLst>
              </a:rPr>
              <a:t>Какую вещь надела Герда, которую Кай, по ее словам, еще не видел?</a:t>
            </a:r>
          </a:p>
          <a:p>
            <a:pPr marL="514350" indent="-514350">
              <a:buFont typeface="+mj-lt"/>
              <a:buAutoNum type="arabicPeriod"/>
            </a:pPr>
            <a:r>
              <a:rPr lang="ru-RU" i="1" dirty="0" smtClean="0">
                <a:solidFill>
                  <a:schemeClr val="bg2">
                    <a:lumMod val="50000"/>
                  </a:schemeClr>
                </a:solidFill>
                <a:effectLst>
                  <a:outerShdw blurRad="38100" dist="38100" dir="2700000" algn="tl">
                    <a:srgbClr val="000000">
                      <a:alpha val="43137"/>
                    </a:srgbClr>
                  </a:outerShdw>
                </a:effectLst>
              </a:rPr>
              <a:t>Что колдунья спрятала от Герды и зачем?</a:t>
            </a:r>
          </a:p>
          <a:p>
            <a:pPr marL="514350" indent="-514350">
              <a:buFont typeface="+mj-lt"/>
              <a:buAutoNum type="arabicPeriod"/>
            </a:pPr>
            <a:r>
              <a:rPr lang="ru-RU" i="1" dirty="0" smtClean="0">
                <a:solidFill>
                  <a:schemeClr val="bg2">
                    <a:lumMod val="50000"/>
                  </a:schemeClr>
                </a:solidFill>
                <a:effectLst>
                  <a:outerShdw blurRad="38100" dist="38100" dir="2700000" algn="tl">
                    <a:srgbClr val="000000">
                      <a:alpha val="43137"/>
                    </a:srgbClr>
                  </a:outerShdw>
                </a:effectLst>
              </a:rPr>
              <a:t>Почему вороны и принцесса с принцем решили помочь Герде?</a:t>
            </a:r>
          </a:p>
          <a:p>
            <a:pPr marL="514350" indent="-514350">
              <a:buFont typeface="+mj-lt"/>
              <a:buAutoNum type="arabicPeriod"/>
            </a:pPr>
            <a:r>
              <a:rPr lang="ru-RU" i="1" dirty="0" smtClean="0">
                <a:solidFill>
                  <a:schemeClr val="bg2">
                    <a:lumMod val="50000"/>
                  </a:schemeClr>
                </a:solidFill>
                <a:effectLst>
                  <a:outerShdw blurRad="38100" dist="38100" dir="2700000" algn="tl">
                    <a:srgbClr val="000000">
                      <a:alpha val="43137"/>
                    </a:srgbClr>
                  </a:outerShdw>
                </a:effectLst>
              </a:rPr>
              <a:t>Умела ли сочувствовать чужому горю маленькая разбойница?</a:t>
            </a:r>
          </a:p>
          <a:p>
            <a:pPr marL="514350" indent="-514350">
              <a:buFont typeface="+mj-lt"/>
              <a:buAutoNum type="arabicPeriod"/>
            </a:pPr>
            <a:endParaRPr lang="ru-RU" dirty="0"/>
          </a:p>
        </p:txBody>
      </p:sp>
      <p:pic>
        <p:nvPicPr>
          <p:cNvPr id="7" name="Объект 6"/>
          <p:cNvPicPr>
            <a:picLocks noGrp="1" noChangeAspect="1"/>
          </p:cNvPicPr>
          <p:nvPr>
            <p:ph sz="half" idx="2"/>
          </p:nvPr>
        </p:nvPicPr>
        <p:blipFill>
          <a:blip r:embed="rId4"/>
          <a:stretch>
            <a:fillRect/>
          </a:stretch>
        </p:blipFill>
        <p:spPr>
          <a:xfrm>
            <a:off x="6096000" y="1617821"/>
            <a:ext cx="5898160" cy="4559142"/>
          </a:xfrm>
          <a:prstGeom prst="rect">
            <a:avLst/>
          </a:prstGeom>
          <a:ln>
            <a:noFill/>
          </a:ln>
          <a:effectLst>
            <a:softEdge rad="112500"/>
          </a:effectLst>
        </p:spPr>
      </p:pic>
    </p:spTree>
    <p:extLst>
      <p:ext uri="{BB962C8B-B14F-4D97-AF65-F5344CB8AC3E}">
        <p14:creationId xmlns:p14="http://schemas.microsoft.com/office/powerpoint/2010/main" val="425793237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normAutofit/>
          </a:bodyPr>
          <a:lstStyle/>
          <a:p>
            <a:pPr algn="ctr"/>
            <a:r>
              <a:rPr lang="ru-RU" sz="4800" b="1" i="1" dirty="0" smtClean="0">
                <a:solidFill>
                  <a:srgbClr val="002060"/>
                </a:solidFill>
                <a:effectLst>
                  <a:outerShdw blurRad="38100" dist="38100" dir="2700000" algn="tl">
                    <a:srgbClr val="000000">
                      <a:alpha val="43137"/>
                    </a:srgbClr>
                  </a:outerShdw>
                </a:effectLst>
              </a:rPr>
              <a:t>Работа с текстом</a:t>
            </a:r>
            <a:endParaRPr lang="ru-RU" sz="4800" b="1" i="1" dirty="0">
              <a:solidFill>
                <a:srgbClr val="002060"/>
              </a:solidFill>
              <a:effectLst>
                <a:outerShdw blurRad="38100" dist="38100" dir="2700000" algn="tl">
                  <a:srgbClr val="000000">
                    <a:alpha val="43137"/>
                  </a:srgbClr>
                </a:outerShdw>
              </a:effectLst>
            </a:endParaRPr>
          </a:p>
        </p:txBody>
      </p:sp>
      <p:pic>
        <p:nvPicPr>
          <p:cNvPr id="7" name="Объект 6"/>
          <p:cNvPicPr>
            <a:picLocks noGrp="1" noChangeAspect="1"/>
          </p:cNvPicPr>
          <p:nvPr>
            <p:ph sz="half" idx="1"/>
          </p:nvPr>
        </p:nvPicPr>
        <p:blipFill>
          <a:blip r:embed="rId4"/>
          <a:stretch>
            <a:fillRect/>
          </a:stretch>
        </p:blipFill>
        <p:spPr>
          <a:xfrm>
            <a:off x="1239865" y="1690688"/>
            <a:ext cx="3707855" cy="4486275"/>
          </a:xfrm>
          <a:prstGeom prst="rect">
            <a:avLst/>
          </a:prstGeom>
          <a:ln>
            <a:noFill/>
          </a:ln>
          <a:effectLst>
            <a:softEdge rad="112500"/>
          </a:effectLst>
        </p:spPr>
      </p:pic>
      <p:sp>
        <p:nvSpPr>
          <p:cNvPr id="6" name="Объект 5"/>
          <p:cNvSpPr>
            <a:spLocks noGrp="1"/>
          </p:cNvSpPr>
          <p:nvPr>
            <p:ph sz="half" idx="2"/>
          </p:nvPr>
        </p:nvSpPr>
        <p:spPr>
          <a:xfrm>
            <a:off x="6172200" y="1825624"/>
            <a:ext cx="5181600" cy="4900639"/>
          </a:xfrm>
        </p:spPr>
        <p:txBody>
          <a:bodyPr>
            <a:normAutofit fontScale="92500"/>
          </a:bodyPr>
          <a:lstStyle/>
          <a:p>
            <a:pPr marL="514350" indent="-514350">
              <a:buFont typeface="+mj-lt"/>
              <a:buAutoNum type="arabicPeriod" startAt="5"/>
            </a:pPr>
            <a:r>
              <a:rPr lang="ru-RU" i="1" dirty="0" smtClean="0">
                <a:solidFill>
                  <a:schemeClr val="bg2">
                    <a:lumMod val="50000"/>
                  </a:schemeClr>
                </a:solidFill>
                <a:effectLst>
                  <a:outerShdw blurRad="38100" dist="38100" dir="2700000" algn="tl">
                    <a:srgbClr val="000000">
                      <a:alpha val="43137"/>
                    </a:srgbClr>
                  </a:outerShdw>
                </a:effectLst>
              </a:rPr>
              <a:t>Почему Герда вызвала сочувствие у лапландки? Докажите.</a:t>
            </a:r>
          </a:p>
          <a:p>
            <a:pPr marL="514350" indent="-514350">
              <a:buFont typeface="+mj-lt"/>
              <a:buAutoNum type="arabicPeriod" startAt="5"/>
            </a:pPr>
            <a:r>
              <a:rPr lang="ru-RU" i="1" dirty="0" smtClean="0">
                <a:solidFill>
                  <a:schemeClr val="bg2">
                    <a:lumMod val="50000"/>
                  </a:schemeClr>
                </a:solidFill>
                <a:effectLst>
                  <a:outerShdw blurRad="38100" dist="38100" dir="2700000" algn="tl">
                    <a:srgbClr val="000000">
                      <a:alpha val="43137"/>
                    </a:srgbClr>
                  </a:outerShdw>
                </a:effectLst>
              </a:rPr>
              <a:t>С какой просьбой обратился олень к финке?</a:t>
            </a:r>
          </a:p>
          <a:p>
            <a:pPr marL="514350" indent="-514350">
              <a:buFont typeface="+mj-lt"/>
              <a:buAutoNum type="arabicPeriod" startAt="5"/>
            </a:pPr>
            <a:r>
              <a:rPr lang="ru-RU" i="1" dirty="0" smtClean="0">
                <a:solidFill>
                  <a:schemeClr val="bg2">
                    <a:lumMod val="50000"/>
                  </a:schemeClr>
                </a:solidFill>
                <a:effectLst>
                  <a:outerShdw blurRad="38100" dist="38100" dir="2700000" algn="tl">
                    <a:srgbClr val="000000">
                      <a:alpha val="43137"/>
                    </a:srgbClr>
                  </a:outerShdw>
                </a:effectLst>
              </a:rPr>
              <a:t>Почему Герда заплакала, и как помогли ей слезы? Докажите.</a:t>
            </a:r>
          </a:p>
          <a:p>
            <a:pPr marL="514350" indent="-514350">
              <a:buFont typeface="+mj-lt"/>
              <a:buAutoNum type="arabicPeriod" startAt="5"/>
            </a:pPr>
            <a:r>
              <a:rPr lang="ru-RU" i="1" dirty="0" smtClean="0">
                <a:solidFill>
                  <a:schemeClr val="bg2">
                    <a:lumMod val="50000"/>
                  </a:schemeClr>
                </a:solidFill>
                <a:effectLst>
                  <a:outerShdw blurRad="38100" dist="38100" dir="2700000" algn="tl">
                    <a:srgbClr val="000000">
                      <a:alpha val="43137"/>
                    </a:srgbClr>
                  </a:outerShdw>
                </a:effectLst>
              </a:rPr>
              <a:t>На обратной дороге Кай и Герда встретили маленькую разбойницу, вспомните, что она сказала, глядя на Кая?</a:t>
            </a:r>
          </a:p>
          <a:p>
            <a:pPr marL="514350" indent="-514350">
              <a:buFont typeface="+mj-lt"/>
              <a:buAutoNum type="arabicPeriod" startAt="5"/>
            </a:pPr>
            <a:endParaRPr lang="ru-RU" i="1" dirty="0">
              <a:solidFill>
                <a:schemeClr val="bg2">
                  <a:lumMod val="50000"/>
                </a:schemeClr>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253707345"/>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64C17E38-44DE-46EE-BAD0-4602BCEF167F"/>
  <p:tag name="ISPRING_SCORM_RATE_SLIDES" val="1"/>
  <p:tag name="ISPRING_SCORM_PASSING_SCORE" val="100.0000000000"/>
  <p:tag name="ISPRING_SCORM_ENDPOINT" val="&lt;endpoint&gt;&lt;enable&gt;0&lt;/enable&gt;&lt;lrs&gt;http://&lt;/lrs&gt;&lt;auth&gt;0&lt;/auth&gt;&lt;login&gt;&lt;/login&gt;&lt;password&gt;&lt;/password&gt;&lt;key&gt;&lt;/key&gt;&lt;name&gt;&lt;/name&gt;&lt;email&gt;&lt;/email&gt;&lt;/endpoint&gt;&#10;"/>
  <p:tag name="ISPRINGONLINEFOLDERID" val="0"/>
  <p:tag name="ISPRINGONLINEFOLDERPATH" val="Каталог"/>
  <p:tag name="ISPRINGCLOUDFOLDERID" val="0"/>
  <p:tag name="ISPRINGCLOUDFOLDERPATH" val="Каталог"/>
  <p:tag name="ISPRING_PLAYERS_CUSTOMIZATION" val="UEsDBBQAAgAIAFuDQkbCUrUEsAUAAP0SAAAdAAAAdW5pdmVyc2FsL2NvbW1vbl9tZXNzYWdlcy5sbmfFWG1P21YU/l6p/8GKVGmTVtpOalVVvMhJLsGqY1PbAboXWWgghARBarapHxPYSie2laEiGCvtyqZ96T54aVICicNfuPcv7JfsnHNtYoe0dtoP+xBkG9/nPPe8POdcj048XF1Rvl18UFleK49lboxczyiL5a/WFpbLS2OZkjN59XZGqXw9X16YX1krL45lymsZZWL88qXRlfny0jfzS4twffmSooyuLlYqcFsZx7vevbK8MJaZzro5szitGvdd3SyYblYrZMb5b7zLX/OuWOctfqbwU7jt8DPucR8etL548NGnt24/vHHz1sej1wKwNNh2UdX1RHSFwG9eT4FtOJapu2CA6a7B5hzAfsq3AX+X7w632iw5umYwAHgJy7f5rwD0ajiIaYvNwPpDWL0Hv6eJq0uWxQzHtXUtz1zNdg3TIX/pzGF52kpbPFH4maiCgxrwa/M3vIlOwsc+XHb5P+J7+mcLPNgN3hU1vBHrcN2Evz8q8KAN3j3hDQVxpMd98Yh7SRzzZlHVDNditmNpOUczDeC1zesQuq6oKvwYYM+kHaDQvkBAPmjCe8Ab3vHAKIYY2HuK+AlheIdIwQrcWnMkkZKlzmpGwXVMU7ddZuTDJ8BsD+jUgUxVPAYn0darcFED+HqQXs0h8S3VZhblrCdqtMvT90BwZeI/F5tIB2GIHTiyNiyjKa0wpcPPIVrPgFYV4gl7Hg5mmmEo/4TEQNfLvaUAgYRlFiS8bc+aFibpDjocExDXK1jFlK5t3F0jksCRpPTekhVJtjUjZ0LJ5Jyo/UPAoJAD0hY/iTFIAiwy21YLzM2ac1B8BLbLj4ZZZd7FqPKDYdbcZ7bUqaRFhjqjFVQsOlSHsAZJGnbEloL+REEIHD+48telJ7Di0TX4RlP8QKWG/mpGtEFsDUfIZvdKkA6aqoeEQo3y8aZHyCNCLSxBmfUDoi9+Dum1KZ268m24RvY+7yZxA/XNsTzm972S9pk7qWo6y7uQ8Hlz1nVkbyCSPnor7jpKnyY/wboMpOncK59IXiRUYkMRm3iJhSuhxAa8igCPkaQUxHMFAoyWQnUF1SWBrwRqb+TZ3JWImRTC17fDWLfo2+jhoN5wfFEcY9TewS1eyv296D2IYwGnYt3vX0lARiqtZy+wb8voS/Zp/G5L2ctqKBK/ADWYX1DIxHcp9x8AMOimUC3s6ur88kr6ZZoxaZJkdKGOcVsN7CPJjaiHYJghyCFmvQKrfSAPPZzqM2jKXVnCMRvJ7alnZQYCYFJPaKHfB+N56fFmWdbWHDmUeRj0pKWUXzIP4qn1Qpa4TC2ZL0CoKjZwDoWuEZ2Q6vDkOFQI7g/U0DZmVbSgwrEszEnuJeZVZKiK9QdHc3RGbYVyjIA3pQG06pPVFhBP2TbBTqnIQrdK+b6oi+gaOZegEekDKEasOjTXE+4U052ohf95Q2Pqa3RcJ3TMxIcQDnzzIqZDrXe0lSRjNlOt3JSbU40ckyPaejCKeimXQm0hY92xXV3NEshLchqeaBpB4E6CxuOHopSmpwUG5PEizyZVMNLL6C5Ntqf/Vv9KidPP8neYdvb4HzDa/s2PYKo/4q8UwH3O92EDB3z7zlC4IDAo7ewc/3MaxzvUZU9568skNEfNxgHoGPUMRzJgs59meXCKi8Qh9VnO0SDl4uecHQoXJW1XPKGpCUuDsqwzYLBFtcNy9UlS3n7yaSpU18ekSCQdioT2woMVDhsjyYyhFoLkUB1HzU0VoVxsCiyW2gYIUy15qIvCFFXrLugunRAAZx+Y13BnoJMduQ9Uir4jVXIDjJqgCAdHtfPcGAagd1IHgSTVrtPMmOpwFwX68P6KfnK0aVfN5+kDB2Ac4MwHKH6opMHo0SAxjXDFh+3odxBsSX1fQtLaz02pBjSP/4MCtfxQnUEJ5X1Yf8GwUQ/ngTja+V2FPlSNXot8t/oPUEsDBBQAAgAIAFuDQkbUysEy3gMAALIMAAAnAAAAdW5pdmVyc2FsL2ZsYXNoX3B1Ymxpc2hpbmdfc2V0dGluZ3MueG1s1VfdbhtFFL73U4wW9Y56k5LSEK0dVfkREWkaYSPBVTTencSjzu5aO+Om4Sohoi1KRSvUCAlUkLjg2qQxdUidvMLMK/AknLPjtb2JiZaWSiBrHe/MOd/5znfO/MSbfxAKcp8lksdRxZkuTzmERX4c8Gir4nxWX74+6xCpaBRQEUes4kSxQ+arJa/VbggumzWmFJhKAjCRnGupitNUqjXnutvb22UuWwnOxqKtAF+W/Th0WwmTLFIscVuC7sAftdNi0qmWSoR4duhOHLQFIzwAChFHdlQsCyqbjmvNGtS/t5XE7ShYiEWckGSrUXHem72Nn8zGQi3ykEWYnKzCIA6rORoEHPlQUeNfMtJkfKsJxG/NOGSbB6pZcW7MIApYu5dRUmybA0WUhRiSidQAPmSKBlRR+2rjKfZAyWzADgU7EQ25X4cZgvlXnMX6xsdfrC99urqy9slG/e7d1frKuiWR+rh5HM/NB/KAUNxOfDaM41GlqN8E3uCzSYVknjs+lJltxlGOHL6TRixA+9QL+iFssGCNhmysGrV7PFoGy2mHbEIiYqfi3E44FQ7higruD51luyEVV2n9l8ctCWBBnzFyp+aMwlt1/CZNJBunlc1I1Nyv6u/MATFf6zPzle7B0yX6SJ/pV/D8pvvwfYTD5gnR52YXrPb0a7Q1u3agC5Zd3QfHjnmoe7pHzF428zv4d/VLfUbAp2v20Gg+lX8Q+285/QzmgIC09DEBmA7Rx2bX7COaPoEY+lR39AlOWrZACuIBEwJRzvSpeaL/wMDnKeVTTOsVeBwhsHmMhpDWUzQeECsXIvYCPEEYSwzShbDE7EOEc8B5jHoNdNInqOcQ3+Zwrba6sri0sbK2uPT5tbEkkN0xcH6aOcNLlg/SfHNuuaRtHfOU/gknkHXEqRAl7C1sApLVxzbYuS3vQKOUxyjw+7ZoWMXXZp+YR/gTyjyAuqh2LkHAKK55MVWfX6FBSuiy5hcWCmaNuo/17DGaQX/CwnmoO8WlzKs4OcyE9u+ab1LKfXMAjiMi5qB46Cz1Pr6MQnfS0D0oQWe0S1zYFMy3Y+swBUqt4TfyhCoWYTE1feODmZsf3pr9aK7s/rn76/UrnQaHwrqgPMpOhYUrj4Xh0XB5x/Rc3Mknb+wqaf9H9/UX+pn+Hp7nBdv8mf5RH+rDotYFt6RD/Ushy5/0D8VOhtw67F3RcwXDvgTfTrqcH9lljUurn24qPThtBqfav9mhb9Blb3V9sC36brrsHeb8Nivrf5OyfRveRHNXT8+deDfGmZBHPAQhBA/Y8EJdvTkzBZfZiVOlEqDl/8+olv4CUEsDBBQAAgAIAFuDQka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W4NCRlBQAAauAwAAwwsAACYAAAB1bml2ZXJzYWwvaHRtbF9wdWJsaXNoaW5nX3NldHRpbmdzLnhtbM1W3W4TORS+z1NYRtwtGcp2l1JNUqG2iIpSKhokuKrcGTexcGaiGYdSrtqtlh8VAUJUSCB2pb3Y62xplpSS9hXsV9gn2XPGmSTTdqMBAVpFk8T2Od/5vuPjM3an7tclucejWIRBiY4Vz1PCAy/0RVAt0VuVK+cmKIkVC3wmw4CXaBBSMlUuuI3mihRxbYkrBaYxAZggnmyoEq0p1Zh0nLW1taKIGxGuhrKpAD8uemHdaUQ85oHikdOQbB1+1HqDx7RcKBDi2qnrod+UnAgfKAQC2TF5VdUldazVCvPuVqOwGfjToQwjElVXSvTMxGX8pDYWaUbUeYDa4jJM4rSaZL4vkA6TS+IBJzUuqjXgfXGckjXhq1qJXhhHFLB2TqIk2FYCQ5TpELQEqgdf54r5TDE7tPEUv6/idMJO+esBqwuvAisE5ZfoTGX56p3F2ZvzcwvXlis3bsxX5hYticTHyeK4TjaQC4TCZuTxfhyXKcW8GvAGn1UmY+46w1Op2WoYZMjhmKyEElKfeFGyCkzleolejgSTlAjFpPD6q4pFVa6uCAka0HesuBooOgC0er0ai2I+HChdiTGLXlm/NNvE/KoPzS+6A0+b6F19qD/A85fuwvcuTpunRB+ZDbDa1J/Q1mzYiTZYtnUXHFvmoe7oDjGb6crf4N/W7/UhAZ+22USjqSShvdj/yel3MAcEpKX3CMC0iN4zG2YL0fQ+xNAHuqX3cdGyBVIQD5gQiHKoD8xT/REDHyWUD1DWB/DYRWDzGA1B1nM07hEr5iL2DjwhMZYYyIWwxGxBhCPAeYz56uVJ72M++/hWw9ml+bmZ2eW5hZnZ22eHRCC7PeD8PHWGQaoHaX45t4xou49ZSp/DCdI64JSLEtYWFgFJ98cW2JHd3l6OEh6DwD/YTcNd/GS2iHmEf2Gbe1DHs50RCBj5c54vq69G5CAhdDLnxw4Kqsa8D9XsHppBfcLBeahb+VOZzeLpYU4p/7Z5klDumm1wHBAx2/lDp9K7OBiEbiWhO7AFrUGXONYUzLOhc5gAJdbwH3nCLuZhcX7swo/jP/18ceLSZNH5Z+PPcyOdem1+UTIRpH1+emSj7zf7kx3TdbC/nt6qVdT8bp36nX6hX8PzKmfhvtBv9Y7eyWuds8ns6D9yWf6m3+Tr9ZmT1RlRRTnDvgffVnJAH9mDioelm7SJDrw/eu+pr1lzX1A3o1/xtqq+Ut18QxUjq///K8KO+je6zBXOdU69YxZgPnvxLhf+BVBLAwQUAAIACABbg0JGaHFSkZoBAAAfBgAAHwAAAHVuaXZlcnNhbC9odG1sX3NraW5fc2V0dGluZ3MuanONlE1vwjAMhu/8CpRdJ8Q+YbuhwaRJHCaN27RDKKZUpEmVpB0d4r+vDl9N6o7FF/Ly5HXsKt52utViEes+d7fut9u/+3unAWpW53Dt66JFT1FnRiQLmCUpiEQCC5DiePQk784EZcykM52XH2hran5M4T9LLkwdzwgLTWiGOlwQ4DehbajDPyexU6trX1Ot0fPcWiV7kZIWpO1JpVPuGHb16la9xABWBegL6JJH4JkO3Gojz44PA4w6F6k047Kcqlj15jxax1rlctGWf1VmoKtPvt4D/afBy8SzE4mxbxbSMPFkiNFOZhqMgUPexwkGCQs+B1Hz7bv1B+oZNwsK6CIxiT3SoxuMOp3xGBpdGo4wfExWXo1uDjCanIWN3RN3txgeIXgJumE1vsfwQJXl2T8+YKZVjB1poM2en1Ch+CKR8SF1H4Pk8LJo29a9c6Hu+mPmPSEVPKEV9fzSttkRgoYArTeWjnlNkHdK2QlKlEQORWjUtCroOWLDOYL7zy7j1vJolVbjoRqOVRu4XoOeKSWq239dumeYq7P7BVBLAwQUAAIACABbg0JG0oSuZq8AAABAAQAAGgAAAHVuaXZlcnNhbC9pMThuX3ByZXNldHMueG1snY+xDsIgEIZ3noLcLtitaQA3EzcHnU2lqCTt0XBgfXxpakwXF4dL+Mn/fblTu9fQ86eL5ANqqMQWuEMbOo93DefTflMDp9Ri1/YBnQYMwHeGKV/VeIyOXCJeFEgaHimNjZTTNAlPYywGCn1ORUzChkGWGQLKmZTjgsLCNv4v+vMHhjHO1TX7Ph3QlHdJS4VTtBpm5uJQeLwFkL8KMa8KSn51c7KZUtmhBCVXlxv2BlBLAwQUAAIACABbg0JG2CW2vXQAAAB1AAAAHAAAAHVuaXZlcnNhbC9sb2NhbF9zZXR0aW5ncy54bWyzsa/IzVEoSy0qzszPs1Uy1DNQUkjNS85PycxLt1UKDXHTtVBSKC5JzEtJzMnPS7VVystXUrC347LJyU9OzAlOLSkBKixWKMhJrEwtCknNBTJKUv0Sc4EqL8y/2HBh64XtQLz3YtOFDRfbLuy42K+kb8cFAFBLAwQUAAIACAB2uMNEzoIJN+wCAACICAAAFAAAAHVuaXZlcnNhbC9wbGF5ZXIueG1srVVNb9swDD2nwP6DoXutpF3XNJBbdAWKHdahQNZtt0C1GVuLbXmSXDf99aP8bc/pVmAHAzbF90jxkTS7ek5i5wmUFjL1yMKdEwdSXwYiDT3y8PX2eEmuLt8dsSzme1COCDySp8ICeEycALSvRGYQfM9N5JGewUVm4mRKSCXMHrnPkLuLtCTvjmbokmqPRMZkK0qLonCFRkQaahnnlkS7vkxopkBDakDRKg3iNNiV+Tsan0Sm1Owz0D1kZt4euCZpOZ61GJAUp65UIT2Zzxf0x93ntR9Bwo9Fqg1PfSAOVnJWlvKR+7s7GeQxaGubsSrJNRhjkyhtM2ZWYrFMHa18j1QOmwS05iFoN05DQissnQCzbcx1VPPoAa3l1TtR85Z+G/u9adxK5WjnnOWPsdARHvUhnXUSyOgwKkvK65Yd9NB00K1lIo6CX7lQEJSf39oWmS9IFbDtuDJPVxc+HuDbLfeNVPsbhGEX1Qq6rWhuJZpbgloOt42+7ihIc9stcJMraEo1Y08iAPmFK8VtW1walQOjI2ONpUMwo9WVa5E6QVhkkvjsH7SxfiNpfurXlCkB/0OYT0jU1kSkATzfCvQxkGBNDWCxrc01WezamF1OOn9Men09MFU51qLgRRzDVQg4hgE3nHZ2eggKimt08XM1wvYODoIjEUYxPmaSYXx6kCbhajfJ0Ds4CI6lv5uAtua2jHRcx1EztR3E6MQ6YX6ujUzES9megz1jVmUfvjZyzdF1JtqD8/kfoziI0QzmlkysLvvW21fN4b2dU6M7n01WWQbdivMAJs8qr2YW8mzkE8CW57G56efU7MMedJTz1HRMc33HfpfFWryAU4jA/ukWp7YmEdie8ciH5WmPAfXE7TIIX5qmIjJaS1KpeUg5hrV5ElBUmGpWPqLqoZJ5Goy0cbPu56Bj3FXXCrgTwxYzXZxg88nMI+/xpb7LxdlFd5XzxUWDLfO6rwJXubxhVdcJd51B635tL8LqmcfX31BLAwQUAAIACABbg0JGsIcj9GwBAAD3AgAAKQAAAHVuaXZlcnNhbC9za2luX2N1c3RvbWl6YXRpb25fc2V0dGluZ3MueG1sjVLbSiQxEH33K4I/MEkqt4Z2ILeWeVHRAZ+b6ezSrKaXTsRlycebdncYR0c09VR1Tp2iKqdNv8Zon1KeHse/fR6neBdyHuPPtD5DqN1ND9N8M4cUclodKvdjHKbnTfwxLbVaTbmPQz8PdkHTGqPu9SEltXKqZswwiiTz1CvkPLcVa8A1YCvmKLHt6p3EP9057ELMp1Xb1RH6sWETU5jzJg7hzxqO2W+h4w0u534YKy+tBVui7KcWx5ZAjHDJfaEaAASy3BGHi5SN1AR5zDiGYhQFCohwThpRiKQcatY1oqow3wjEJGPUFepp7UZaG0dtkdAQous0rxpbus5IjBEhBJgrXEBnMKpsqBoa1HJAcGBAFG00UYA625mOFe+8sBwp6gXGhRkDGB+Oe9ju7bkO1W+vsz/nF4Inv+AkunhrdcJc7e5pnit5Gx5/P/Q5oHG4OL+59Xf+aqu3m+ur8/++fPXwnrWYtW79qbdfAFBLAwQUAAIACABbg0JGtAUXrdANAAB4JwAAFwAAAHVuaXZlcnNhbC91bml2ZXJzYWwucG5n7Zp7WJLZ1sDp3nRv1GN5PTPNaGcqHbXyAkpNOjan1JxLF01JHTVTMVHwgoKnOmmYepq+VCTiG5tRJ29DCkgo2AWZGUSOQ4kKL5okRNxUAlREDjgz55/zfP98f56HP3h+e+3nZe2119p7vWs/+71xKjpy6yaXTSAQaOtnx8M/B4HWskGgNYMb11t7Plm/zduKVXmfR34C6hhyU1iFtelHo46CQOSazUtJ66zyO5ePn8sDgbY9tf1WcXJavgaBvLd+Fn70y8JENRBT+XU6MP+y1wtW5tvfPjn1uOpr78Z9To6Od/7R849dO8Lfa2mteH9n4NG1XaduXNlx68iO4azGVUe7Kgegb7XGbBKYj/8FCAUCBHgoSdkfgXwR3Bz9IqG5+FJYXjQvJb1c0U6ThKDNeiF/eZ4DvYeevnPGahJo8ttuF+HbDkUiR0Hca5BDLUUMf1s/ZFMTtl0BwZnVOViRz0ZbV803igvyWJWaNiHxAa10NCqSanjBdxh4mzSzt8HDMKrFGBnqkza50DFqOzorcI2t7ZHauMvGYDvssMMOO+ywww477LDDDjvssMMOO+ywww477LDDjv8u1JjNWizUdiNS9m7sFhvc/p+4C8Yl5zAXZGObfXsvG/SdWLPqZ28SxPS2GWrux3MO1eR4yCESQGcbVtOZkjJqNi/HBvDzIJYlnfCNU5eqrWtkAjDeT7snj0IRMyPJgZJCqUpHsiwZHoe1yGaHpJJQT9v10HKhmiL0GL2aLdks2Je2BZWSd5ALyTogS2woffWRND9BWJ3MDzWKDavCXstytff4wOLj7ZjL8EDt83SoaawLujxbo31kdmbNs8eETAMlb2LZQJs4RCLoRNYWkWyZrcGWcHulSn+uu9ydl0mtNXFhywhuL9L0FUxYabiFJleJDhiffxGTsAjRjszCsBq2Z3H1+nWgsnKRW+/n25K5NKa+XT3vxvNnIE+kwejCDZAEMC60LRXhYdQsiKtubNaiJ0xDx57Cl3/geGKXEmhRpwgi7/6b20sm18jrmrm5AWkq7+u8euyUA6nQ+2ZUYVwne/6f5WH5Sf+8q5chRojTI71jvl4Heb16XS5ABMIQvtTcMYTuvHw5HXZvgaPX3CGEPcnXiIb/FwSamanHjmIWFc00krYSlZLfHd980YBHF516Rrk/qjkauh/Fl0dHhdcH+dU57EZx3aJOja2rDPZ/vet9GbMDgRX37TamXGi4/53XNR6/+eXF1a97T+t01wb1De0t1FqCOck9OOiWovBLoWnCspx9Nt5nPFKT76pzG+HXHQjkF6n5gU5sSeWekzlvLp6yBk9CCAhDkZStvxlyyUAEdgHvxKq2tQsGO1zIXg/cng5EuP3FIMELX72lEAoP1jWTEZjEyNyonrjYS1O/xqW1mZOuCBSxsDzzQ6GhsfRVNM0PyscUM6ZPu4ElqM4+58h6yTPbvPv7Aie2UkwnYVTX5vtAyFe6AhZab05uHE2I+1tyoPZi9bNgjx+6At5Lc696xhP1ofbhiOsbFxYO7q+iLD3U5NGW1I2CCNNPAFz6gAtoZoEqwDTrpaJuBYEgQbLngRN7DHAGOWS8/YvDzbGaAcWjcDKjezUbLhnO+J+ghh3+unVk44iGwiDFZhVYjjkyHgHUVaCyDeW+NydEVS+G4cRHchIWAz4tfA8HfO+0F6WrDf5Q05jqVcErCFYzT+AIh5qPeBx7NQtmywxI3KsgTPPo8H5WNNRNaWLKqEgYN3XiL6ixMARN1PMGYdvMl28nFiu+V8sLw8lg/RzXN4ejfKCJdwQTO0K0cJV1Gzz6qyNhksK8qnp+rVa/Ts7NaJtMGwyKcYvr5PX+aV9JVH6DMLVxelPdvm9407hIDlKGqSZnfPI8lyj4GJnPsHqa6meaRnpwr/6JjZm7TcrKYakKnsBFVk+bCwSWPean8MC0SAZyXmus5DEprl2tO9iaX9ded3L1QRS/GX8YTYAgGSapBE++J3Dg4C5kSq61HMqpHoqjebIuYtd1UcSzlPhVmXASl3tF0KthiDhEeIom7+/UVkgt94kYGO/z9PVnPV+eKYeen5ewXhvIosPWWVt4BUfUYU9h7KWrC0amsS8ebhoIZOZiTOc9ckgsoaoWNlLM3U+rROaZBkkmMDGw2pibPzxH63Ltsq4KWtdAsrwx1deFJtDXUZZSRXGdwy4CopTaoYQzYScd18DFGnNPAGv/RLGy3VIqZ5mMT2YR6bRsWx5q0GLGSzGsB3iZ51ANLeo4XnGwZWlRyApjlTYJjujve5pfY+XikFI5eIKeSj+XE5WH5RRxIwQZ3zEeAD3u6hE6sWi/c1QzN/EwXNqY0edTl53Z96lyshzIF48QewRaZwd2mSsNDfWpsz7k7luAEq235k7SGVgp0jRmDkl7dMkRvLzHFPFY1Qozv1nQByMymgSmsIEuOgu49XWAuzC+Rn70ZjIn92zSmx5xT5Z4oGFEj5zI3IIShSCHqdo7Y0JUSsHu2C09uQyjFDHWLdP6/DEIepYVNZTv0nH6Wsin9U50r0u2a3dwwXn582cd+Oia9QS917vtpvjmjR68ty3h5NabIqvuDX44HpPqyuBWJPdXifo867hNh7AF9K7fIqUKo8GEqQK/J71zv+yT06JUcZFo4j0X+mAxdlFAGjrGC0FkDfIDzKp0KJgVlptVG6/jhPTNHa1J3ocCfHAJqeKR7g6YIxslcLlNUQsUQdUFmYGoup1sn1lb8lERJpZkC9uwB2m8XiCkn6GW1HBTBQ0shngs2xUE6sGiSKLOzKYbXzjE1AY3ZDQ5lZxuaegPEHrPtCGrjZQ2vXxuV1l0DFnM7nAqOx3EuEhXjlYB1p0qOlejmF9Kg6TFCTtD4JlxQuGutukR/W4+XX2xanoJIlAsSYMk7cBowqeOovrJQ+ABjvUl0+WLXeCm8yG6wQP3CqdudNVg3t6XcytSLqP/w9fepBLESkAbChG92etITuzqiTWoEN4EUKP02beR1/2Et/ZbIB/CRmRnZqMhFbFZ7qtQJScDqgPalWfcaYfalc4RZGn93RDA0HfYNA5X+ezBEeeVMEux4ecYzBykJCqq76cufhiaObgfrFRpNs93AqZcelZIgqbwj+D0zk9VivgaoZ9A3TgaMpdZGy/r5uBHbh13KBvZGcvFXXBAjiiuN0eC21Nlex+cS3cmeDzbS/UwzlKLwjiiDn94SpRy8eoudhpMVAWkhpMd8j4YTQ/T4bM3ivCp6USgdJWFgoZq2qDHR/Lv0jo6ucSVhGhSWs1cNOhMX/G6p7iIm8lKdH90Hb7ikODZt3RmdNX54Uw2CQ/lapKF9UEHBeEUve5knicXdyKPpGzpsgZIZA0Q140kms3tOHUYCksVp+HxUIHf3kRHdvTVqbO52Zh7ivzlntt+4IbSrEA4bQ/OfclAY4VCDyCcWT66l9ux86py6NLLsRyMztXD37qOjPyY29PJOm6GEUOvtib993XcfHOjhPfvlIPtW5ARtG6pSG+vBreaOJe8L4XisDqHVpl8wbSQi/cbzpLxJgJOz8etymxyIqdJ9hcUfzBWL9iYLgmn0CFbo7ibYptj1R+hpKjueLl/gHr1i7N8y0dSam1wApz9UP+oTQnOxNPFPM8CB7aMQvjD7EHn1/yCivZRyuDQjK0sEi+VhFhOwBZ/HXNmzvw9O//lY9rmo+JLv1vtr9z+HdDLxXivvLLE2E7m4htDwNLTtIi7QC+y+/nVd9lNMJWMpw5Qy0JvJmIWptX1CezSymTjU82CW6kqxRM8UVTzOPPB64xwvKiaO5hUbNFBLbqO6cIg1fs7aON9sI4UI6b3HUa2tXrcft05sTDJFLyc5B8JJnpQqG33v9e8amkGCm1pbhBSHYyDB+a4p9IIxh+LNHQ5VYr8qnH0sbQGijmhcmFU+EfXmSY3QHsSqjdM+KzObQVM0yEoLYfwo83hM5OFK+XLtBKVgrRWDfBl2s/g0GzETva2cHJTwtqp0wwjF6mS1AQmrSTmx7MDrjniF8bK0Ae//UFDESaKql8gK5I3MATe8vMiQQVisS85mlTSo/59KtK++WM51JX4zlzAa8vGS5t8RVUC6+J6WJdYnAGOFn6Ic7fu5QCR77hFEYNdjD6CJ8XI+c5qrCyARP+we2ZmNOLPcAqadZ5zV96HjpGcKED7BFu1SYp8l6tnPh6rGrYqe4BeKGBZa9ty/cecVreIOWtlOQcB3f20U7TwU2QYwgBoMQWu5wt/NL85wyo+A5o6TVp83kzV1il7FMe+kzPTXX/zdlOw8pJxgZnGdM0MDIvsGoQDDWPpKGlec4c722OkAf3im3k6v1SjuuF9b3Sgk3gONTIGOM9gZSVagnWaGl3i3RPbQKBeWglrFJvw/Zmgh5q0bdd7UI7oXQXjyi1iZScLswwkw5amnGk7s4oMY+n8ut83sbUAdyZgJ33Kya0GXPGRu3KMw4Zj58G4KkLIlNRL/HPsBw50mYkt6yZbV3oybOGXM0Mx+whFV2ynDTG9/Ac/8Qmh2mkgA+pTIK1uPMuu9GUWGqy1NDF0eV5KqxelSeDuK59nlfwfxxWpp2V0yNYuixx++yNneYGPhaevtsr99y8Wj6ZYrDI1wGbmZOzBUBW5ywINjls5n1xRXAggRpLxy9ajSbbz2hUNj992HupzYKctGlmWUoNBlJNzxqaqrHzY9v2ZJZBINEMfVf61NU+zdbdtzM8iosM7Prlw5V9QSwMEFAACAAgAW4NCRnBuQh1KAAAAawAAABsAAAB1bml2ZXJzYWwvdW5pdmVyc2FsLnBuZy54bWyzsa/IzVEoSy0qzszPs1Uy1DNQsrfj5bIpKEoty0wtV6gAihnpGUCAkkIlKrc8M6UkAyhkaGmOEMxIzUzPKLFVsrC0gAvqA80EAFBLAQIAABQAAgAIAFuDQkbCUrUEsAUAAP0SAAAdAAAAAAAAAAEAAAAAAAAAAAB1bml2ZXJzYWwvY29tbW9uX21lc3NhZ2VzLmxuZ1BLAQIAABQAAgAIAFuDQkbUysEy3gMAALIMAAAnAAAAAAAAAAEAAAAAAOsFAAB1bml2ZXJzYWwvZmxhc2hfcHVibGlzaGluZ19zZXR0aW5ncy54bWxQSwECAAAUAAIACABbg0JGtfwJZLoCAABVCgAAIQAAAAAAAAABAAAAAAAOCgAAdW5pdmVyc2FsL2ZsYXNoX3NraW5fc2V0dGluZ3MueG1sUEsBAgAAFAACAAgAW4NCRlBQAAauAwAAwwsAACYAAAAAAAAAAQAAAAAABw0AAHVuaXZlcnNhbC9odG1sX3B1Ymxpc2hpbmdfc2V0dGluZ3MueG1sUEsBAgAAFAACAAgAW4NCRmhxUpGaAQAAHwYAAB8AAAAAAAAAAQAAAAAA+RAAAHVuaXZlcnNhbC9odG1sX3NraW5fc2V0dGluZ3MuanNQSwECAAAUAAIACABbg0JG0oSuZq8AAABAAQAAGgAAAAAAAAABAAAAAADQEgAAdW5pdmVyc2FsL2kxOG5fcHJlc2V0cy54bWxQSwECAAAUAAIACABbg0JG2CW2vXQAAAB1AAAAHAAAAAAAAAABAAAAAAC3EwAAdW5pdmVyc2FsL2xvY2FsX3NldHRpbmdzLnhtbFBLAQIAABQAAgAIAHa4w0TOggk37AIAAIgIAAAUAAAAAAAAAAEAAAAAAGUUAAB1bml2ZXJzYWwvcGxheWVyLnhtbFBLAQIAABQAAgAIAFuDQkawhyP0bAEAAPcCAAApAAAAAAAAAAEAAAAAAIMXAAB1bml2ZXJzYWwvc2tpbl9jdXN0b21pemF0aW9uX3NldHRpbmdzLnhtbFBLAQIAABQAAgAIAFuDQka0BRet0A0AAHgnAAAXAAAAAAAAAAAAAAAAADYZAAB1bml2ZXJzYWwvdW5pdmVyc2FsLnBuZ1BLAQIAABQAAgAIAFuDQkZwbkIdSgAAAGsAAAAbAAAAAAAAAAEAAAAAADsnAAB1bml2ZXJzYWwvdW5pdmVyc2FsLnBuZy54bWxQSwUGAAAAAAsACwBJAwAAvicAAAAA"/>
  <p:tag name="ISPRING_OUTPUT_FOLDER" val="M:\Документы\Портфолио Кати\Flash\Снежная королева"/>
  <p:tag name="ISPRING_PRESENTATION_TITLE" val="Презентация Снежная королева_mod2"/>
  <p:tag name="ISPRING_RESOURCE_PATHS_HASH_PRESENTER" val="0d8eb5205849e619863730c37667e1f708c6"/>
</p:tagLst>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322</TotalTime>
  <Words>632</Words>
  <Application>Microsoft Office PowerPoint</Application>
  <PresentationFormat>Широкоэкранный</PresentationFormat>
  <Paragraphs>89</Paragraphs>
  <Slides>14</Slides>
  <Notes>14</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14</vt:i4>
      </vt:variant>
    </vt:vector>
  </HeadingPairs>
  <TitlesOfParts>
    <vt:vector size="19" baseType="lpstr">
      <vt:lpstr>Arial</vt:lpstr>
      <vt:lpstr>Calibri</vt:lpstr>
      <vt:lpstr>Calibri Light</vt:lpstr>
      <vt:lpstr>Courier New</vt:lpstr>
      <vt:lpstr>Тема Office</vt:lpstr>
      <vt:lpstr>Презентация к уроку по учебному предмету «Литература» в 5 кл. на тему:  «Х. К. Андерсен.  Сказка «Снежная королева» Кай и Герда»</vt:lpstr>
      <vt:lpstr>Цель урока: </vt:lpstr>
      <vt:lpstr>Х. К. Андерсен (1805-1875 гг.)</vt:lpstr>
      <vt:lpstr>Презентация PowerPoint</vt:lpstr>
      <vt:lpstr>Словарная работа</vt:lpstr>
      <vt:lpstr>Задание</vt:lpstr>
      <vt:lpstr>Проверяем схему</vt:lpstr>
      <vt:lpstr>Работа с текстом</vt:lpstr>
      <vt:lpstr>Работа с текстом</vt:lpstr>
      <vt:lpstr>Работа в группах Найдите соответствия</vt:lpstr>
      <vt:lpstr>Тестирование</vt:lpstr>
      <vt:lpstr>Рефлексия</vt:lpstr>
      <vt:lpstr>Домашнее задание</vt:lpstr>
      <vt:lpstr>Презентация PowerPoint</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Снежная королева_mod2</dc:title>
  <dc:creator>User</dc:creator>
  <cp:lastModifiedBy>User</cp:lastModifiedBy>
  <cp:revision>42</cp:revision>
  <dcterms:created xsi:type="dcterms:W3CDTF">2015-05-03T19:37:11Z</dcterms:created>
  <dcterms:modified xsi:type="dcterms:W3CDTF">2015-05-11T18:32:02Z</dcterms:modified>
</cp:coreProperties>
</file>