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59" r:id="rId6"/>
    <p:sldId id="261" r:id="rId7"/>
    <p:sldId id="262" r:id="rId8"/>
    <p:sldId id="263" r:id="rId9"/>
    <p:sldId id="265" r:id="rId10"/>
    <p:sldId id="264" r:id="rId11"/>
    <p:sldId id="266" r:id="rId12"/>
    <p:sldId id="268" r:id="rId13"/>
    <p:sldId id="269" r:id="rId14"/>
    <p:sldId id="267" r:id="rId15"/>
    <p:sldId id="270" r:id="rId16"/>
    <p:sldId id="271" r:id="rId17"/>
    <p:sldId id="272" r:id="rId18"/>
    <p:sldId id="273" r:id="rId19"/>
    <p:sldId id="274" r:id="rId20"/>
    <p:sldId id="275" r:id="rId21"/>
    <p:sldId id="276" r:id="rId22"/>
    <p:sldId id="277" r:id="rId23"/>
    <p:sldId id="278" r:id="rId24"/>
    <p:sldId id="285" r:id="rId25"/>
    <p:sldId id="280" r:id="rId26"/>
    <p:sldId id="281" r:id="rId27"/>
    <p:sldId id="282" r:id="rId28"/>
    <p:sldId id="279" r:id="rId29"/>
    <p:sldId id="283" r:id="rId30"/>
    <p:sldId id="28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66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88B52-08D1-41B8-AFD4-257F7E33579F}" type="doc">
      <dgm:prSet loTypeId="urn:microsoft.com/office/officeart/2005/8/layout/pyramid1" loCatId="pyramid" qsTypeId="urn:microsoft.com/office/officeart/2005/8/quickstyle/simple1" qsCatId="simple" csTypeId="urn:microsoft.com/office/officeart/2005/8/colors/accent1_2" csCatId="accent1" phldr="1"/>
      <dgm:spPr/>
    </dgm:pt>
    <dgm:pt modelId="{4BC9119E-219F-41EA-A0E4-128040CF230C}">
      <dgm:prSet phldrT="[Text]" custT="1"/>
      <dgm:spPr>
        <a:solidFill>
          <a:schemeClr val="accent5">
            <a:lumMod val="50000"/>
          </a:schemeClr>
        </a:solidFill>
      </dgm:spPr>
      <dgm:t>
        <a:bodyPr/>
        <a:lstStyle/>
        <a:p>
          <a:r>
            <a:rPr lang="en-NZ" sz="2800" dirty="0" err="1" smtClean="0"/>
            <a:t>Nhu</a:t>
          </a:r>
          <a:r>
            <a:rPr lang="en-NZ" sz="2800" dirty="0" smtClean="0"/>
            <a:t> </a:t>
          </a:r>
        </a:p>
        <a:p>
          <a:r>
            <a:rPr lang="en-NZ" sz="2800" dirty="0" err="1" smtClean="0"/>
            <a:t>cầu</a:t>
          </a:r>
          <a:r>
            <a:rPr lang="en-NZ" sz="2800" dirty="0" smtClean="0"/>
            <a:t> </a:t>
          </a:r>
        </a:p>
        <a:p>
          <a:r>
            <a:rPr lang="en-NZ" sz="2800" dirty="0" err="1" smtClean="0"/>
            <a:t>tự</a:t>
          </a:r>
          <a:r>
            <a:rPr lang="en-NZ" sz="2800" dirty="0" smtClean="0"/>
            <a:t> </a:t>
          </a:r>
          <a:r>
            <a:rPr lang="en-NZ" sz="2800" dirty="0" err="1" smtClean="0"/>
            <a:t>hoàn</a:t>
          </a:r>
          <a:r>
            <a:rPr lang="en-NZ" sz="2800" dirty="0" smtClean="0"/>
            <a:t> </a:t>
          </a:r>
          <a:r>
            <a:rPr lang="en-NZ" sz="2800" dirty="0" err="1" smtClean="0"/>
            <a:t>thiệ</a:t>
          </a:r>
          <a:r>
            <a:rPr lang="en-NZ" sz="3200" dirty="0" err="1" smtClean="0"/>
            <a:t>n</a:t>
          </a:r>
          <a:endParaRPr lang="en-NZ" sz="3200" dirty="0"/>
        </a:p>
      </dgm:t>
    </dgm:pt>
    <dgm:pt modelId="{70AAD808-BDBF-408A-BFB8-1424844A78B6}" type="parTrans" cxnId="{99790937-B0B3-4EC4-B78F-F14ABD5C3F17}">
      <dgm:prSet/>
      <dgm:spPr/>
      <dgm:t>
        <a:bodyPr/>
        <a:lstStyle/>
        <a:p>
          <a:endParaRPr lang="en-NZ"/>
        </a:p>
      </dgm:t>
    </dgm:pt>
    <dgm:pt modelId="{7ADEE04F-A4C5-49D0-A301-5C72498DFAD4}" type="sibTrans" cxnId="{99790937-B0B3-4EC4-B78F-F14ABD5C3F17}">
      <dgm:prSet/>
      <dgm:spPr/>
      <dgm:t>
        <a:bodyPr/>
        <a:lstStyle/>
        <a:p>
          <a:endParaRPr lang="en-NZ"/>
        </a:p>
      </dgm:t>
    </dgm:pt>
    <dgm:pt modelId="{F4CFD349-7CEE-45D7-932B-3E84637E141B}">
      <dgm:prSet phldrT="[Text]" custT="1"/>
      <dgm:spPr>
        <a:solidFill>
          <a:srgbClr val="7030A0"/>
        </a:solidFill>
      </dgm:spPr>
      <dgm:t>
        <a:bodyPr/>
        <a:lstStyle/>
        <a:p>
          <a:r>
            <a:rPr lang="en-NZ" sz="3200" dirty="0" err="1" smtClean="0"/>
            <a:t>Nhu</a:t>
          </a:r>
          <a:r>
            <a:rPr lang="en-NZ" sz="3200" dirty="0" smtClean="0"/>
            <a:t> </a:t>
          </a:r>
          <a:r>
            <a:rPr lang="en-NZ" sz="3200" dirty="0" err="1" smtClean="0"/>
            <a:t>cầu</a:t>
          </a:r>
          <a:r>
            <a:rPr lang="en-NZ" sz="3200" dirty="0" smtClean="0"/>
            <a:t> </a:t>
          </a:r>
          <a:r>
            <a:rPr lang="en-NZ" sz="3200" dirty="0" err="1" smtClean="0"/>
            <a:t>được</a:t>
          </a:r>
          <a:r>
            <a:rPr lang="en-NZ" sz="3200" dirty="0" smtClean="0"/>
            <a:t> </a:t>
          </a:r>
        </a:p>
        <a:p>
          <a:r>
            <a:rPr lang="en-NZ" sz="3200" dirty="0" err="1" smtClean="0"/>
            <a:t>tôn</a:t>
          </a:r>
          <a:r>
            <a:rPr lang="en-NZ" sz="3200" dirty="0" smtClean="0"/>
            <a:t> </a:t>
          </a:r>
          <a:r>
            <a:rPr lang="en-NZ" sz="3200" dirty="0" err="1" smtClean="0"/>
            <a:t>trọng</a:t>
          </a:r>
          <a:endParaRPr lang="en-NZ" sz="2800" dirty="0"/>
        </a:p>
      </dgm:t>
    </dgm:pt>
    <dgm:pt modelId="{B6BD0E44-1FA8-4B06-9CB5-76C7B6A89E52}" type="parTrans" cxnId="{C936573F-834B-4DE6-A038-AEC2278F8E18}">
      <dgm:prSet/>
      <dgm:spPr/>
      <dgm:t>
        <a:bodyPr/>
        <a:lstStyle/>
        <a:p>
          <a:endParaRPr lang="en-NZ"/>
        </a:p>
      </dgm:t>
    </dgm:pt>
    <dgm:pt modelId="{06289C10-412D-4125-AFB8-E7571C06537E}" type="sibTrans" cxnId="{C936573F-834B-4DE6-A038-AEC2278F8E18}">
      <dgm:prSet/>
      <dgm:spPr/>
      <dgm:t>
        <a:bodyPr/>
        <a:lstStyle/>
        <a:p>
          <a:endParaRPr lang="en-NZ"/>
        </a:p>
      </dgm:t>
    </dgm:pt>
    <dgm:pt modelId="{9344A72A-BBD2-43EB-A1D0-615AD2291EBE}">
      <dgm:prSet phldrT="[Text]"/>
      <dgm:spPr>
        <a:solidFill>
          <a:srgbClr val="C00000"/>
        </a:solidFill>
      </dgm:spPr>
      <dgm:t>
        <a:bodyPr/>
        <a:lstStyle/>
        <a:p>
          <a:r>
            <a:rPr lang="en-NZ" dirty="0" err="1" smtClean="0"/>
            <a:t>Nhu</a:t>
          </a:r>
          <a:r>
            <a:rPr lang="en-NZ" dirty="0" smtClean="0"/>
            <a:t> </a:t>
          </a:r>
          <a:r>
            <a:rPr lang="en-NZ" dirty="0" err="1" smtClean="0"/>
            <a:t>cầu</a:t>
          </a:r>
          <a:r>
            <a:rPr lang="en-NZ" dirty="0" smtClean="0"/>
            <a:t> </a:t>
          </a:r>
          <a:r>
            <a:rPr lang="en-NZ" dirty="0" err="1" smtClean="0"/>
            <a:t>xã</a:t>
          </a:r>
          <a:r>
            <a:rPr lang="en-NZ" dirty="0" smtClean="0"/>
            <a:t> </a:t>
          </a:r>
          <a:r>
            <a:rPr lang="en-NZ" dirty="0" err="1" smtClean="0"/>
            <a:t>hội</a:t>
          </a:r>
          <a:endParaRPr lang="en-NZ" dirty="0"/>
        </a:p>
      </dgm:t>
    </dgm:pt>
    <dgm:pt modelId="{6799530C-F535-40E8-87BD-5C6A669C7F57}" type="parTrans" cxnId="{38ED19AD-9D32-480C-A0AC-28E3289581F4}">
      <dgm:prSet/>
      <dgm:spPr/>
      <dgm:t>
        <a:bodyPr/>
        <a:lstStyle/>
        <a:p>
          <a:endParaRPr lang="en-NZ"/>
        </a:p>
      </dgm:t>
    </dgm:pt>
    <dgm:pt modelId="{300744B5-AAA7-408C-B35A-B7DBA58AF907}" type="sibTrans" cxnId="{38ED19AD-9D32-480C-A0AC-28E3289581F4}">
      <dgm:prSet/>
      <dgm:spPr/>
      <dgm:t>
        <a:bodyPr/>
        <a:lstStyle/>
        <a:p>
          <a:endParaRPr lang="en-NZ"/>
        </a:p>
      </dgm:t>
    </dgm:pt>
    <dgm:pt modelId="{2F368040-DD6E-4112-9580-BC501E2E3D5E}">
      <dgm:prSet phldrT="[Text]"/>
      <dgm:spPr>
        <a:solidFill>
          <a:srgbClr val="663300"/>
        </a:solidFill>
      </dgm:spPr>
      <dgm:t>
        <a:bodyPr/>
        <a:lstStyle/>
        <a:p>
          <a:r>
            <a:rPr lang="en-NZ" dirty="0" err="1" smtClean="0"/>
            <a:t>Nhu</a:t>
          </a:r>
          <a:r>
            <a:rPr lang="en-NZ" dirty="0" smtClean="0"/>
            <a:t> </a:t>
          </a:r>
          <a:r>
            <a:rPr lang="en-NZ" dirty="0" err="1" smtClean="0"/>
            <a:t>cầu</a:t>
          </a:r>
          <a:r>
            <a:rPr lang="en-NZ" dirty="0" smtClean="0"/>
            <a:t> an </a:t>
          </a:r>
          <a:r>
            <a:rPr lang="en-NZ" dirty="0" err="1" smtClean="0"/>
            <a:t>toàn</a:t>
          </a:r>
          <a:endParaRPr lang="en-NZ" dirty="0"/>
        </a:p>
      </dgm:t>
    </dgm:pt>
    <dgm:pt modelId="{3C798473-71D0-4A8A-B982-F28016B00DFE}" type="parTrans" cxnId="{8D387215-948E-4C46-942A-ADAC65290829}">
      <dgm:prSet/>
      <dgm:spPr/>
      <dgm:t>
        <a:bodyPr/>
        <a:lstStyle/>
        <a:p>
          <a:endParaRPr lang="en-NZ"/>
        </a:p>
      </dgm:t>
    </dgm:pt>
    <dgm:pt modelId="{2716B5EE-79F7-419D-A436-E4C13A2A82A4}" type="sibTrans" cxnId="{8D387215-948E-4C46-942A-ADAC65290829}">
      <dgm:prSet/>
      <dgm:spPr/>
      <dgm:t>
        <a:bodyPr/>
        <a:lstStyle/>
        <a:p>
          <a:endParaRPr lang="en-NZ"/>
        </a:p>
      </dgm:t>
    </dgm:pt>
    <dgm:pt modelId="{F2B1B327-CB0D-4922-A76B-85CF20D93703}">
      <dgm:prSet phldrT="[Text]"/>
      <dgm:spPr>
        <a:solidFill>
          <a:schemeClr val="bg1">
            <a:lumMod val="95000"/>
            <a:lumOff val="5000"/>
          </a:schemeClr>
        </a:solidFill>
      </dgm:spPr>
      <dgm:t>
        <a:bodyPr/>
        <a:lstStyle/>
        <a:p>
          <a:r>
            <a:rPr lang="en-NZ" dirty="0" err="1" smtClean="0"/>
            <a:t>Nhu</a:t>
          </a:r>
          <a:r>
            <a:rPr lang="en-NZ" dirty="0" smtClean="0"/>
            <a:t> </a:t>
          </a:r>
          <a:r>
            <a:rPr lang="en-NZ" dirty="0" err="1" smtClean="0"/>
            <a:t>cầu</a:t>
          </a:r>
          <a:r>
            <a:rPr lang="en-NZ" dirty="0" smtClean="0"/>
            <a:t> </a:t>
          </a:r>
          <a:r>
            <a:rPr lang="en-NZ" dirty="0" err="1" smtClean="0"/>
            <a:t>sinh</a:t>
          </a:r>
          <a:r>
            <a:rPr lang="en-NZ" dirty="0" smtClean="0"/>
            <a:t> </a:t>
          </a:r>
          <a:r>
            <a:rPr lang="en-NZ" dirty="0" err="1" smtClean="0"/>
            <a:t>lý</a:t>
          </a:r>
          <a:endParaRPr lang="en-NZ" dirty="0"/>
        </a:p>
      </dgm:t>
    </dgm:pt>
    <dgm:pt modelId="{FCD08F69-4791-40EB-940C-968DFB47664C}" type="parTrans" cxnId="{7561439A-1CF2-4554-AA1F-379883E888F3}">
      <dgm:prSet/>
      <dgm:spPr/>
      <dgm:t>
        <a:bodyPr/>
        <a:lstStyle/>
        <a:p>
          <a:endParaRPr lang="en-NZ"/>
        </a:p>
      </dgm:t>
    </dgm:pt>
    <dgm:pt modelId="{8F6BC736-855A-40A7-9CEA-25362566C4A5}" type="sibTrans" cxnId="{7561439A-1CF2-4554-AA1F-379883E888F3}">
      <dgm:prSet/>
      <dgm:spPr/>
      <dgm:t>
        <a:bodyPr/>
        <a:lstStyle/>
        <a:p>
          <a:endParaRPr lang="en-NZ"/>
        </a:p>
      </dgm:t>
    </dgm:pt>
    <dgm:pt modelId="{E6F33101-CEFD-4926-94A3-51EBF6C9EB12}" type="pres">
      <dgm:prSet presAssocID="{D0F88B52-08D1-41B8-AFD4-257F7E33579F}" presName="Name0" presStyleCnt="0">
        <dgm:presLayoutVars>
          <dgm:dir/>
          <dgm:animLvl val="lvl"/>
          <dgm:resizeHandles val="exact"/>
        </dgm:presLayoutVars>
      </dgm:prSet>
      <dgm:spPr/>
    </dgm:pt>
    <dgm:pt modelId="{B4AC5ABC-28D1-423B-8928-09613CD66843}" type="pres">
      <dgm:prSet presAssocID="{4BC9119E-219F-41EA-A0E4-128040CF230C}" presName="Name8" presStyleCnt="0"/>
      <dgm:spPr/>
    </dgm:pt>
    <dgm:pt modelId="{770249C6-4E39-4358-94B8-486E11E41E41}" type="pres">
      <dgm:prSet presAssocID="{4BC9119E-219F-41EA-A0E4-128040CF230C}" presName="level" presStyleLbl="node1" presStyleIdx="0" presStyleCnt="5" custScaleX="100503" custScaleY="84879">
        <dgm:presLayoutVars>
          <dgm:chMax val="1"/>
          <dgm:bulletEnabled val="1"/>
        </dgm:presLayoutVars>
      </dgm:prSet>
      <dgm:spPr/>
      <dgm:t>
        <a:bodyPr/>
        <a:lstStyle/>
        <a:p>
          <a:endParaRPr lang="en-NZ"/>
        </a:p>
      </dgm:t>
    </dgm:pt>
    <dgm:pt modelId="{333B97A3-B625-4F62-956C-28613ACB4D01}" type="pres">
      <dgm:prSet presAssocID="{4BC9119E-219F-41EA-A0E4-128040CF230C}" presName="levelTx" presStyleLbl="revTx" presStyleIdx="0" presStyleCnt="0">
        <dgm:presLayoutVars>
          <dgm:chMax val="1"/>
          <dgm:bulletEnabled val="1"/>
        </dgm:presLayoutVars>
      </dgm:prSet>
      <dgm:spPr/>
      <dgm:t>
        <a:bodyPr/>
        <a:lstStyle/>
        <a:p>
          <a:endParaRPr lang="en-NZ"/>
        </a:p>
      </dgm:t>
    </dgm:pt>
    <dgm:pt modelId="{B3153329-898F-4910-8FF8-9F5C0B3CE19F}" type="pres">
      <dgm:prSet presAssocID="{F4CFD349-7CEE-45D7-932B-3E84637E141B}" presName="Name8" presStyleCnt="0"/>
      <dgm:spPr/>
    </dgm:pt>
    <dgm:pt modelId="{4851F3B2-47ED-4CAF-9CF0-D497A80D20BA}" type="pres">
      <dgm:prSet presAssocID="{F4CFD349-7CEE-45D7-932B-3E84637E141B}" presName="level" presStyleLbl="node1" presStyleIdx="1" presStyleCnt="5" custScaleY="42579" custLinFactNeighborX="-208" custLinFactNeighborY="-2564">
        <dgm:presLayoutVars>
          <dgm:chMax val="1"/>
          <dgm:bulletEnabled val="1"/>
        </dgm:presLayoutVars>
      </dgm:prSet>
      <dgm:spPr/>
      <dgm:t>
        <a:bodyPr/>
        <a:lstStyle/>
        <a:p>
          <a:endParaRPr lang="en-NZ"/>
        </a:p>
      </dgm:t>
    </dgm:pt>
    <dgm:pt modelId="{96B375EA-5B4C-4365-8E23-369AFAA83E4C}" type="pres">
      <dgm:prSet presAssocID="{F4CFD349-7CEE-45D7-932B-3E84637E141B}" presName="levelTx" presStyleLbl="revTx" presStyleIdx="0" presStyleCnt="0">
        <dgm:presLayoutVars>
          <dgm:chMax val="1"/>
          <dgm:bulletEnabled val="1"/>
        </dgm:presLayoutVars>
      </dgm:prSet>
      <dgm:spPr/>
      <dgm:t>
        <a:bodyPr/>
        <a:lstStyle/>
        <a:p>
          <a:endParaRPr lang="en-NZ"/>
        </a:p>
      </dgm:t>
    </dgm:pt>
    <dgm:pt modelId="{F836D97B-9FC5-4A3B-B270-F9AE0F7561EF}" type="pres">
      <dgm:prSet presAssocID="{9344A72A-BBD2-43EB-A1D0-615AD2291EBE}" presName="Name8" presStyleCnt="0"/>
      <dgm:spPr/>
    </dgm:pt>
    <dgm:pt modelId="{4C1FBCEF-B5CE-4486-AF45-403D08C1A5F5}" type="pres">
      <dgm:prSet presAssocID="{9344A72A-BBD2-43EB-A1D0-615AD2291EBE}" presName="level" presStyleLbl="node1" presStyleIdx="2" presStyleCnt="5" custScaleY="29178">
        <dgm:presLayoutVars>
          <dgm:chMax val="1"/>
          <dgm:bulletEnabled val="1"/>
        </dgm:presLayoutVars>
      </dgm:prSet>
      <dgm:spPr/>
      <dgm:t>
        <a:bodyPr/>
        <a:lstStyle/>
        <a:p>
          <a:endParaRPr lang="en-NZ"/>
        </a:p>
      </dgm:t>
    </dgm:pt>
    <dgm:pt modelId="{127C9D2F-EFD5-4741-B690-B507C8B20E45}" type="pres">
      <dgm:prSet presAssocID="{9344A72A-BBD2-43EB-A1D0-615AD2291EBE}" presName="levelTx" presStyleLbl="revTx" presStyleIdx="0" presStyleCnt="0">
        <dgm:presLayoutVars>
          <dgm:chMax val="1"/>
          <dgm:bulletEnabled val="1"/>
        </dgm:presLayoutVars>
      </dgm:prSet>
      <dgm:spPr/>
      <dgm:t>
        <a:bodyPr/>
        <a:lstStyle/>
        <a:p>
          <a:endParaRPr lang="en-NZ"/>
        </a:p>
      </dgm:t>
    </dgm:pt>
    <dgm:pt modelId="{D2EA8664-B798-4815-843A-2FA39EEB2B59}" type="pres">
      <dgm:prSet presAssocID="{2F368040-DD6E-4112-9580-BC501E2E3D5E}" presName="Name8" presStyleCnt="0"/>
      <dgm:spPr/>
    </dgm:pt>
    <dgm:pt modelId="{6DEE223F-5E93-4D7B-BDBB-4288623E7A85}" type="pres">
      <dgm:prSet presAssocID="{2F368040-DD6E-4112-9580-BC501E2E3D5E}" presName="level" presStyleLbl="node1" presStyleIdx="3" presStyleCnt="5" custScaleY="20418">
        <dgm:presLayoutVars>
          <dgm:chMax val="1"/>
          <dgm:bulletEnabled val="1"/>
        </dgm:presLayoutVars>
      </dgm:prSet>
      <dgm:spPr/>
      <dgm:t>
        <a:bodyPr/>
        <a:lstStyle/>
        <a:p>
          <a:endParaRPr lang="en-NZ"/>
        </a:p>
      </dgm:t>
    </dgm:pt>
    <dgm:pt modelId="{D872CE2F-A01F-4311-8806-8E3E83E578B4}" type="pres">
      <dgm:prSet presAssocID="{2F368040-DD6E-4112-9580-BC501E2E3D5E}" presName="levelTx" presStyleLbl="revTx" presStyleIdx="0" presStyleCnt="0">
        <dgm:presLayoutVars>
          <dgm:chMax val="1"/>
          <dgm:bulletEnabled val="1"/>
        </dgm:presLayoutVars>
      </dgm:prSet>
      <dgm:spPr/>
      <dgm:t>
        <a:bodyPr/>
        <a:lstStyle/>
        <a:p>
          <a:endParaRPr lang="en-NZ"/>
        </a:p>
      </dgm:t>
    </dgm:pt>
    <dgm:pt modelId="{BCDBFF62-8D5E-481F-BE76-C859C512562A}" type="pres">
      <dgm:prSet presAssocID="{F2B1B327-CB0D-4922-A76B-85CF20D93703}" presName="Name8" presStyleCnt="0"/>
      <dgm:spPr/>
    </dgm:pt>
    <dgm:pt modelId="{584E4B67-140E-4A37-89A8-94DE269834DF}" type="pres">
      <dgm:prSet presAssocID="{F2B1B327-CB0D-4922-A76B-85CF20D93703}" presName="level" presStyleLbl="node1" presStyleIdx="4" presStyleCnt="5" custScaleY="22498" custLinFactNeighborY="2591">
        <dgm:presLayoutVars>
          <dgm:chMax val="1"/>
          <dgm:bulletEnabled val="1"/>
        </dgm:presLayoutVars>
      </dgm:prSet>
      <dgm:spPr/>
      <dgm:t>
        <a:bodyPr/>
        <a:lstStyle/>
        <a:p>
          <a:endParaRPr lang="en-NZ"/>
        </a:p>
      </dgm:t>
    </dgm:pt>
    <dgm:pt modelId="{00DF1E61-5F5B-4FE1-A413-E90536889665}" type="pres">
      <dgm:prSet presAssocID="{F2B1B327-CB0D-4922-A76B-85CF20D93703}" presName="levelTx" presStyleLbl="revTx" presStyleIdx="0" presStyleCnt="0">
        <dgm:presLayoutVars>
          <dgm:chMax val="1"/>
          <dgm:bulletEnabled val="1"/>
        </dgm:presLayoutVars>
      </dgm:prSet>
      <dgm:spPr/>
      <dgm:t>
        <a:bodyPr/>
        <a:lstStyle/>
        <a:p>
          <a:endParaRPr lang="en-NZ"/>
        </a:p>
      </dgm:t>
    </dgm:pt>
  </dgm:ptLst>
  <dgm:cxnLst>
    <dgm:cxn modelId="{533C7F60-A1CE-4F71-B39B-5F7E94612BA6}" type="presOf" srcId="{4BC9119E-219F-41EA-A0E4-128040CF230C}" destId="{333B97A3-B625-4F62-956C-28613ACB4D01}" srcOrd="1" destOrd="0" presId="urn:microsoft.com/office/officeart/2005/8/layout/pyramid1"/>
    <dgm:cxn modelId="{740856DD-BE43-4DF2-9308-28F1187BD77E}" type="presOf" srcId="{F2B1B327-CB0D-4922-A76B-85CF20D93703}" destId="{00DF1E61-5F5B-4FE1-A413-E90536889665}" srcOrd="1" destOrd="0" presId="urn:microsoft.com/office/officeart/2005/8/layout/pyramid1"/>
    <dgm:cxn modelId="{A67CC14D-1677-4A6C-8994-BD621B1E9848}" type="presOf" srcId="{4BC9119E-219F-41EA-A0E4-128040CF230C}" destId="{770249C6-4E39-4358-94B8-486E11E41E41}" srcOrd="0" destOrd="0" presId="urn:microsoft.com/office/officeart/2005/8/layout/pyramid1"/>
    <dgm:cxn modelId="{1B5D6D5C-DD8B-429A-BCDE-20906582A1BC}" type="presOf" srcId="{2F368040-DD6E-4112-9580-BC501E2E3D5E}" destId="{6DEE223F-5E93-4D7B-BDBB-4288623E7A85}" srcOrd="0" destOrd="0" presId="urn:microsoft.com/office/officeart/2005/8/layout/pyramid1"/>
    <dgm:cxn modelId="{38ED19AD-9D32-480C-A0AC-28E3289581F4}" srcId="{D0F88B52-08D1-41B8-AFD4-257F7E33579F}" destId="{9344A72A-BBD2-43EB-A1D0-615AD2291EBE}" srcOrd="2" destOrd="0" parTransId="{6799530C-F535-40E8-87BD-5C6A669C7F57}" sibTransId="{300744B5-AAA7-408C-B35A-B7DBA58AF907}"/>
    <dgm:cxn modelId="{7561439A-1CF2-4554-AA1F-379883E888F3}" srcId="{D0F88B52-08D1-41B8-AFD4-257F7E33579F}" destId="{F2B1B327-CB0D-4922-A76B-85CF20D93703}" srcOrd="4" destOrd="0" parTransId="{FCD08F69-4791-40EB-940C-968DFB47664C}" sibTransId="{8F6BC736-855A-40A7-9CEA-25362566C4A5}"/>
    <dgm:cxn modelId="{6A5C1AAE-E225-415D-BC61-6E7DC4C0D8FF}" type="presOf" srcId="{F2B1B327-CB0D-4922-A76B-85CF20D93703}" destId="{584E4B67-140E-4A37-89A8-94DE269834DF}" srcOrd="0" destOrd="0" presId="urn:microsoft.com/office/officeart/2005/8/layout/pyramid1"/>
    <dgm:cxn modelId="{9ED78DA1-4B3A-4849-8FC6-74A58F476A2C}" type="presOf" srcId="{9344A72A-BBD2-43EB-A1D0-615AD2291EBE}" destId="{4C1FBCEF-B5CE-4486-AF45-403D08C1A5F5}" srcOrd="0" destOrd="0" presId="urn:microsoft.com/office/officeart/2005/8/layout/pyramid1"/>
    <dgm:cxn modelId="{99790937-B0B3-4EC4-B78F-F14ABD5C3F17}" srcId="{D0F88B52-08D1-41B8-AFD4-257F7E33579F}" destId="{4BC9119E-219F-41EA-A0E4-128040CF230C}" srcOrd="0" destOrd="0" parTransId="{70AAD808-BDBF-408A-BFB8-1424844A78B6}" sibTransId="{7ADEE04F-A4C5-49D0-A301-5C72498DFAD4}"/>
    <dgm:cxn modelId="{DD2C5904-E879-4A09-B2DB-7516E5D3C35A}" type="presOf" srcId="{2F368040-DD6E-4112-9580-BC501E2E3D5E}" destId="{D872CE2F-A01F-4311-8806-8E3E83E578B4}" srcOrd="1" destOrd="0" presId="urn:microsoft.com/office/officeart/2005/8/layout/pyramid1"/>
    <dgm:cxn modelId="{1D5C394C-FCCC-4722-806D-146BF9631E01}" type="presOf" srcId="{9344A72A-BBD2-43EB-A1D0-615AD2291EBE}" destId="{127C9D2F-EFD5-4741-B690-B507C8B20E45}" srcOrd="1" destOrd="0" presId="urn:microsoft.com/office/officeart/2005/8/layout/pyramid1"/>
    <dgm:cxn modelId="{5BF619D7-D4C1-4192-9A94-F389B65AFC7C}" type="presOf" srcId="{D0F88B52-08D1-41B8-AFD4-257F7E33579F}" destId="{E6F33101-CEFD-4926-94A3-51EBF6C9EB12}" srcOrd="0" destOrd="0" presId="urn:microsoft.com/office/officeart/2005/8/layout/pyramid1"/>
    <dgm:cxn modelId="{C936573F-834B-4DE6-A038-AEC2278F8E18}" srcId="{D0F88B52-08D1-41B8-AFD4-257F7E33579F}" destId="{F4CFD349-7CEE-45D7-932B-3E84637E141B}" srcOrd="1" destOrd="0" parTransId="{B6BD0E44-1FA8-4B06-9CB5-76C7B6A89E52}" sibTransId="{06289C10-412D-4125-AFB8-E7571C06537E}"/>
    <dgm:cxn modelId="{8D387215-948E-4C46-942A-ADAC65290829}" srcId="{D0F88B52-08D1-41B8-AFD4-257F7E33579F}" destId="{2F368040-DD6E-4112-9580-BC501E2E3D5E}" srcOrd="3" destOrd="0" parTransId="{3C798473-71D0-4A8A-B982-F28016B00DFE}" sibTransId="{2716B5EE-79F7-419D-A436-E4C13A2A82A4}"/>
    <dgm:cxn modelId="{10D86AA4-492E-4683-A02E-CA4E771D53AF}" type="presOf" srcId="{F4CFD349-7CEE-45D7-932B-3E84637E141B}" destId="{4851F3B2-47ED-4CAF-9CF0-D497A80D20BA}" srcOrd="0" destOrd="0" presId="urn:microsoft.com/office/officeart/2005/8/layout/pyramid1"/>
    <dgm:cxn modelId="{3ED2FB0D-6EF5-442A-AEE9-7C635054EA81}" type="presOf" srcId="{F4CFD349-7CEE-45D7-932B-3E84637E141B}" destId="{96B375EA-5B4C-4365-8E23-369AFAA83E4C}" srcOrd="1" destOrd="0" presId="urn:microsoft.com/office/officeart/2005/8/layout/pyramid1"/>
    <dgm:cxn modelId="{D68F5C39-8C0E-46F3-9A34-12E337F20FD1}" type="presParOf" srcId="{E6F33101-CEFD-4926-94A3-51EBF6C9EB12}" destId="{B4AC5ABC-28D1-423B-8928-09613CD66843}" srcOrd="0" destOrd="0" presId="urn:microsoft.com/office/officeart/2005/8/layout/pyramid1"/>
    <dgm:cxn modelId="{418F2DFF-D40E-4914-9D7A-F8E5C5F1C804}" type="presParOf" srcId="{B4AC5ABC-28D1-423B-8928-09613CD66843}" destId="{770249C6-4E39-4358-94B8-486E11E41E41}" srcOrd="0" destOrd="0" presId="urn:microsoft.com/office/officeart/2005/8/layout/pyramid1"/>
    <dgm:cxn modelId="{05DBD2B6-4F64-45E9-84E6-DE02A7D87D56}" type="presParOf" srcId="{B4AC5ABC-28D1-423B-8928-09613CD66843}" destId="{333B97A3-B625-4F62-956C-28613ACB4D01}" srcOrd="1" destOrd="0" presId="urn:microsoft.com/office/officeart/2005/8/layout/pyramid1"/>
    <dgm:cxn modelId="{FE4B950E-E740-4A85-A73E-307A15620C25}" type="presParOf" srcId="{E6F33101-CEFD-4926-94A3-51EBF6C9EB12}" destId="{B3153329-898F-4910-8FF8-9F5C0B3CE19F}" srcOrd="1" destOrd="0" presId="urn:microsoft.com/office/officeart/2005/8/layout/pyramid1"/>
    <dgm:cxn modelId="{D8556302-8290-4CC1-81D8-A3E021D043CE}" type="presParOf" srcId="{B3153329-898F-4910-8FF8-9F5C0B3CE19F}" destId="{4851F3B2-47ED-4CAF-9CF0-D497A80D20BA}" srcOrd="0" destOrd="0" presId="urn:microsoft.com/office/officeart/2005/8/layout/pyramid1"/>
    <dgm:cxn modelId="{13814916-1C70-4042-99AD-A879F88572F3}" type="presParOf" srcId="{B3153329-898F-4910-8FF8-9F5C0B3CE19F}" destId="{96B375EA-5B4C-4365-8E23-369AFAA83E4C}" srcOrd="1" destOrd="0" presId="urn:microsoft.com/office/officeart/2005/8/layout/pyramid1"/>
    <dgm:cxn modelId="{4E84B16F-1143-4299-9E3B-D31884B29AD1}" type="presParOf" srcId="{E6F33101-CEFD-4926-94A3-51EBF6C9EB12}" destId="{F836D97B-9FC5-4A3B-B270-F9AE0F7561EF}" srcOrd="2" destOrd="0" presId="urn:microsoft.com/office/officeart/2005/8/layout/pyramid1"/>
    <dgm:cxn modelId="{716B0726-8A33-4596-A846-0E86C4457FCF}" type="presParOf" srcId="{F836D97B-9FC5-4A3B-B270-F9AE0F7561EF}" destId="{4C1FBCEF-B5CE-4486-AF45-403D08C1A5F5}" srcOrd="0" destOrd="0" presId="urn:microsoft.com/office/officeart/2005/8/layout/pyramid1"/>
    <dgm:cxn modelId="{6CEE3ED3-5E16-4D65-9345-4A89F24BC638}" type="presParOf" srcId="{F836D97B-9FC5-4A3B-B270-F9AE0F7561EF}" destId="{127C9D2F-EFD5-4741-B690-B507C8B20E45}" srcOrd="1" destOrd="0" presId="urn:microsoft.com/office/officeart/2005/8/layout/pyramid1"/>
    <dgm:cxn modelId="{62292F75-C7DA-495D-AFCC-14484F5BA27B}" type="presParOf" srcId="{E6F33101-CEFD-4926-94A3-51EBF6C9EB12}" destId="{D2EA8664-B798-4815-843A-2FA39EEB2B59}" srcOrd="3" destOrd="0" presId="urn:microsoft.com/office/officeart/2005/8/layout/pyramid1"/>
    <dgm:cxn modelId="{131FC444-0582-4999-8282-3BE40094D7FA}" type="presParOf" srcId="{D2EA8664-B798-4815-843A-2FA39EEB2B59}" destId="{6DEE223F-5E93-4D7B-BDBB-4288623E7A85}" srcOrd="0" destOrd="0" presId="urn:microsoft.com/office/officeart/2005/8/layout/pyramid1"/>
    <dgm:cxn modelId="{D995CE1F-BF5E-4413-8B3A-E44A79F901E9}" type="presParOf" srcId="{D2EA8664-B798-4815-843A-2FA39EEB2B59}" destId="{D872CE2F-A01F-4311-8806-8E3E83E578B4}" srcOrd="1" destOrd="0" presId="urn:microsoft.com/office/officeart/2005/8/layout/pyramid1"/>
    <dgm:cxn modelId="{B3B8A669-E5FF-4387-9904-058391DCA227}" type="presParOf" srcId="{E6F33101-CEFD-4926-94A3-51EBF6C9EB12}" destId="{BCDBFF62-8D5E-481F-BE76-C859C512562A}" srcOrd="4" destOrd="0" presId="urn:microsoft.com/office/officeart/2005/8/layout/pyramid1"/>
    <dgm:cxn modelId="{8588243D-49F9-4A90-8A37-AA3F00CC53F6}" type="presParOf" srcId="{BCDBFF62-8D5E-481F-BE76-C859C512562A}" destId="{584E4B67-140E-4A37-89A8-94DE269834DF}" srcOrd="0" destOrd="0" presId="urn:microsoft.com/office/officeart/2005/8/layout/pyramid1"/>
    <dgm:cxn modelId="{9DB9B559-E0F1-4F95-83D6-66B862693229}" type="presParOf" srcId="{BCDBFF62-8D5E-481F-BE76-C859C512562A}" destId="{00DF1E61-5F5B-4FE1-A413-E90536889665}"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0249C6-4E39-4358-94B8-486E11E41E41}">
      <dsp:nvSpPr>
        <dsp:cNvPr id="0" name=""/>
        <dsp:cNvSpPr/>
      </dsp:nvSpPr>
      <dsp:spPr>
        <a:xfrm>
          <a:off x="2355775" y="0"/>
          <a:ext cx="3518049" cy="2450275"/>
        </a:xfrm>
        <a:prstGeom prst="trapezoid">
          <a:avLst>
            <a:gd name="adj" fmla="val 71430"/>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NZ" sz="2800" kern="1200" dirty="0" err="1" smtClean="0"/>
            <a:t>Nhu</a:t>
          </a:r>
          <a:r>
            <a:rPr lang="en-NZ" sz="2800" kern="1200" dirty="0" smtClean="0"/>
            <a:t> </a:t>
          </a:r>
        </a:p>
        <a:p>
          <a:pPr lvl="0" algn="ctr" defTabSz="1244600">
            <a:lnSpc>
              <a:spcPct val="90000"/>
            </a:lnSpc>
            <a:spcBef>
              <a:spcPct val="0"/>
            </a:spcBef>
            <a:spcAft>
              <a:spcPct val="35000"/>
            </a:spcAft>
          </a:pPr>
          <a:r>
            <a:rPr lang="en-NZ" sz="2800" kern="1200" dirty="0" err="1" smtClean="0"/>
            <a:t>cầu</a:t>
          </a:r>
          <a:r>
            <a:rPr lang="en-NZ" sz="2800" kern="1200" dirty="0" smtClean="0"/>
            <a:t> </a:t>
          </a:r>
        </a:p>
        <a:p>
          <a:pPr lvl="0" algn="ctr" defTabSz="1244600">
            <a:lnSpc>
              <a:spcPct val="90000"/>
            </a:lnSpc>
            <a:spcBef>
              <a:spcPct val="0"/>
            </a:spcBef>
            <a:spcAft>
              <a:spcPct val="35000"/>
            </a:spcAft>
          </a:pPr>
          <a:r>
            <a:rPr lang="en-NZ" sz="2800" kern="1200" dirty="0" err="1" smtClean="0"/>
            <a:t>tự</a:t>
          </a:r>
          <a:r>
            <a:rPr lang="en-NZ" sz="2800" kern="1200" dirty="0" smtClean="0"/>
            <a:t> </a:t>
          </a:r>
          <a:r>
            <a:rPr lang="en-NZ" sz="2800" kern="1200" dirty="0" err="1" smtClean="0"/>
            <a:t>hoàn</a:t>
          </a:r>
          <a:r>
            <a:rPr lang="en-NZ" sz="2800" kern="1200" dirty="0" smtClean="0"/>
            <a:t> </a:t>
          </a:r>
          <a:r>
            <a:rPr lang="en-NZ" sz="2800" kern="1200" dirty="0" err="1" smtClean="0"/>
            <a:t>thiệ</a:t>
          </a:r>
          <a:r>
            <a:rPr lang="en-NZ" sz="3200" kern="1200" dirty="0" err="1" smtClean="0"/>
            <a:t>n</a:t>
          </a:r>
          <a:endParaRPr lang="en-NZ" sz="3200" kern="1200" dirty="0"/>
        </a:p>
      </dsp:txBody>
      <dsp:txXfrm>
        <a:off x="2355775" y="0"/>
        <a:ext cx="3518049" cy="2450275"/>
      </dsp:txXfrm>
    </dsp:sp>
    <dsp:sp modelId="{4851F3B2-47ED-4CAF-9CF0-D497A80D20BA}">
      <dsp:nvSpPr>
        <dsp:cNvPr id="0" name=""/>
        <dsp:cNvSpPr/>
      </dsp:nvSpPr>
      <dsp:spPr>
        <a:xfrm>
          <a:off x="1475658" y="2376258"/>
          <a:ext cx="5256416" cy="1229164"/>
        </a:xfrm>
        <a:prstGeom prst="trapezoid">
          <a:avLst>
            <a:gd name="adj" fmla="val 7143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NZ" sz="3200" kern="1200" dirty="0" err="1" smtClean="0"/>
            <a:t>Nhu</a:t>
          </a:r>
          <a:r>
            <a:rPr lang="en-NZ" sz="3200" kern="1200" dirty="0" smtClean="0"/>
            <a:t> </a:t>
          </a:r>
          <a:r>
            <a:rPr lang="en-NZ" sz="3200" kern="1200" dirty="0" err="1" smtClean="0"/>
            <a:t>cầu</a:t>
          </a:r>
          <a:r>
            <a:rPr lang="en-NZ" sz="3200" kern="1200" dirty="0" smtClean="0"/>
            <a:t> </a:t>
          </a:r>
          <a:r>
            <a:rPr lang="en-NZ" sz="3200" kern="1200" dirty="0" err="1" smtClean="0"/>
            <a:t>được</a:t>
          </a:r>
          <a:r>
            <a:rPr lang="en-NZ" sz="3200" kern="1200" dirty="0" smtClean="0"/>
            <a:t> </a:t>
          </a:r>
        </a:p>
        <a:p>
          <a:pPr lvl="0" algn="ctr" defTabSz="1422400">
            <a:lnSpc>
              <a:spcPct val="90000"/>
            </a:lnSpc>
            <a:spcBef>
              <a:spcPct val="0"/>
            </a:spcBef>
            <a:spcAft>
              <a:spcPct val="35000"/>
            </a:spcAft>
          </a:pPr>
          <a:r>
            <a:rPr lang="en-NZ" sz="3200" kern="1200" dirty="0" err="1" smtClean="0"/>
            <a:t>tôn</a:t>
          </a:r>
          <a:r>
            <a:rPr lang="en-NZ" sz="3200" kern="1200" dirty="0" smtClean="0"/>
            <a:t> </a:t>
          </a:r>
          <a:r>
            <a:rPr lang="en-NZ" sz="3200" kern="1200" dirty="0" err="1" smtClean="0"/>
            <a:t>trọng</a:t>
          </a:r>
          <a:endParaRPr lang="en-NZ" sz="2800" kern="1200" dirty="0"/>
        </a:p>
      </dsp:txBody>
      <dsp:txXfrm>
        <a:off x="2395531" y="2376258"/>
        <a:ext cx="3416670" cy="1229164"/>
      </dsp:txXfrm>
    </dsp:sp>
    <dsp:sp modelId="{4C1FBCEF-B5CE-4486-AF45-403D08C1A5F5}">
      <dsp:nvSpPr>
        <dsp:cNvPr id="0" name=""/>
        <dsp:cNvSpPr/>
      </dsp:nvSpPr>
      <dsp:spPr>
        <a:xfrm>
          <a:off x="884936" y="3679440"/>
          <a:ext cx="6459727" cy="842306"/>
        </a:xfrm>
        <a:prstGeom prst="trapezoid">
          <a:avLst>
            <a:gd name="adj" fmla="val 7143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NZ" sz="3700" kern="1200" dirty="0" err="1" smtClean="0"/>
            <a:t>Nhu</a:t>
          </a:r>
          <a:r>
            <a:rPr lang="en-NZ" sz="3700" kern="1200" dirty="0" smtClean="0"/>
            <a:t> </a:t>
          </a:r>
          <a:r>
            <a:rPr lang="en-NZ" sz="3700" kern="1200" dirty="0" err="1" smtClean="0"/>
            <a:t>cầu</a:t>
          </a:r>
          <a:r>
            <a:rPr lang="en-NZ" sz="3700" kern="1200" dirty="0" smtClean="0"/>
            <a:t> </a:t>
          </a:r>
          <a:r>
            <a:rPr lang="en-NZ" sz="3700" kern="1200" dirty="0" err="1" smtClean="0"/>
            <a:t>xã</a:t>
          </a:r>
          <a:r>
            <a:rPr lang="en-NZ" sz="3700" kern="1200" dirty="0" smtClean="0"/>
            <a:t> </a:t>
          </a:r>
          <a:r>
            <a:rPr lang="en-NZ" sz="3700" kern="1200" dirty="0" err="1" smtClean="0"/>
            <a:t>hội</a:t>
          </a:r>
          <a:endParaRPr lang="en-NZ" sz="3700" kern="1200" dirty="0"/>
        </a:p>
      </dsp:txBody>
      <dsp:txXfrm>
        <a:off x="2015388" y="3679440"/>
        <a:ext cx="4198823" cy="842306"/>
      </dsp:txXfrm>
    </dsp:sp>
    <dsp:sp modelId="{6DEE223F-5E93-4D7B-BDBB-4288623E7A85}">
      <dsp:nvSpPr>
        <dsp:cNvPr id="0" name=""/>
        <dsp:cNvSpPr/>
      </dsp:nvSpPr>
      <dsp:spPr>
        <a:xfrm>
          <a:off x="463913" y="4521746"/>
          <a:ext cx="7301773" cy="589424"/>
        </a:xfrm>
        <a:prstGeom prst="trapezoid">
          <a:avLst>
            <a:gd name="adj" fmla="val 71430"/>
          </a:avLst>
        </a:prstGeom>
        <a:solidFill>
          <a:srgbClr val="6633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NZ" sz="3700" kern="1200" dirty="0" err="1" smtClean="0"/>
            <a:t>Nhu</a:t>
          </a:r>
          <a:r>
            <a:rPr lang="en-NZ" sz="3700" kern="1200" dirty="0" smtClean="0"/>
            <a:t> </a:t>
          </a:r>
          <a:r>
            <a:rPr lang="en-NZ" sz="3700" kern="1200" dirty="0" err="1" smtClean="0"/>
            <a:t>cầu</a:t>
          </a:r>
          <a:r>
            <a:rPr lang="en-NZ" sz="3700" kern="1200" dirty="0" smtClean="0"/>
            <a:t> an </a:t>
          </a:r>
          <a:r>
            <a:rPr lang="en-NZ" sz="3700" kern="1200" dirty="0" err="1" smtClean="0"/>
            <a:t>toàn</a:t>
          </a:r>
          <a:endParaRPr lang="en-NZ" sz="3700" kern="1200" dirty="0"/>
        </a:p>
      </dsp:txBody>
      <dsp:txXfrm>
        <a:off x="1741723" y="4521746"/>
        <a:ext cx="4746153" cy="589424"/>
      </dsp:txXfrm>
    </dsp:sp>
    <dsp:sp modelId="{584E4B67-140E-4A37-89A8-94DE269834DF}">
      <dsp:nvSpPr>
        <dsp:cNvPr id="0" name=""/>
        <dsp:cNvSpPr/>
      </dsp:nvSpPr>
      <dsp:spPr>
        <a:xfrm>
          <a:off x="0" y="5111170"/>
          <a:ext cx="8229599" cy="649469"/>
        </a:xfrm>
        <a:prstGeom prst="trapezoid">
          <a:avLst>
            <a:gd name="adj" fmla="val 71430"/>
          </a:avLst>
        </a:prstGeom>
        <a:solidFill>
          <a:schemeClr val="bg1">
            <a:lumMod val="95000"/>
            <a:lumOff val="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NZ" sz="3700" kern="1200" dirty="0" err="1" smtClean="0"/>
            <a:t>Nhu</a:t>
          </a:r>
          <a:r>
            <a:rPr lang="en-NZ" sz="3700" kern="1200" dirty="0" smtClean="0"/>
            <a:t> </a:t>
          </a:r>
          <a:r>
            <a:rPr lang="en-NZ" sz="3700" kern="1200" dirty="0" err="1" smtClean="0"/>
            <a:t>cầu</a:t>
          </a:r>
          <a:r>
            <a:rPr lang="en-NZ" sz="3700" kern="1200" dirty="0" smtClean="0"/>
            <a:t> </a:t>
          </a:r>
          <a:r>
            <a:rPr lang="en-NZ" sz="3700" kern="1200" dirty="0" err="1" smtClean="0"/>
            <a:t>sinh</a:t>
          </a:r>
          <a:r>
            <a:rPr lang="en-NZ" sz="3700" kern="1200" dirty="0" smtClean="0"/>
            <a:t> </a:t>
          </a:r>
          <a:r>
            <a:rPr lang="en-NZ" sz="3700" kern="1200" dirty="0" err="1" smtClean="0"/>
            <a:t>lý</a:t>
          </a:r>
          <a:endParaRPr lang="en-NZ" sz="3700" kern="1200" dirty="0"/>
        </a:p>
      </dsp:txBody>
      <dsp:txXfrm>
        <a:off x="1440179" y="5111170"/>
        <a:ext cx="5349240" cy="649469"/>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19" name="Footer Placeholder 18"/>
          <p:cNvSpPr>
            <a:spLocks noGrp="1"/>
          </p:cNvSpPr>
          <p:nvPr>
            <p:ph type="ftr" sz="quarter" idx="11"/>
          </p:nvPr>
        </p:nvSpPr>
        <p:spPr/>
        <p:txBody>
          <a:bodyPr/>
          <a:lstStyle/>
          <a:p>
            <a:endParaRPr lang="en-NZ"/>
          </a:p>
        </p:txBody>
      </p:sp>
      <p:sp>
        <p:nvSpPr>
          <p:cNvPr id="27" name="Slide Number Placeholder 26"/>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44FAAD2-E879-43C9-90E2-234FF9B589A8}" type="slidenum">
              <a:rPr lang="en-NZ" smtClean="0"/>
              <a:pPr/>
              <a:t>‹#›</a:t>
            </a:fld>
            <a:endParaRPr lang="en-NZ"/>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5732152-B85C-45B1-9F6E-61B98A55FB38}" type="datetimeFigureOut">
              <a:rPr lang="en-NZ" smtClean="0"/>
              <a:pPr/>
              <a:t>13/05/2012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a:xfrm>
            <a:off x="8077200" y="6356350"/>
            <a:ext cx="609600" cy="365125"/>
          </a:xfrm>
        </p:spPr>
        <p:txBody>
          <a:bodyPr/>
          <a:lstStyle/>
          <a:p>
            <a:fld id="{644FAAD2-E879-43C9-90E2-234FF9B589A8}" type="slidenum">
              <a:rPr lang="en-NZ" smtClean="0"/>
              <a:pPr/>
              <a:t>‹#›</a:t>
            </a:fld>
            <a:endParaRPr lang="en-NZ"/>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5732152-B85C-45B1-9F6E-61B98A55FB38}" type="datetimeFigureOut">
              <a:rPr lang="en-NZ" smtClean="0"/>
              <a:pPr/>
              <a:t>13/05/2012</a:t>
            </a:fld>
            <a:endParaRPr lang="en-NZ"/>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NZ"/>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44FAAD2-E879-43C9-90E2-234FF9B589A8}" type="slidenum">
              <a:rPr lang="en-NZ" smtClean="0"/>
              <a:pPr/>
              <a:t>‹#›</a:t>
            </a:fld>
            <a:endParaRPr lang="en-NZ"/>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NZ" dirty="0" smtClean="0"/>
              <a:t>TẠO ĐỘNG LỰC </a:t>
            </a:r>
            <a:br>
              <a:rPr lang="en-NZ" dirty="0" smtClean="0"/>
            </a:br>
            <a:r>
              <a:rPr lang="en-NZ" dirty="0" smtClean="0"/>
              <a:t>CHO NGƯỜI LAO ĐỘNG</a:t>
            </a:r>
            <a:endParaRPr lang="en-NZ" dirty="0"/>
          </a:p>
        </p:txBody>
      </p:sp>
      <p:sp>
        <p:nvSpPr>
          <p:cNvPr id="3" name="Subtitle 2"/>
          <p:cNvSpPr>
            <a:spLocks noGrp="1"/>
          </p:cNvSpPr>
          <p:nvPr>
            <p:ph type="subTitle" idx="1"/>
          </p:nvPr>
        </p:nvSpPr>
        <p:spPr/>
        <p:txBody>
          <a:bodyPr/>
          <a:lstStyle/>
          <a:p>
            <a:endParaRPr lang="en-NZ"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075240" cy="576064"/>
          </a:xfrm>
        </p:spPr>
        <p:txBody>
          <a:bodyPr>
            <a:normAutofit fontScale="90000"/>
          </a:bodyPr>
          <a:lstStyle/>
          <a:p>
            <a:r>
              <a:rPr lang="en-NZ" dirty="0" err="1" smtClean="0">
                <a:solidFill>
                  <a:srgbClr val="FFFF00"/>
                </a:solidFill>
              </a:rPr>
              <a:t>Hệ</a:t>
            </a:r>
            <a:r>
              <a:rPr lang="en-NZ" dirty="0" smtClean="0">
                <a:solidFill>
                  <a:srgbClr val="FFFF00"/>
                </a:solidFill>
              </a:rPr>
              <a:t> </a:t>
            </a:r>
            <a:r>
              <a:rPr lang="en-NZ" dirty="0" err="1" smtClean="0">
                <a:solidFill>
                  <a:srgbClr val="FFFF00"/>
                </a:solidFill>
              </a:rPr>
              <a:t>thống</a:t>
            </a:r>
            <a:r>
              <a:rPr lang="en-NZ" dirty="0" smtClean="0">
                <a:solidFill>
                  <a:srgbClr val="FFFF00"/>
                </a:solidFill>
              </a:rPr>
              <a:t> </a:t>
            </a:r>
            <a:r>
              <a:rPr lang="en-NZ" dirty="0" err="1" smtClean="0">
                <a:solidFill>
                  <a:srgbClr val="FFFF00"/>
                </a:solidFill>
              </a:rPr>
              <a:t>nhu</a:t>
            </a:r>
            <a:r>
              <a:rPr lang="en-NZ" dirty="0" smtClean="0">
                <a:solidFill>
                  <a:srgbClr val="FFFF00"/>
                </a:solidFill>
              </a:rPr>
              <a:t> </a:t>
            </a:r>
            <a:r>
              <a:rPr lang="en-NZ" dirty="0" err="1" smtClean="0">
                <a:solidFill>
                  <a:srgbClr val="FFFF00"/>
                </a:solidFill>
              </a:rPr>
              <a:t>cầu</a:t>
            </a:r>
            <a:r>
              <a:rPr lang="en-NZ" dirty="0" smtClean="0">
                <a:solidFill>
                  <a:srgbClr val="FFFF00"/>
                </a:solidFill>
              </a:rPr>
              <a:t> </a:t>
            </a:r>
            <a:r>
              <a:rPr lang="en-NZ" dirty="0" err="1" smtClean="0">
                <a:solidFill>
                  <a:srgbClr val="FFFF00"/>
                </a:solidFill>
              </a:rPr>
              <a:t>của</a:t>
            </a:r>
            <a:r>
              <a:rPr lang="en-NZ" dirty="0" smtClean="0">
                <a:solidFill>
                  <a:srgbClr val="FFFF00"/>
                </a:solidFill>
              </a:rPr>
              <a:t> Maslow</a:t>
            </a:r>
            <a:endParaRPr lang="en-NZ" dirty="0">
              <a:solidFill>
                <a:srgbClr val="FFFF00"/>
              </a:solidFill>
            </a:endParaRPr>
          </a:p>
        </p:txBody>
      </p:sp>
      <p:graphicFrame>
        <p:nvGraphicFramePr>
          <p:cNvPr id="6" name="Content Placeholder 5"/>
          <p:cNvGraphicFramePr>
            <a:graphicFrameLocks noGrp="1"/>
          </p:cNvGraphicFramePr>
          <p:nvPr>
            <p:ph idx="1"/>
          </p:nvPr>
        </p:nvGraphicFramePr>
        <p:xfrm>
          <a:off x="0" y="836712"/>
          <a:ext cx="8229600"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20080"/>
          </a:xfrm>
        </p:spPr>
        <p:txBody>
          <a:bodyPr>
            <a:normAutofit fontScale="90000"/>
          </a:bodyPr>
          <a:lstStyle/>
          <a:p>
            <a:r>
              <a:rPr lang="en-NZ" dirty="0" err="1" smtClean="0">
                <a:solidFill>
                  <a:srgbClr val="FFFF00"/>
                </a:solidFill>
              </a:rPr>
              <a:t>Tăng</a:t>
            </a:r>
            <a:r>
              <a:rPr lang="en-NZ" dirty="0" smtClean="0">
                <a:solidFill>
                  <a:srgbClr val="FFFF00"/>
                </a:solidFill>
              </a:rPr>
              <a:t> </a:t>
            </a:r>
            <a:r>
              <a:rPr lang="en-NZ" dirty="0" err="1" smtClean="0">
                <a:solidFill>
                  <a:srgbClr val="FFFF00"/>
                </a:solidFill>
              </a:rPr>
              <a:t>cường</a:t>
            </a:r>
            <a:r>
              <a:rPr lang="en-NZ" dirty="0" smtClean="0">
                <a:solidFill>
                  <a:srgbClr val="FFFF00"/>
                </a:solidFill>
              </a:rPr>
              <a:t> </a:t>
            </a:r>
            <a:r>
              <a:rPr lang="en-NZ" dirty="0" err="1" smtClean="0">
                <a:solidFill>
                  <a:srgbClr val="FFFF00"/>
                </a:solidFill>
              </a:rPr>
              <a:t>tích</a:t>
            </a:r>
            <a:r>
              <a:rPr lang="en-NZ" dirty="0" smtClean="0">
                <a:solidFill>
                  <a:srgbClr val="FFFF00"/>
                </a:solidFill>
              </a:rPr>
              <a:t> </a:t>
            </a:r>
            <a:r>
              <a:rPr lang="en-NZ" dirty="0" err="1" smtClean="0">
                <a:solidFill>
                  <a:srgbClr val="FFFF00"/>
                </a:solidFill>
              </a:rPr>
              <a:t>cực</a:t>
            </a:r>
            <a:r>
              <a:rPr lang="en-NZ" dirty="0" smtClean="0">
                <a:solidFill>
                  <a:srgbClr val="FFFF00"/>
                </a:solidFill>
              </a:rPr>
              <a:t> (Skinner</a:t>
            </a:r>
            <a:r>
              <a:rPr lang="en-NZ" dirty="0" smtClean="0"/>
              <a:t>)</a:t>
            </a:r>
            <a:endParaRPr lang="en-NZ" dirty="0"/>
          </a:p>
        </p:txBody>
      </p:sp>
      <p:sp>
        <p:nvSpPr>
          <p:cNvPr id="3" name="Content Placeholder 2"/>
          <p:cNvSpPr>
            <a:spLocks noGrp="1"/>
          </p:cNvSpPr>
          <p:nvPr>
            <p:ph idx="1"/>
          </p:nvPr>
        </p:nvSpPr>
        <p:spPr>
          <a:xfrm>
            <a:off x="457200" y="1340768"/>
            <a:ext cx="8229600" cy="4983832"/>
          </a:xfrm>
        </p:spPr>
        <p:txBody>
          <a:bodyPr>
            <a:normAutofit/>
          </a:bodyPr>
          <a:lstStyle/>
          <a:p>
            <a:r>
              <a:rPr lang="en-NZ" sz="2800" dirty="0" smtClean="0"/>
              <a:t>H</a:t>
            </a:r>
            <a:r>
              <a:rPr lang="vi-VN" sz="2800" dirty="0" smtClean="0"/>
              <a:t>ành vi thúc đẩy của một người là một hành vi hiểu biết và chịu ảnh hưởng bởi phần thưởng hay hình phạt mà người đó nhận được trong một tình huống tương tự đã trải qua trước đây</a:t>
            </a:r>
            <a:r>
              <a:rPr lang="vi-VN" sz="2800" dirty="0" smtClean="0"/>
              <a:t>.</a:t>
            </a:r>
            <a:endParaRPr lang="en-NZ" sz="2800" dirty="0" smtClean="0"/>
          </a:p>
          <a:p>
            <a:r>
              <a:rPr lang="en-NZ" sz="2800" dirty="0" err="1" smtClean="0"/>
              <a:t>Nh</a:t>
            </a:r>
            <a:r>
              <a:rPr lang="en-NZ" sz="2800" dirty="0" err="1" smtClean="0"/>
              <a:t>ững</a:t>
            </a:r>
            <a:r>
              <a:rPr lang="en-NZ" sz="2800" dirty="0" smtClean="0"/>
              <a:t> </a:t>
            </a:r>
            <a:r>
              <a:rPr lang="en-NZ" sz="2800" dirty="0" err="1" smtClean="0"/>
              <a:t>hành</a:t>
            </a:r>
            <a:r>
              <a:rPr lang="en-NZ" sz="2800" dirty="0" smtClean="0"/>
              <a:t> vi </a:t>
            </a:r>
            <a:r>
              <a:rPr lang="en-NZ" sz="2800" dirty="0" err="1" smtClean="0"/>
              <a:t>được</a:t>
            </a:r>
            <a:r>
              <a:rPr lang="en-NZ" sz="2800" dirty="0" smtClean="0"/>
              <a:t> </a:t>
            </a:r>
            <a:r>
              <a:rPr lang="en-NZ" sz="2800" dirty="0" err="1" smtClean="0"/>
              <a:t>thưởng</a:t>
            </a:r>
            <a:r>
              <a:rPr lang="en-NZ" sz="2800" dirty="0" smtClean="0"/>
              <a:t> </a:t>
            </a:r>
            <a:r>
              <a:rPr lang="en-NZ" sz="2800" dirty="0" err="1" smtClean="0"/>
              <a:t>sẽ</a:t>
            </a:r>
            <a:r>
              <a:rPr lang="en-NZ" sz="2800" dirty="0" smtClean="0"/>
              <a:t> </a:t>
            </a:r>
            <a:r>
              <a:rPr lang="en-NZ" sz="2800" dirty="0" err="1" smtClean="0"/>
              <a:t>có</a:t>
            </a:r>
            <a:r>
              <a:rPr lang="en-NZ" sz="2800" dirty="0" smtClean="0"/>
              <a:t> </a:t>
            </a:r>
            <a:r>
              <a:rPr lang="en-NZ" sz="2800" dirty="0" err="1" smtClean="0"/>
              <a:t>xu</a:t>
            </a:r>
            <a:r>
              <a:rPr lang="en-NZ" sz="2800" dirty="0" smtClean="0"/>
              <a:t> </a:t>
            </a:r>
            <a:r>
              <a:rPr lang="en-NZ" sz="2800" dirty="0" err="1" smtClean="0"/>
              <a:t>hướng</a:t>
            </a:r>
            <a:r>
              <a:rPr lang="en-NZ" sz="2800" dirty="0" smtClean="0"/>
              <a:t> </a:t>
            </a:r>
            <a:r>
              <a:rPr lang="en-NZ" sz="2800" dirty="0" err="1" smtClean="0"/>
              <a:t>được</a:t>
            </a:r>
            <a:r>
              <a:rPr lang="en-NZ" sz="2800" dirty="0" smtClean="0"/>
              <a:t> </a:t>
            </a:r>
            <a:r>
              <a:rPr lang="en-NZ" sz="2800" dirty="0" err="1" smtClean="0"/>
              <a:t>lặp</a:t>
            </a:r>
            <a:r>
              <a:rPr lang="en-NZ" sz="2800" dirty="0" smtClean="0"/>
              <a:t> </a:t>
            </a:r>
            <a:r>
              <a:rPr lang="en-NZ" sz="2800" dirty="0" err="1" smtClean="0"/>
              <a:t>lại</a:t>
            </a:r>
            <a:r>
              <a:rPr lang="en-NZ" sz="2800" dirty="0" smtClean="0"/>
              <a:t>; </a:t>
            </a:r>
            <a:r>
              <a:rPr lang="en-NZ" sz="2800" dirty="0" err="1" smtClean="0"/>
              <a:t>những</a:t>
            </a:r>
            <a:r>
              <a:rPr lang="en-NZ" sz="2800" dirty="0" smtClean="0"/>
              <a:t> </a:t>
            </a:r>
            <a:r>
              <a:rPr lang="en-NZ" sz="2800" dirty="0" err="1" smtClean="0"/>
              <a:t>hành</a:t>
            </a:r>
            <a:r>
              <a:rPr lang="en-NZ" sz="2800" dirty="0" smtClean="0"/>
              <a:t> vi </a:t>
            </a:r>
            <a:r>
              <a:rPr lang="en-NZ" sz="2800" dirty="0" err="1" smtClean="0"/>
              <a:t>không</a:t>
            </a:r>
            <a:r>
              <a:rPr lang="en-NZ" sz="2800" dirty="0" smtClean="0"/>
              <a:t> </a:t>
            </a:r>
            <a:r>
              <a:rPr lang="en-NZ" sz="2800" dirty="0" err="1" smtClean="0"/>
              <a:t>được</a:t>
            </a:r>
            <a:r>
              <a:rPr lang="en-NZ" sz="2800" dirty="0" smtClean="0"/>
              <a:t> </a:t>
            </a:r>
            <a:r>
              <a:rPr lang="en-NZ" sz="2800" dirty="0" err="1" smtClean="0"/>
              <a:t>thưởng</a:t>
            </a:r>
            <a:r>
              <a:rPr lang="en-NZ" sz="2800" dirty="0" smtClean="0"/>
              <a:t> </a:t>
            </a:r>
            <a:r>
              <a:rPr lang="en-NZ" sz="2800" dirty="0" err="1" smtClean="0"/>
              <a:t>hoặc</a:t>
            </a:r>
            <a:r>
              <a:rPr lang="en-NZ" sz="2800" dirty="0" smtClean="0"/>
              <a:t> </a:t>
            </a:r>
            <a:r>
              <a:rPr lang="en-NZ" sz="2800" dirty="0" err="1" smtClean="0"/>
              <a:t>bị</a:t>
            </a:r>
            <a:r>
              <a:rPr lang="en-NZ" sz="2800" dirty="0" smtClean="0"/>
              <a:t> </a:t>
            </a:r>
            <a:r>
              <a:rPr lang="en-NZ" sz="2800" dirty="0" err="1" smtClean="0"/>
              <a:t>phạt</a:t>
            </a:r>
            <a:r>
              <a:rPr lang="en-NZ" sz="2800" dirty="0" smtClean="0"/>
              <a:t> </a:t>
            </a:r>
            <a:r>
              <a:rPr lang="en-NZ" sz="2800" dirty="0" err="1" smtClean="0"/>
              <a:t>sẽ</a:t>
            </a:r>
            <a:r>
              <a:rPr lang="en-NZ" sz="2800" dirty="0" smtClean="0"/>
              <a:t> </a:t>
            </a:r>
            <a:r>
              <a:rPr lang="en-NZ" sz="2800" dirty="0" err="1" smtClean="0"/>
              <a:t>có</a:t>
            </a:r>
            <a:r>
              <a:rPr lang="en-NZ" sz="2800" dirty="0" smtClean="0"/>
              <a:t> </a:t>
            </a:r>
            <a:r>
              <a:rPr lang="en-NZ" sz="2800" dirty="0" err="1" smtClean="0"/>
              <a:t>xu</a:t>
            </a:r>
            <a:r>
              <a:rPr lang="en-NZ" sz="2800" dirty="0" smtClean="0"/>
              <a:t> </a:t>
            </a:r>
            <a:r>
              <a:rPr lang="en-NZ" sz="2800" dirty="0" err="1" smtClean="0"/>
              <a:t>hướng</a:t>
            </a:r>
            <a:r>
              <a:rPr lang="en-NZ" sz="2800" dirty="0" smtClean="0"/>
              <a:t> </a:t>
            </a:r>
            <a:r>
              <a:rPr lang="en-NZ" sz="2800" dirty="0" err="1" smtClean="0"/>
              <a:t>không</a:t>
            </a:r>
            <a:r>
              <a:rPr lang="en-NZ" sz="2800" dirty="0" smtClean="0"/>
              <a:t> </a:t>
            </a:r>
            <a:r>
              <a:rPr lang="en-NZ" sz="2800" dirty="0" err="1" smtClean="0"/>
              <a:t>được</a:t>
            </a:r>
            <a:r>
              <a:rPr lang="en-NZ" sz="2800" dirty="0" smtClean="0"/>
              <a:t> </a:t>
            </a:r>
            <a:r>
              <a:rPr lang="en-NZ" sz="2800" dirty="0" err="1" smtClean="0"/>
              <a:t>lặp</a:t>
            </a:r>
            <a:r>
              <a:rPr lang="en-NZ" sz="2800" dirty="0" smtClean="0"/>
              <a:t> </a:t>
            </a:r>
            <a:r>
              <a:rPr lang="en-NZ" sz="2800" dirty="0" err="1" smtClean="0"/>
              <a:t>lại</a:t>
            </a:r>
            <a:r>
              <a:rPr lang="en-NZ" sz="2800" dirty="0" smtClean="0"/>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08720"/>
          </a:xfrm>
        </p:spPr>
        <p:txBody>
          <a:bodyPr>
            <a:normAutofit/>
          </a:bodyPr>
          <a:lstStyle/>
          <a:p>
            <a:r>
              <a:rPr lang="en-NZ" dirty="0" err="1" smtClean="0"/>
              <a:t>Các</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tăng</a:t>
            </a:r>
            <a:r>
              <a:rPr lang="en-NZ" dirty="0" smtClean="0"/>
              <a:t> </a:t>
            </a:r>
            <a:r>
              <a:rPr lang="en-NZ" dirty="0" err="1" smtClean="0"/>
              <a:t>cường</a:t>
            </a:r>
            <a:endParaRPr lang="en-NZ" dirty="0"/>
          </a:p>
        </p:txBody>
      </p:sp>
      <p:sp>
        <p:nvSpPr>
          <p:cNvPr id="3" name="Content Placeholder 2"/>
          <p:cNvSpPr>
            <a:spLocks noGrp="1"/>
          </p:cNvSpPr>
          <p:nvPr>
            <p:ph idx="1"/>
          </p:nvPr>
        </p:nvSpPr>
        <p:spPr>
          <a:xfrm>
            <a:off x="457200" y="1124744"/>
            <a:ext cx="8435280" cy="5199856"/>
          </a:xfrm>
        </p:spPr>
        <p:txBody>
          <a:bodyPr>
            <a:normAutofit fontScale="92500" lnSpcReduction="10000"/>
          </a:bodyPr>
          <a:lstStyle/>
          <a:p>
            <a:pPr lvl="0"/>
            <a:r>
              <a:rPr lang="en-NZ" dirty="0" smtClean="0"/>
              <a:t>T</a:t>
            </a:r>
            <a:r>
              <a:rPr lang="vi-VN" dirty="0" smtClean="0"/>
              <a:t>tăng </a:t>
            </a:r>
            <a:r>
              <a:rPr lang="vi-VN" dirty="0" smtClean="0"/>
              <a:t>cường dương tính </a:t>
            </a:r>
            <a:r>
              <a:rPr lang="en-NZ" dirty="0" smtClean="0"/>
              <a:t>(T</a:t>
            </a:r>
            <a:r>
              <a:rPr lang="vi-VN" dirty="0" smtClean="0"/>
              <a:t>ăng </a:t>
            </a:r>
            <a:r>
              <a:rPr lang="vi-VN" dirty="0" smtClean="0"/>
              <a:t>cường tích </a:t>
            </a:r>
            <a:r>
              <a:rPr lang="vi-VN" dirty="0" smtClean="0"/>
              <a:t>cực</a:t>
            </a:r>
            <a:r>
              <a:rPr lang="en-NZ" dirty="0" smtClean="0"/>
              <a:t>: </a:t>
            </a:r>
            <a:r>
              <a:rPr lang="vi-VN" dirty="0" smtClean="0"/>
              <a:t>Bằng sự khen thưởng một nhân viên , </a:t>
            </a:r>
            <a:r>
              <a:rPr lang="vi-VN" dirty="0" smtClean="0"/>
              <a:t>nhà quản trị khuyến khích người nhân viên đó lặp lại những gì anh ta đã làm trước đây. Phần thưởng có thể được dùng bằng tiền, quyết định đề bạt hay những lời khen ngợi. </a:t>
            </a:r>
          </a:p>
          <a:p>
            <a:pPr lvl="0"/>
            <a:r>
              <a:rPr lang="en-NZ" dirty="0" smtClean="0"/>
              <a:t>T</a:t>
            </a:r>
            <a:r>
              <a:rPr lang="vi-VN" dirty="0" smtClean="0"/>
              <a:t>ăng </a:t>
            </a:r>
            <a:r>
              <a:rPr lang="vi-VN" dirty="0" smtClean="0"/>
              <a:t>cường âm </a:t>
            </a:r>
            <a:r>
              <a:rPr lang="vi-VN" dirty="0" smtClean="0"/>
              <a:t>tính</a:t>
            </a:r>
            <a:r>
              <a:rPr lang="en-NZ" dirty="0" smtClean="0"/>
              <a:t>: </a:t>
            </a:r>
            <a:r>
              <a:rPr lang="vi-VN" dirty="0" smtClean="0"/>
              <a:t>Bằng hình phạt , </a:t>
            </a:r>
            <a:r>
              <a:rPr lang="vi-VN" dirty="0" smtClean="0"/>
              <a:t>nhà quản trị quở trách người nhân viên về lỗi lầm anh ta đã mắc phải. Người nhân viên sẽ biết những gì không được làm nhưng anh ta không thể biết đâu là công việc đúng để làm. </a:t>
            </a:r>
          </a:p>
          <a:p>
            <a:pPr lvl="0"/>
            <a:r>
              <a:rPr lang="vi-VN" dirty="0" smtClean="0"/>
              <a:t>Sự lựa chọn thứ ba mà nhà quản trị có thể thực hiện là làm lơ, coi như không biết việc làm sai của nhân viên. Sự lựa chọn này chỉ có thể thích hợp khi nhà quản trị nghĩ rằng hành vi sai lầm đó chỉ là tạm thời hay nó không nghiêm trọng đến mức phải áp dụng hình phạt. </a:t>
            </a:r>
          </a:p>
          <a:p>
            <a:endParaRPr lang="en-NZ" dirty="0" smtClean="0"/>
          </a:p>
          <a:p>
            <a:endParaRPr lang="en-NZ"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r>
              <a:rPr lang="en-NZ" dirty="0" err="1" smtClean="0"/>
              <a:t>Tăng</a:t>
            </a:r>
            <a:r>
              <a:rPr lang="en-NZ" dirty="0" smtClean="0"/>
              <a:t> </a:t>
            </a:r>
            <a:r>
              <a:rPr lang="en-NZ" dirty="0" err="1" smtClean="0"/>
              <a:t>cường</a:t>
            </a:r>
            <a:r>
              <a:rPr lang="en-NZ" dirty="0" smtClean="0"/>
              <a:t>...</a:t>
            </a:r>
            <a:endParaRPr lang="en-NZ" dirty="0"/>
          </a:p>
        </p:txBody>
      </p:sp>
      <p:sp>
        <p:nvSpPr>
          <p:cNvPr id="3" name="Content Placeholder 2"/>
          <p:cNvSpPr>
            <a:spLocks noGrp="1"/>
          </p:cNvSpPr>
          <p:nvPr>
            <p:ph idx="1"/>
          </p:nvPr>
        </p:nvSpPr>
        <p:spPr/>
        <p:txBody>
          <a:bodyPr/>
          <a:lstStyle/>
          <a:p>
            <a:r>
              <a:rPr lang="en-NZ" sz="2800" dirty="0" err="1" smtClean="0"/>
              <a:t>Khoảng</a:t>
            </a:r>
            <a:r>
              <a:rPr lang="en-NZ" sz="2800" dirty="0" smtClean="0"/>
              <a:t> </a:t>
            </a:r>
            <a:r>
              <a:rPr lang="en-NZ" sz="2800" dirty="0" err="1" smtClean="0"/>
              <a:t>cách</a:t>
            </a:r>
            <a:r>
              <a:rPr lang="en-NZ" sz="2800" dirty="0" smtClean="0"/>
              <a:t> </a:t>
            </a:r>
            <a:r>
              <a:rPr lang="en-NZ" sz="2800" dirty="0" err="1" smtClean="0"/>
              <a:t>thời</a:t>
            </a:r>
            <a:r>
              <a:rPr lang="en-NZ" sz="2800" dirty="0" smtClean="0"/>
              <a:t> </a:t>
            </a:r>
            <a:r>
              <a:rPr lang="en-NZ" sz="2800" dirty="0" err="1" smtClean="0"/>
              <a:t>gian</a:t>
            </a:r>
            <a:r>
              <a:rPr lang="en-NZ" sz="2800" dirty="0" smtClean="0"/>
              <a:t> </a:t>
            </a:r>
            <a:r>
              <a:rPr lang="en-NZ" sz="2800" dirty="0" err="1" smtClean="0"/>
              <a:t>giữa</a:t>
            </a:r>
            <a:r>
              <a:rPr lang="en-NZ" sz="2800" dirty="0" smtClean="0"/>
              <a:t> </a:t>
            </a:r>
            <a:r>
              <a:rPr lang="en-NZ" sz="2800" dirty="0" err="1" smtClean="0"/>
              <a:t>thời</a:t>
            </a:r>
            <a:r>
              <a:rPr lang="en-NZ" sz="2800" dirty="0" smtClean="0"/>
              <a:t> </a:t>
            </a:r>
            <a:r>
              <a:rPr lang="en-NZ" sz="2800" dirty="0" err="1" smtClean="0"/>
              <a:t>điểm</a:t>
            </a:r>
            <a:r>
              <a:rPr lang="en-NZ" sz="2800" dirty="0" smtClean="0"/>
              <a:t> </a:t>
            </a:r>
            <a:r>
              <a:rPr lang="en-NZ" sz="2800" dirty="0" err="1" smtClean="0"/>
              <a:t>của</a:t>
            </a:r>
            <a:r>
              <a:rPr lang="en-NZ" sz="2800" dirty="0" smtClean="0"/>
              <a:t> </a:t>
            </a:r>
            <a:r>
              <a:rPr lang="en-NZ" sz="2800" dirty="0" err="1" smtClean="0"/>
              <a:t>hành</a:t>
            </a:r>
            <a:r>
              <a:rPr lang="en-NZ" sz="2800" dirty="0" smtClean="0"/>
              <a:t> vi </a:t>
            </a:r>
            <a:r>
              <a:rPr lang="en-NZ" sz="2800" dirty="0" err="1" smtClean="0"/>
              <a:t>với</a:t>
            </a:r>
            <a:r>
              <a:rPr lang="en-NZ" sz="2800" dirty="0" smtClean="0"/>
              <a:t> </a:t>
            </a:r>
            <a:r>
              <a:rPr lang="en-NZ" sz="2800" dirty="0" err="1" smtClean="0"/>
              <a:t>thời</a:t>
            </a:r>
            <a:r>
              <a:rPr lang="en-NZ" sz="2800" dirty="0" smtClean="0"/>
              <a:t> </a:t>
            </a:r>
            <a:r>
              <a:rPr lang="en-NZ" sz="2800" dirty="0" err="1" smtClean="0"/>
              <a:t>điểm</a:t>
            </a:r>
            <a:r>
              <a:rPr lang="en-NZ" sz="2800" dirty="0" smtClean="0"/>
              <a:t> </a:t>
            </a:r>
            <a:r>
              <a:rPr lang="en-NZ" sz="2800" dirty="0" err="1" smtClean="0"/>
              <a:t>thưởng</a:t>
            </a:r>
            <a:r>
              <a:rPr lang="en-NZ" sz="2800" dirty="0" smtClean="0"/>
              <a:t>/</a:t>
            </a:r>
            <a:r>
              <a:rPr lang="en-NZ" sz="2800" dirty="0" err="1" smtClean="0"/>
              <a:t>phạt</a:t>
            </a:r>
            <a:r>
              <a:rPr lang="en-NZ" sz="2800" dirty="0" smtClean="0"/>
              <a:t> </a:t>
            </a:r>
            <a:r>
              <a:rPr lang="en-NZ" sz="2800" dirty="0" err="1" smtClean="0"/>
              <a:t>càng</a:t>
            </a:r>
            <a:r>
              <a:rPr lang="en-NZ" sz="2800" dirty="0" smtClean="0"/>
              <a:t> </a:t>
            </a:r>
            <a:r>
              <a:rPr lang="en-NZ" sz="2800" dirty="0" err="1" smtClean="0"/>
              <a:t>ngắn</a:t>
            </a:r>
            <a:r>
              <a:rPr lang="en-NZ" sz="2800" dirty="0" smtClean="0"/>
              <a:t> </a:t>
            </a:r>
            <a:r>
              <a:rPr lang="en-NZ" sz="2800" dirty="0" err="1" smtClean="0"/>
              <a:t>thì</a:t>
            </a:r>
            <a:r>
              <a:rPr lang="en-NZ" sz="2800" dirty="0" smtClean="0"/>
              <a:t> </a:t>
            </a:r>
            <a:r>
              <a:rPr lang="en-NZ" sz="2800" dirty="0" err="1" smtClean="0"/>
              <a:t>càng</a:t>
            </a:r>
            <a:r>
              <a:rPr lang="en-NZ" sz="2800" dirty="0" smtClean="0"/>
              <a:t> </a:t>
            </a:r>
            <a:r>
              <a:rPr lang="en-NZ" sz="2800" dirty="0" err="1" smtClean="0"/>
              <a:t>có</a:t>
            </a:r>
            <a:r>
              <a:rPr lang="en-NZ" sz="2800" dirty="0" smtClean="0"/>
              <a:t> </a:t>
            </a:r>
            <a:r>
              <a:rPr lang="en-NZ" sz="2800" dirty="0" err="1" smtClean="0"/>
              <a:t>tác</a:t>
            </a:r>
            <a:r>
              <a:rPr lang="en-NZ" sz="2800" dirty="0" smtClean="0"/>
              <a:t> </a:t>
            </a:r>
            <a:r>
              <a:rPr lang="en-NZ" sz="2800" dirty="0" err="1" smtClean="0"/>
              <a:t>dụng</a:t>
            </a:r>
            <a:r>
              <a:rPr lang="en-NZ" sz="2800" dirty="0" smtClean="0"/>
              <a:t> </a:t>
            </a:r>
            <a:r>
              <a:rPr lang="en-NZ" sz="2800" dirty="0" err="1" smtClean="0"/>
              <a:t>thay</a:t>
            </a:r>
            <a:r>
              <a:rPr lang="en-NZ" sz="2800" dirty="0" smtClean="0"/>
              <a:t> </a:t>
            </a:r>
            <a:r>
              <a:rPr lang="en-NZ" sz="2800" dirty="0" err="1" smtClean="0"/>
              <a:t>đổi</a:t>
            </a:r>
            <a:r>
              <a:rPr lang="en-NZ" sz="2800" dirty="0" smtClean="0"/>
              <a:t> </a:t>
            </a:r>
            <a:r>
              <a:rPr lang="en-NZ" sz="2800" dirty="0" err="1" smtClean="0"/>
              <a:t>hành</a:t>
            </a:r>
            <a:r>
              <a:rPr lang="en-NZ" sz="2800" dirty="0" smtClean="0"/>
              <a:t> vi.</a:t>
            </a:r>
          </a:p>
          <a:p>
            <a:r>
              <a:rPr lang="en-NZ" sz="2800" dirty="0" err="1" smtClean="0"/>
              <a:t>Phạt</a:t>
            </a:r>
            <a:r>
              <a:rPr lang="en-NZ" sz="2800" dirty="0" smtClean="0"/>
              <a:t> </a:t>
            </a:r>
            <a:r>
              <a:rPr lang="en-NZ" sz="2800" dirty="0" err="1" smtClean="0"/>
              <a:t>đem</a:t>
            </a:r>
            <a:r>
              <a:rPr lang="en-NZ" sz="2800" dirty="0" smtClean="0"/>
              <a:t> </a:t>
            </a:r>
            <a:r>
              <a:rPr lang="en-NZ" sz="2800" dirty="0" err="1" smtClean="0"/>
              <a:t>lại</a:t>
            </a:r>
            <a:r>
              <a:rPr lang="en-NZ" sz="2800" dirty="0" smtClean="0"/>
              <a:t> </a:t>
            </a:r>
            <a:r>
              <a:rPr lang="en-NZ" sz="2800" dirty="0" err="1" smtClean="0"/>
              <a:t>ít</a:t>
            </a:r>
            <a:r>
              <a:rPr lang="en-NZ" sz="2800" dirty="0" smtClean="0"/>
              <a:t> </a:t>
            </a:r>
            <a:r>
              <a:rPr lang="en-NZ" sz="2800" dirty="0" err="1" smtClean="0"/>
              <a:t>hiệu</a:t>
            </a:r>
            <a:r>
              <a:rPr lang="en-NZ" sz="2800" dirty="0" smtClean="0"/>
              <a:t> </a:t>
            </a:r>
            <a:r>
              <a:rPr lang="en-NZ" sz="2800" dirty="0" err="1" smtClean="0"/>
              <a:t>quả</a:t>
            </a:r>
            <a:r>
              <a:rPr lang="en-NZ" sz="2800" dirty="0" smtClean="0"/>
              <a:t> </a:t>
            </a:r>
            <a:r>
              <a:rPr lang="en-NZ" sz="2800" dirty="0" err="1" smtClean="0"/>
              <a:t>hơn</a:t>
            </a:r>
            <a:r>
              <a:rPr lang="en-NZ" sz="2800" dirty="0" smtClean="0"/>
              <a:t> </a:t>
            </a:r>
            <a:r>
              <a:rPr lang="en-NZ" sz="2800" dirty="0" err="1" smtClean="0"/>
              <a:t>thưởng</a:t>
            </a:r>
            <a:r>
              <a:rPr lang="en-NZ" sz="2800" dirty="0" smtClean="0"/>
              <a:t>, </a:t>
            </a:r>
            <a:r>
              <a:rPr lang="en-NZ" sz="2800" dirty="0" err="1" smtClean="0"/>
              <a:t>vì</a:t>
            </a:r>
            <a:r>
              <a:rPr lang="en-NZ" sz="2800" dirty="0" smtClean="0"/>
              <a:t> </a:t>
            </a:r>
            <a:r>
              <a:rPr lang="en-NZ" sz="2800" dirty="0" err="1" smtClean="0"/>
              <a:t>tuy</a:t>
            </a:r>
            <a:r>
              <a:rPr lang="en-NZ" sz="2800" dirty="0" smtClean="0"/>
              <a:t> </a:t>
            </a:r>
            <a:r>
              <a:rPr lang="en-NZ" sz="2800" dirty="0" err="1" smtClean="0"/>
              <a:t>có</a:t>
            </a:r>
            <a:r>
              <a:rPr lang="en-NZ" sz="2800" dirty="0" smtClean="0"/>
              <a:t> </a:t>
            </a:r>
            <a:r>
              <a:rPr lang="en-NZ" sz="2800" dirty="0" err="1" smtClean="0"/>
              <a:t>thể</a:t>
            </a:r>
            <a:r>
              <a:rPr lang="en-NZ" sz="2800" dirty="0" smtClean="0"/>
              <a:t> </a:t>
            </a:r>
            <a:r>
              <a:rPr lang="en-NZ" sz="2800" dirty="0" err="1" smtClean="0"/>
              <a:t>loại</a:t>
            </a:r>
            <a:r>
              <a:rPr lang="en-NZ" sz="2800" dirty="0" smtClean="0"/>
              <a:t> </a:t>
            </a:r>
            <a:r>
              <a:rPr lang="en-NZ" sz="2800" dirty="0" err="1" smtClean="0"/>
              <a:t>trừ</a:t>
            </a:r>
            <a:r>
              <a:rPr lang="en-NZ" sz="2800" dirty="0" smtClean="0"/>
              <a:t> </a:t>
            </a:r>
            <a:r>
              <a:rPr lang="en-NZ" sz="2800" dirty="0" err="1" smtClean="0"/>
              <a:t>hành</a:t>
            </a:r>
            <a:r>
              <a:rPr lang="en-NZ" sz="2800" dirty="0" smtClean="0"/>
              <a:t> vi </a:t>
            </a:r>
            <a:r>
              <a:rPr lang="en-NZ" sz="2800" dirty="0" err="1" smtClean="0"/>
              <a:t>không</a:t>
            </a:r>
            <a:r>
              <a:rPr lang="en-NZ" sz="2800" dirty="0" smtClean="0"/>
              <a:t> </a:t>
            </a:r>
            <a:r>
              <a:rPr lang="en-NZ" sz="2800" dirty="0" err="1" smtClean="0"/>
              <a:t>mong</a:t>
            </a:r>
            <a:r>
              <a:rPr lang="en-NZ" sz="2800" dirty="0" smtClean="0"/>
              <a:t> </a:t>
            </a:r>
            <a:r>
              <a:rPr lang="en-NZ" sz="2800" dirty="0" err="1" smtClean="0"/>
              <a:t>muốn</a:t>
            </a:r>
            <a:r>
              <a:rPr lang="en-NZ" sz="2800" dirty="0" smtClean="0"/>
              <a:t> </a:t>
            </a:r>
            <a:r>
              <a:rPr lang="en-NZ" sz="2800" dirty="0" err="1" smtClean="0"/>
              <a:t>nhưng</a:t>
            </a:r>
            <a:r>
              <a:rPr lang="en-NZ" sz="2800" dirty="0" smtClean="0"/>
              <a:t> </a:t>
            </a:r>
            <a:r>
              <a:rPr lang="en-NZ" sz="2800" dirty="0" err="1" smtClean="0"/>
              <a:t>có</a:t>
            </a:r>
            <a:r>
              <a:rPr lang="en-NZ" sz="2800" dirty="0" smtClean="0"/>
              <a:t> </a:t>
            </a:r>
            <a:r>
              <a:rPr lang="en-NZ" sz="2800" dirty="0" err="1" smtClean="0"/>
              <a:t>thể</a:t>
            </a:r>
            <a:r>
              <a:rPr lang="en-NZ" sz="2800" dirty="0" smtClean="0"/>
              <a:t> </a:t>
            </a:r>
            <a:r>
              <a:rPr lang="en-NZ" sz="2800" dirty="0" err="1" smtClean="0"/>
              <a:t>gây</a:t>
            </a:r>
            <a:r>
              <a:rPr lang="en-NZ" sz="2800" dirty="0" smtClean="0"/>
              <a:t> </a:t>
            </a:r>
            <a:r>
              <a:rPr lang="en-NZ" sz="2800" dirty="0" err="1" smtClean="0"/>
              <a:t>ra</a:t>
            </a:r>
            <a:r>
              <a:rPr lang="en-NZ" sz="2800" dirty="0" smtClean="0"/>
              <a:t> </a:t>
            </a:r>
            <a:r>
              <a:rPr lang="en-NZ" sz="2800" dirty="0" err="1" smtClean="0"/>
              <a:t>ảnh</a:t>
            </a:r>
            <a:r>
              <a:rPr lang="en-NZ" sz="2800" dirty="0" smtClean="0"/>
              <a:t> </a:t>
            </a:r>
            <a:r>
              <a:rPr lang="en-NZ" sz="2800" dirty="0" err="1" smtClean="0"/>
              <a:t>hưởng</a:t>
            </a:r>
            <a:r>
              <a:rPr lang="en-NZ" sz="2800" dirty="0" smtClean="0"/>
              <a:t> </a:t>
            </a:r>
            <a:r>
              <a:rPr lang="en-NZ" sz="2800" dirty="0" err="1" smtClean="0"/>
              <a:t>tiêu</a:t>
            </a:r>
            <a:r>
              <a:rPr lang="en-NZ" sz="2800" dirty="0" smtClean="0"/>
              <a:t> </a:t>
            </a:r>
            <a:r>
              <a:rPr lang="en-NZ" sz="2800" dirty="0" err="1" smtClean="0"/>
              <a:t>cực</a:t>
            </a:r>
            <a:r>
              <a:rPr lang="en-NZ" sz="2800" dirty="0" smtClean="0"/>
              <a:t> =&gt; </a:t>
            </a:r>
            <a:r>
              <a:rPr lang="en-NZ" sz="2800" dirty="0" err="1" smtClean="0"/>
              <a:t>nên</a:t>
            </a:r>
            <a:r>
              <a:rPr lang="en-NZ" sz="2800" dirty="0" smtClean="0"/>
              <a:t> </a:t>
            </a:r>
            <a:r>
              <a:rPr lang="en-NZ" sz="2800" dirty="0" err="1" smtClean="0"/>
              <a:t>nhấn</a:t>
            </a:r>
            <a:r>
              <a:rPr lang="en-NZ" sz="2800" dirty="0" smtClean="0"/>
              <a:t> </a:t>
            </a:r>
            <a:r>
              <a:rPr lang="en-NZ" sz="2800" dirty="0" err="1" smtClean="0"/>
              <a:t>mạnh</a:t>
            </a:r>
            <a:r>
              <a:rPr lang="en-NZ" sz="2800" dirty="0" smtClean="0"/>
              <a:t> </a:t>
            </a:r>
            <a:r>
              <a:rPr lang="en-NZ" sz="2800" dirty="0" err="1" smtClean="0"/>
              <a:t>vào</a:t>
            </a:r>
            <a:r>
              <a:rPr lang="en-NZ" sz="2800" dirty="0" smtClean="0"/>
              <a:t> </a:t>
            </a:r>
            <a:r>
              <a:rPr lang="en-NZ" sz="2800" dirty="0" err="1" smtClean="0"/>
              <a:t>thưởng</a:t>
            </a:r>
            <a:r>
              <a:rPr lang="en-NZ" sz="2800" dirty="0" smtClean="0"/>
              <a:t> </a:t>
            </a:r>
            <a:r>
              <a:rPr lang="en-NZ" sz="2800" dirty="0" err="1" smtClean="0"/>
              <a:t>hơn</a:t>
            </a:r>
            <a:r>
              <a:rPr lang="en-NZ" sz="2800" dirty="0" smtClean="0"/>
              <a:t> </a:t>
            </a:r>
            <a:r>
              <a:rPr lang="en-NZ" sz="2800" dirty="0" err="1" smtClean="0"/>
              <a:t>là</a:t>
            </a:r>
            <a:r>
              <a:rPr lang="en-NZ" sz="2800" dirty="0" smtClean="0"/>
              <a:t> </a:t>
            </a:r>
            <a:r>
              <a:rPr lang="en-NZ" sz="2800" dirty="0" err="1" smtClean="0"/>
              <a:t>vào</a:t>
            </a:r>
            <a:r>
              <a:rPr lang="en-NZ" sz="2800" dirty="0" smtClean="0"/>
              <a:t> </a:t>
            </a:r>
            <a:r>
              <a:rPr lang="en-NZ" sz="2800" dirty="0" err="1" smtClean="0"/>
              <a:t>phạt</a:t>
            </a:r>
            <a:r>
              <a:rPr lang="en-NZ" sz="2800" dirty="0" smtClean="0"/>
              <a:t>.</a:t>
            </a:r>
          </a:p>
          <a:p>
            <a:endParaRPr lang="en-NZ"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r>
              <a:rPr lang="en-NZ" dirty="0" err="1" smtClean="0">
                <a:solidFill>
                  <a:srgbClr val="FFFF00"/>
                </a:solidFill>
              </a:rPr>
              <a:t>Học</a:t>
            </a:r>
            <a:r>
              <a:rPr lang="en-NZ" dirty="0" smtClean="0">
                <a:solidFill>
                  <a:srgbClr val="FFFF00"/>
                </a:solidFill>
              </a:rPr>
              <a:t> </a:t>
            </a:r>
            <a:r>
              <a:rPr lang="en-NZ" dirty="0" err="1" smtClean="0">
                <a:solidFill>
                  <a:srgbClr val="FFFF00"/>
                </a:solidFill>
              </a:rPr>
              <a:t>thuyết</a:t>
            </a:r>
            <a:r>
              <a:rPr lang="en-NZ" dirty="0" smtClean="0">
                <a:solidFill>
                  <a:srgbClr val="FFFF00"/>
                </a:solidFill>
              </a:rPr>
              <a:t> </a:t>
            </a:r>
            <a:r>
              <a:rPr lang="en-NZ" dirty="0" err="1" smtClean="0">
                <a:solidFill>
                  <a:srgbClr val="FFFF00"/>
                </a:solidFill>
              </a:rPr>
              <a:t>kỳ</a:t>
            </a:r>
            <a:r>
              <a:rPr lang="en-NZ" dirty="0" smtClean="0">
                <a:solidFill>
                  <a:srgbClr val="FFFF00"/>
                </a:solidFill>
              </a:rPr>
              <a:t> </a:t>
            </a:r>
            <a:r>
              <a:rPr lang="en-NZ" dirty="0" err="1" smtClean="0">
                <a:solidFill>
                  <a:srgbClr val="FFFF00"/>
                </a:solidFill>
              </a:rPr>
              <a:t>vọng</a:t>
            </a:r>
            <a:r>
              <a:rPr lang="en-NZ" dirty="0" smtClean="0">
                <a:solidFill>
                  <a:srgbClr val="FFFF00"/>
                </a:solidFill>
              </a:rPr>
              <a:t> (Vroom)</a:t>
            </a:r>
            <a:endParaRPr lang="en-NZ" dirty="0">
              <a:solidFill>
                <a:srgbClr val="FFFF00"/>
              </a:solidFill>
            </a:endParaRPr>
          </a:p>
        </p:txBody>
      </p:sp>
      <p:sp>
        <p:nvSpPr>
          <p:cNvPr id="3" name="Content Placeholder 2"/>
          <p:cNvSpPr>
            <a:spLocks noGrp="1"/>
          </p:cNvSpPr>
          <p:nvPr>
            <p:ph idx="1"/>
          </p:nvPr>
        </p:nvSpPr>
        <p:spPr>
          <a:xfrm>
            <a:off x="457200" y="1556792"/>
            <a:ext cx="8229600" cy="4767808"/>
          </a:xfrm>
        </p:spPr>
        <p:txBody>
          <a:bodyPr/>
          <a:lstStyle/>
          <a:p>
            <a:r>
              <a:rPr lang="en-NZ" dirty="0" err="1" smtClean="0"/>
              <a:t>Nhấn</a:t>
            </a:r>
            <a:r>
              <a:rPr lang="en-NZ" dirty="0" smtClean="0"/>
              <a:t> </a:t>
            </a:r>
            <a:r>
              <a:rPr lang="en-NZ" dirty="0" err="1" smtClean="0"/>
              <a:t>mạnh</a:t>
            </a:r>
            <a:r>
              <a:rPr lang="en-NZ" dirty="0" smtClean="0"/>
              <a:t> </a:t>
            </a:r>
            <a:r>
              <a:rPr lang="en-NZ" dirty="0" err="1" smtClean="0"/>
              <a:t>mối</a:t>
            </a:r>
            <a:r>
              <a:rPr lang="en-NZ" dirty="0" smtClean="0"/>
              <a:t> </a:t>
            </a:r>
            <a:r>
              <a:rPr lang="en-NZ" dirty="0" err="1" smtClean="0"/>
              <a:t>quan</a:t>
            </a:r>
            <a:r>
              <a:rPr lang="en-NZ" dirty="0" smtClean="0"/>
              <a:t> </a:t>
            </a:r>
            <a:r>
              <a:rPr lang="en-NZ" dirty="0" err="1" smtClean="0"/>
              <a:t>hệ</a:t>
            </a:r>
            <a:r>
              <a:rPr lang="en-NZ" dirty="0" smtClean="0"/>
              <a:t> </a:t>
            </a:r>
            <a:r>
              <a:rPr lang="en-NZ" dirty="0" err="1" smtClean="0"/>
              <a:t>nhận</a:t>
            </a:r>
            <a:r>
              <a:rPr lang="en-NZ" dirty="0" smtClean="0"/>
              <a:t> </a:t>
            </a:r>
            <a:r>
              <a:rPr lang="en-NZ" dirty="0" err="1" smtClean="0"/>
              <a:t>thức</a:t>
            </a:r>
            <a:r>
              <a:rPr lang="en-NZ" dirty="0" smtClean="0"/>
              <a:t>, con </a:t>
            </a:r>
            <a:r>
              <a:rPr lang="en-NZ" dirty="0" err="1" smtClean="0"/>
              <a:t>người</a:t>
            </a:r>
            <a:r>
              <a:rPr lang="en-NZ" dirty="0" smtClean="0"/>
              <a:t> </a:t>
            </a:r>
            <a:r>
              <a:rPr lang="en-NZ" dirty="0" err="1" smtClean="0"/>
              <a:t>mong</a:t>
            </a:r>
            <a:r>
              <a:rPr lang="en-NZ" dirty="0" smtClean="0"/>
              <a:t> </a:t>
            </a:r>
            <a:r>
              <a:rPr lang="en-NZ" dirty="0" err="1" smtClean="0"/>
              <a:t>đợi</a:t>
            </a:r>
            <a:r>
              <a:rPr lang="en-NZ" dirty="0" smtClean="0"/>
              <a:t> </a:t>
            </a:r>
            <a:r>
              <a:rPr lang="en-NZ" dirty="0" err="1" smtClean="0"/>
              <a:t>điều</a:t>
            </a:r>
            <a:r>
              <a:rPr lang="en-NZ" dirty="0" smtClean="0"/>
              <a:t> </a:t>
            </a:r>
            <a:r>
              <a:rPr lang="en-NZ" dirty="0" err="1" smtClean="0"/>
              <a:t>gì</a:t>
            </a:r>
            <a:r>
              <a:rPr lang="en-NZ" dirty="0" smtClean="0"/>
              <a:t>.</a:t>
            </a:r>
          </a:p>
          <a:p>
            <a:r>
              <a:rPr lang="en-NZ" dirty="0" err="1" smtClean="0"/>
              <a:t>Động</a:t>
            </a:r>
            <a:r>
              <a:rPr lang="en-NZ" dirty="0" smtClean="0"/>
              <a:t> </a:t>
            </a:r>
            <a:r>
              <a:rPr lang="en-NZ" dirty="0" err="1" smtClean="0"/>
              <a:t>lực</a:t>
            </a:r>
            <a:r>
              <a:rPr lang="en-NZ" dirty="0" smtClean="0"/>
              <a:t> </a:t>
            </a:r>
            <a:r>
              <a:rPr lang="en-NZ" dirty="0" err="1" smtClean="0"/>
              <a:t>là</a:t>
            </a:r>
            <a:r>
              <a:rPr lang="en-NZ" dirty="0" smtClean="0"/>
              <a:t> </a:t>
            </a:r>
            <a:r>
              <a:rPr lang="en-NZ" dirty="0" err="1" smtClean="0"/>
              <a:t>chức</a:t>
            </a:r>
            <a:r>
              <a:rPr lang="en-NZ" dirty="0" smtClean="0"/>
              <a:t> </a:t>
            </a:r>
            <a:r>
              <a:rPr lang="en-NZ" dirty="0" err="1" smtClean="0"/>
              <a:t>năng</a:t>
            </a:r>
            <a:r>
              <a:rPr lang="en-NZ" dirty="0" smtClean="0"/>
              <a:t> </a:t>
            </a:r>
            <a:r>
              <a:rPr lang="en-NZ" dirty="0" err="1" smtClean="0"/>
              <a:t>của</a:t>
            </a:r>
            <a:r>
              <a:rPr lang="en-NZ" dirty="0" smtClean="0"/>
              <a:t> </a:t>
            </a:r>
            <a:r>
              <a:rPr lang="en-NZ" dirty="0" err="1" smtClean="0"/>
              <a:t>sự</a:t>
            </a:r>
            <a:r>
              <a:rPr lang="en-NZ" dirty="0" smtClean="0"/>
              <a:t> </a:t>
            </a:r>
            <a:r>
              <a:rPr lang="en-NZ" dirty="0" err="1" smtClean="0"/>
              <a:t>kỳ</a:t>
            </a:r>
            <a:r>
              <a:rPr lang="en-NZ" dirty="0" smtClean="0"/>
              <a:t> </a:t>
            </a:r>
            <a:r>
              <a:rPr lang="en-NZ" dirty="0" err="1" smtClean="0"/>
              <a:t>vọng</a:t>
            </a:r>
            <a:r>
              <a:rPr lang="en-NZ" dirty="0" smtClean="0"/>
              <a:t> </a:t>
            </a:r>
            <a:r>
              <a:rPr lang="en-NZ" dirty="0" err="1" smtClean="0"/>
              <a:t>của</a:t>
            </a:r>
            <a:r>
              <a:rPr lang="en-NZ" dirty="0" smtClean="0"/>
              <a:t> </a:t>
            </a:r>
            <a:r>
              <a:rPr lang="en-NZ" dirty="0" err="1" smtClean="0"/>
              <a:t>cá</a:t>
            </a:r>
            <a:r>
              <a:rPr lang="en-NZ" dirty="0" smtClean="0"/>
              <a:t> </a:t>
            </a:r>
            <a:r>
              <a:rPr lang="en-NZ" dirty="0" err="1" smtClean="0"/>
              <a:t>nhân</a:t>
            </a:r>
            <a:r>
              <a:rPr lang="en-NZ" dirty="0" smtClean="0"/>
              <a:t> </a:t>
            </a:r>
            <a:r>
              <a:rPr lang="en-NZ" dirty="0" err="1" smtClean="0"/>
              <a:t>rằng</a:t>
            </a:r>
            <a:r>
              <a:rPr lang="en-NZ" dirty="0" smtClean="0"/>
              <a:t> </a:t>
            </a:r>
            <a:r>
              <a:rPr lang="en-NZ" dirty="0" err="1" smtClean="0"/>
              <a:t>một</a:t>
            </a:r>
            <a:r>
              <a:rPr lang="en-NZ" dirty="0" smtClean="0"/>
              <a:t> </a:t>
            </a:r>
            <a:r>
              <a:rPr lang="en-NZ" dirty="0" err="1" smtClean="0"/>
              <a:t>sự</a:t>
            </a:r>
            <a:r>
              <a:rPr lang="en-NZ" dirty="0" smtClean="0"/>
              <a:t> </a:t>
            </a:r>
            <a:r>
              <a:rPr lang="en-NZ" dirty="0" err="1" smtClean="0"/>
              <a:t>nỗ</a:t>
            </a:r>
            <a:r>
              <a:rPr lang="en-NZ" dirty="0" smtClean="0"/>
              <a:t> </a:t>
            </a:r>
            <a:r>
              <a:rPr lang="en-NZ" dirty="0" err="1" smtClean="0"/>
              <a:t>lực</a:t>
            </a:r>
            <a:r>
              <a:rPr lang="en-NZ" dirty="0" smtClean="0"/>
              <a:t> </a:t>
            </a:r>
            <a:r>
              <a:rPr lang="en-NZ" dirty="0" err="1" smtClean="0"/>
              <a:t>nhất</a:t>
            </a:r>
            <a:r>
              <a:rPr lang="en-NZ" dirty="0" smtClean="0"/>
              <a:t> </a:t>
            </a:r>
            <a:r>
              <a:rPr lang="en-NZ" dirty="0" err="1" smtClean="0"/>
              <a:t>định</a:t>
            </a:r>
            <a:r>
              <a:rPr lang="en-NZ" dirty="0" smtClean="0"/>
              <a:t> </a:t>
            </a:r>
            <a:r>
              <a:rPr lang="en-NZ" dirty="0" err="1" smtClean="0"/>
              <a:t>sẽ</a:t>
            </a:r>
            <a:r>
              <a:rPr lang="en-NZ" dirty="0" smtClean="0"/>
              <a:t> </a:t>
            </a:r>
            <a:r>
              <a:rPr lang="en-NZ" dirty="0" err="1" smtClean="0"/>
              <a:t>dẫn</a:t>
            </a:r>
            <a:r>
              <a:rPr lang="en-NZ" dirty="0" smtClean="0"/>
              <a:t> </a:t>
            </a:r>
            <a:r>
              <a:rPr lang="en-NZ" dirty="0" err="1" smtClean="0"/>
              <a:t>tới</a:t>
            </a:r>
            <a:r>
              <a:rPr lang="en-NZ" dirty="0" smtClean="0"/>
              <a:t> </a:t>
            </a:r>
            <a:r>
              <a:rPr lang="en-NZ" dirty="0" err="1" smtClean="0"/>
              <a:t>một</a:t>
            </a:r>
            <a:r>
              <a:rPr lang="en-NZ" dirty="0" smtClean="0"/>
              <a:t> </a:t>
            </a:r>
            <a:r>
              <a:rPr lang="en-NZ" dirty="0" err="1" smtClean="0"/>
              <a:t>thành</a:t>
            </a:r>
            <a:r>
              <a:rPr lang="en-NZ" dirty="0" smtClean="0"/>
              <a:t> </a:t>
            </a:r>
            <a:r>
              <a:rPr lang="en-NZ" dirty="0" err="1" smtClean="0"/>
              <a:t>tích</a:t>
            </a:r>
            <a:r>
              <a:rPr lang="en-NZ" dirty="0" smtClean="0"/>
              <a:t> </a:t>
            </a:r>
            <a:r>
              <a:rPr lang="en-NZ" dirty="0" err="1" smtClean="0"/>
              <a:t>nhất</a:t>
            </a:r>
            <a:r>
              <a:rPr lang="en-NZ" dirty="0" smtClean="0"/>
              <a:t> </a:t>
            </a:r>
            <a:r>
              <a:rPr lang="en-NZ" dirty="0" err="1" smtClean="0"/>
              <a:t>định</a:t>
            </a:r>
            <a:r>
              <a:rPr lang="en-NZ" dirty="0" smtClean="0"/>
              <a:t> </a:t>
            </a:r>
            <a:r>
              <a:rPr lang="en-NZ" dirty="0" err="1" smtClean="0"/>
              <a:t>và</a:t>
            </a:r>
            <a:r>
              <a:rPr lang="en-NZ" dirty="0" smtClean="0"/>
              <a:t> </a:t>
            </a:r>
            <a:r>
              <a:rPr lang="en-NZ" dirty="0" err="1" smtClean="0"/>
              <a:t>thành</a:t>
            </a:r>
            <a:r>
              <a:rPr lang="en-NZ" dirty="0" smtClean="0"/>
              <a:t> </a:t>
            </a:r>
            <a:r>
              <a:rPr lang="en-NZ" dirty="0" err="1" smtClean="0"/>
              <a:t>tích</a:t>
            </a:r>
            <a:r>
              <a:rPr lang="en-NZ" dirty="0" smtClean="0"/>
              <a:t> </a:t>
            </a:r>
            <a:r>
              <a:rPr lang="en-NZ" dirty="0" err="1" smtClean="0"/>
              <a:t>đó</a:t>
            </a:r>
            <a:r>
              <a:rPr lang="en-NZ" dirty="0" smtClean="0"/>
              <a:t> </a:t>
            </a:r>
            <a:r>
              <a:rPr lang="en-NZ" dirty="0" err="1" smtClean="0"/>
              <a:t>có</a:t>
            </a:r>
            <a:r>
              <a:rPr lang="en-NZ" dirty="0" smtClean="0"/>
              <a:t> </a:t>
            </a:r>
            <a:r>
              <a:rPr lang="en-NZ" dirty="0" err="1" smtClean="0"/>
              <a:t>thể</a:t>
            </a:r>
            <a:r>
              <a:rPr lang="en-NZ" dirty="0" smtClean="0"/>
              <a:t> </a:t>
            </a:r>
            <a:r>
              <a:rPr lang="en-NZ" dirty="0" err="1" smtClean="0"/>
              <a:t>dẫn</a:t>
            </a:r>
            <a:r>
              <a:rPr lang="en-NZ" dirty="0" smtClean="0"/>
              <a:t> </a:t>
            </a:r>
            <a:r>
              <a:rPr lang="en-NZ" dirty="0" err="1" smtClean="0"/>
              <a:t>đến</a:t>
            </a:r>
            <a:r>
              <a:rPr lang="en-NZ" dirty="0" smtClean="0"/>
              <a:t> </a:t>
            </a:r>
            <a:r>
              <a:rPr lang="en-NZ" dirty="0" err="1" smtClean="0"/>
              <a:t>kết</a:t>
            </a:r>
            <a:r>
              <a:rPr lang="en-NZ" dirty="0" smtClean="0"/>
              <a:t> </a:t>
            </a:r>
            <a:r>
              <a:rPr lang="en-NZ" dirty="0" err="1" smtClean="0"/>
              <a:t>quả</a:t>
            </a:r>
            <a:r>
              <a:rPr lang="en-NZ" dirty="0" smtClean="0"/>
              <a:t> </a:t>
            </a:r>
            <a:r>
              <a:rPr lang="en-NZ" dirty="0" err="1" smtClean="0"/>
              <a:t>hoặc</a:t>
            </a:r>
            <a:r>
              <a:rPr lang="en-NZ" dirty="0" smtClean="0"/>
              <a:t> </a:t>
            </a:r>
            <a:r>
              <a:rPr lang="en-NZ" dirty="0" err="1" smtClean="0"/>
              <a:t>phần</a:t>
            </a:r>
            <a:r>
              <a:rPr lang="en-NZ" dirty="0" smtClean="0"/>
              <a:t> </a:t>
            </a:r>
            <a:r>
              <a:rPr lang="en-NZ" dirty="0" err="1" smtClean="0"/>
              <a:t>thưởng</a:t>
            </a:r>
            <a:r>
              <a:rPr lang="en-NZ" dirty="0" smtClean="0"/>
              <a:t> </a:t>
            </a:r>
            <a:r>
              <a:rPr lang="en-NZ" dirty="0" err="1" smtClean="0"/>
              <a:t>như</a:t>
            </a:r>
            <a:r>
              <a:rPr lang="en-NZ" dirty="0" smtClean="0"/>
              <a:t> </a:t>
            </a:r>
            <a:r>
              <a:rPr lang="en-NZ" dirty="0" err="1" smtClean="0"/>
              <a:t>mong</a:t>
            </a:r>
            <a:r>
              <a:rPr lang="en-NZ" dirty="0" smtClean="0"/>
              <a:t> </a:t>
            </a:r>
            <a:r>
              <a:rPr lang="en-NZ" dirty="0" err="1" smtClean="0"/>
              <a:t>muốn</a:t>
            </a:r>
            <a:r>
              <a:rPr lang="en-NZ" dirty="0" smtClean="0"/>
              <a:t>.</a:t>
            </a:r>
          </a:p>
          <a:p>
            <a:r>
              <a:rPr lang="en-NZ" dirty="0" smtClean="0"/>
              <a:t>= &gt; </a:t>
            </a:r>
            <a:r>
              <a:rPr lang="en-NZ" dirty="0" err="1" smtClean="0"/>
              <a:t>Phải</a:t>
            </a:r>
            <a:r>
              <a:rPr lang="en-NZ" dirty="0" smtClean="0"/>
              <a:t> </a:t>
            </a:r>
            <a:r>
              <a:rPr lang="en-NZ" dirty="0" err="1" smtClean="0"/>
              <a:t>làm</a:t>
            </a:r>
            <a:r>
              <a:rPr lang="en-NZ" dirty="0" smtClean="0"/>
              <a:t> </a:t>
            </a:r>
            <a:r>
              <a:rPr lang="en-NZ" dirty="0" err="1" smtClean="0"/>
              <a:t>cho</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thấy</a:t>
            </a:r>
            <a:r>
              <a:rPr lang="en-NZ" dirty="0" smtClean="0"/>
              <a:t> </a:t>
            </a:r>
            <a:r>
              <a:rPr lang="en-NZ" dirty="0" err="1" smtClean="0"/>
              <a:t>mối</a:t>
            </a:r>
            <a:r>
              <a:rPr lang="en-NZ" dirty="0" smtClean="0"/>
              <a:t> </a:t>
            </a:r>
            <a:r>
              <a:rPr lang="en-NZ" dirty="0" err="1" smtClean="0"/>
              <a:t>liên</a:t>
            </a:r>
            <a:r>
              <a:rPr lang="en-NZ" dirty="0" smtClean="0"/>
              <a:t> </a:t>
            </a:r>
            <a:r>
              <a:rPr lang="en-NZ" dirty="0" err="1" smtClean="0"/>
              <a:t>quan</a:t>
            </a:r>
            <a:r>
              <a:rPr lang="en-NZ" dirty="0" smtClean="0"/>
              <a:t> </a:t>
            </a:r>
            <a:r>
              <a:rPr lang="en-NZ" dirty="0" err="1" smtClean="0"/>
              <a:t>trực</a:t>
            </a:r>
            <a:r>
              <a:rPr lang="en-NZ" dirty="0" smtClean="0"/>
              <a:t> </a:t>
            </a:r>
            <a:r>
              <a:rPr lang="en-NZ" dirty="0" err="1" smtClean="0"/>
              <a:t>tiếp</a:t>
            </a:r>
            <a:r>
              <a:rPr lang="en-NZ" dirty="0" smtClean="0"/>
              <a:t> </a:t>
            </a:r>
            <a:r>
              <a:rPr lang="en-NZ" dirty="0" err="1" smtClean="0"/>
              <a:t>giữa</a:t>
            </a:r>
            <a:r>
              <a:rPr lang="en-NZ" dirty="0" smtClean="0"/>
              <a:t> </a:t>
            </a:r>
            <a:r>
              <a:rPr lang="en-NZ" dirty="0" err="1" smtClean="0"/>
              <a:t>nỗ</a:t>
            </a:r>
            <a:r>
              <a:rPr lang="en-NZ" dirty="0" smtClean="0"/>
              <a:t> </a:t>
            </a:r>
            <a:r>
              <a:rPr lang="en-NZ" dirty="0" err="1" smtClean="0"/>
              <a:t>lực</a:t>
            </a:r>
            <a:r>
              <a:rPr lang="en-NZ" dirty="0" smtClean="0"/>
              <a:t> </a:t>
            </a:r>
            <a:r>
              <a:rPr lang="en-NZ" dirty="0" err="1" smtClean="0"/>
              <a:t>với</a:t>
            </a:r>
            <a:r>
              <a:rPr lang="en-NZ" dirty="0" smtClean="0"/>
              <a:t> </a:t>
            </a:r>
            <a:r>
              <a:rPr lang="en-NZ" dirty="0" err="1" smtClean="0"/>
              <a:t>thách</a:t>
            </a:r>
            <a:r>
              <a:rPr lang="en-NZ" dirty="0" smtClean="0"/>
              <a:t> </a:t>
            </a:r>
            <a:r>
              <a:rPr lang="en-NZ" dirty="0" err="1" smtClean="0"/>
              <a:t>thức</a:t>
            </a:r>
            <a:r>
              <a:rPr lang="en-NZ" dirty="0" smtClean="0"/>
              <a:t>, </a:t>
            </a:r>
            <a:r>
              <a:rPr lang="en-NZ" dirty="0" err="1" smtClean="0"/>
              <a:t>thành</a:t>
            </a:r>
            <a:r>
              <a:rPr lang="en-NZ" dirty="0" smtClean="0"/>
              <a:t> </a:t>
            </a:r>
            <a:r>
              <a:rPr lang="en-NZ" dirty="0" err="1" smtClean="0"/>
              <a:t>tích</a:t>
            </a:r>
            <a:r>
              <a:rPr lang="en-NZ" dirty="0" smtClean="0"/>
              <a:t>  </a:t>
            </a:r>
            <a:r>
              <a:rPr lang="en-NZ" dirty="0" err="1" smtClean="0"/>
              <a:t>với</a:t>
            </a:r>
            <a:r>
              <a:rPr lang="en-NZ" dirty="0" smtClean="0"/>
              <a:t> </a:t>
            </a:r>
            <a:r>
              <a:rPr lang="en-NZ" dirty="0" err="1" smtClean="0"/>
              <a:t>kết</a:t>
            </a:r>
            <a:r>
              <a:rPr lang="en-NZ" dirty="0" smtClean="0"/>
              <a:t> </a:t>
            </a:r>
            <a:r>
              <a:rPr lang="en-NZ" dirty="0" err="1" smtClean="0"/>
              <a:t>quả</a:t>
            </a:r>
            <a:r>
              <a:rPr lang="en-NZ" dirty="0" smtClean="0"/>
              <a:t>/</a:t>
            </a:r>
            <a:r>
              <a:rPr lang="en-NZ" dirty="0" err="1" smtClean="0"/>
              <a:t>phần</a:t>
            </a:r>
            <a:r>
              <a:rPr lang="en-NZ" dirty="0" smtClean="0"/>
              <a:t> </a:t>
            </a:r>
            <a:r>
              <a:rPr lang="en-NZ" dirty="0" err="1" smtClean="0"/>
              <a:t>thưởng</a:t>
            </a:r>
            <a:r>
              <a:rPr lang="en-NZ" smtClean="0"/>
              <a:t>.</a:t>
            </a:r>
            <a:endParaRPr lang="en-N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864096"/>
          </a:xfrm>
        </p:spPr>
        <p:txBody>
          <a:bodyPr>
            <a:normAutofit/>
          </a:bodyPr>
          <a:lstStyle/>
          <a:p>
            <a:r>
              <a:rPr lang="en-NZ" dirty="0" err="1" smtClean="0">
                <a:solidFill>
                  <a:srgbClr val="FFFF00"/>
                </a:solidFill>
              </a:rPr>
              <a:t>Thuyết</a:t>
            </a:r>
            <a:r>
              <a:rPr lang="en-NZ" dirty="0" smtClean="0">
                <a:solidFill>
                  <a:srgbClr val="FFFF00"/>
                </a:solidFill>
              </a:rPr>
              <a:t> </a:t>
            </a:r>
            <a:r>
              <a:rPr lang="en-NZ" dirty="0" err="1" smtClean="0">
                <a:solidFill>
                  <a:srgbClr val="FFFF00"/>
                </a:solidFill>
              </a:rPr>
              <a:t>Công</a:t>
            </a:r>
            <a:r>
              <a:rPr lang="en-NZ" dirty="0" smtClean="0">
                <a:solidFill>
                  <a:srgbClr val="FFFF00"/>
                </a:solidFill>
              </a:rPr>
              <a:t> </a:t>
            </a:r>
            <a:r>
              <a:rPr lang="en-NZ" dirty="0" err="1" smtClean="0">
                <a:solidFill>
                  <a:srgbClr val="FFFF00"/>
                </a:solidFill>
              </a:rPr>
              <a:t>bằng</a:t>
            </a:r>
            <a:r>
              <a:rPr lang="en-NZ" dirty="0" smtClean="0">
                <a:solidFill>
                  <a:srgbClr val="FFFF00"/>
                </a:solidFill>
              </a:rPr>
              <a:t> (Adam)</a:t>
            </a:r>
            <a:endParaRPr lang="en-NZ" dirty="0">
              <a:solidFill>
                <a:srgbClr val="FFFF00"/>
              </a:solidFill>
            </a:endParaRPr>
          </a:p>
        </p:txBody>
      </p:sp>
      <p:sp>
        <p:nvSpPr>
          <p:cNvPr id="3" name="Content Placeholder 2"/>
          <p:cNvSpPr>
            <a:spLocks noGrp="1"/>
          </p:cNvSpPr>
          <p:nvPr>
            <p:ph idx="1"/>
          </p:nvPr>
        </p:nvSpPr>
        <p:spPr>
          <a:xfrm>
            <a:off x="457200" y="1772816"/>
            <a:ext cx="8229600" cy="4551784"/>
          </a:xfrm>
        </p:spPr>
        <p:txBody>
          <a:bodyPr/>
          <a:lstStyle/>
          <a:p>
            <a:r>
              <a:rPr lang="en-NZ" dirty="0" smtClean="0"/>
              <a:t>C</a:t>
            </a:r>
            <a:r>
              <a:rPr lang="vi-VN" dirty="0" smtClean="0"/>
              <a:t>on </a:t>
            </a:r>
            <a:r>
              <a:rPr lang="vi-VN" dirty="0" smtClean="0"/>
              <a:t>người muốn được đối xử một cách công bằng. Mọi người thường có mong muốn nhận được những phần thưởng tương xứng với những đóng góp hay công sức mà họ đã bỏ ra</a:t>
            </a:r>
            <a:r>
              <a:rPr lang="vi-VN" dirty="0" smtClean="0"/>
              <a:t>.</a:t>
            </a:r>
            <a:endParaRPr lang="en-NZ" dirty="0" smtClean="0"/>
          </a:p>
          <a:p>
            <a:r>
              <a:rPr lang="en-NZ" dirty="0" err="1" smtClean="0"/>
              <a:t>Người</a:t>
            </a:r>
            <a:r>
              <a:rPr lang="en-NZ" dirty="0" smtClean="0"/>
              <a:t> LĐ </a:t>
            </a:r>
            <a:r>
              <a:rPr lang="en-NZ" dirty="0" err="1" smtClean="0"/>
              <a:t>trong</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có</a:t>
            </a:r>
            <a:r>
              <a:rPr lang="en-NZ" dirty="0" smtClean="0"/>
              <a:t> </a:t>
            </a:r>
            <a:r>
              <a:rPr lang="en-NZ" dirty="0" err="1" smtClean="0"/>
              <a:t>xu</a:t>
            </a:r>
            <a:r>
              <a:rPr lang="en-NZ" dirty="0" smtClean="0"/>
              <a:t> </a:t>
            </a:r>
            <a:r>
              <a:rPr lang="en-NZ" dirty="0" err="1" smtClean="0"/>
              <a:t>hướng</a:t>
            </a:r>
            <a:r>
              <a:rPr lang="en-NZ" dirty="0" smtClean="0"/>
              <a:t>  </a:t>
            </a:r>
            <a:r>
              <a:rPr lang="vi-VN" dirty="0" smtClean="0"/>
              <a:t>so sánh chính </a:t>
            </a:r>
            <a:r>
              <a:rPr lang="en-NZ" dirty="0" err="1" smtClean="0"/>
              <a:t>mình</a:t>
            </a:r>
            <a:r>
              <a:rPr lang="en-NZ" dirty="0" smtClean="0"/>
              <a:t> </a:t>
            </a:r>
            <a:r>
              <a:rPr lang="vi-VN" dirty="0" smtClean="0"/>
              <a:t>với </a:t>
            </a:r>
            <a:r>
              <a:rPr lang="vi-VN" dirty="0" smtClean="0"/>
              <a:t>một đồng nghiệp. Nếu </a:t>
            </a:r>
            <a:r>
              <a:rPr lang="vi-VN" dirty="0" smtClean="0"/>
              <a:t>nghĩ </a:t>
            </a:r>
            <a:r>
              <a:rPr lang="vi-VN" dirty="0" smtClean="0"/>
              <a:t>đồng nghiệp </a:t>
            </a:r>
            <a:r>
              <a:rPr lang="vi-VN" dirty="0" smtClean="0"/>
              <a:t>nhận </a:t>
            </a:r>
            <a:r>
              <a:rPr lang="vi-VN" dirty="0" smtClean="0"/>
              <a:t>được nhiều tiền </a:t>
            </a:r>
            <a:r>
              <a:rPr lang="vi-VN" dirty="0" smtClean="0"/>
              <a:t>hơn </a:t>
            </a:r>
            <a:r>
              <a:rPr lang="vi-VN" dirty="0" smtClean="0"/>
              <a:t>trong khi cả hai người cùng có những nỗ lực tương đương </a:t>
            </a:r>
            <a:r>
              <a:rPr lang="vi-VN" dirty="0" smtClean="0"/>
              <a:t>nhau</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có</a:t>
            </a:r>
            <a:r>
              <a:rPr lang="en-NZ" dirty="0" smtClean="0"/>
              <a:t> </a:t>
            </a:r>
            <a:r>
              <a:rPr lang="en-NZ" dirty="0" err="1" smtClean="0"/>
              <a:t>thể</a:t>
            </a:r>
            <a:r>
              <a:rPr lang="en-NZ" dirty="0" smtClean="0"/>
              <a:t> </a:t>
            </a:r>
            <a:r>
              <a:rPr lang="vi-VN" dirty="0" smtClean="0"/>
              <a:t>tự </a:t>
            </a:r>
            <a:r>
              <a:rPr lang="vi-VN" dirty="0" smtClean="0"/>
              <a:t>đặt ra yêu cầu tăng hay giảm nỗ lực của bản thân để duy trì "sự cân </a:t>
            </a:r>
            <a:r>
              <a:rPr lang="vi-VN" dirty="0" smtClean="0"/>
              <a:t>bằng</a:t>
            </a:r>
            <a:r>
              <a:rPr lang="en-NZ" dirty="0" smtClean="0"/>
              <a:t>”</a:t>
            </a:r>
            <a:r>
              <a:rPr lang="vi-VN" dirty="0" smtClean="0"/>
              <a:t>.</a:t>
            </a:r>
            <a:endParaRPr lang="en-NZ"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r>
              <a:rPr lang="en-NZ" dirty="0" err="1" smtClean="0"/>
              <a:t>Công</a:t>
            </a:r>
            <a:r>
              <a:rPr lang="en-NZ" dirty="0" smtClean="0"/>
              <a:t> </a:t>
            </a:r>
            <a:r>
              <a:rPr lang="en-NZ" dirty="0" err="1" smtClean="0"/>
              <a:t>bằng</a:t>
            </a:r>
            <a:r>
              <a:rPr lang="en-NZ" dirty="0" smtClean="0"/>
              <a:t>...</a:t>
            </a:r>
            <a:endParaRPr lang="en-NZ" dirty="0"/>
          </a:p>
        </p:txBody>
      </p:sp>
      <p:sp>
        <p:nvSpPr>
          <p:cNvPr id="3" name="Content Placeholder 2"/>
          <p:cNvSpPr>
            <a:spLocks noGrp="1"/>
          </p:cNvSpPr>
          <p:nvPr>
            <p:ph idx="1"/>
          </p:nvPr>
        </p:nvSpPr>
        <p:spPr/>
        <p:txBody>
          <a:bodyPr>
            <a:normAutofit lnSpcReduction="10000"/>
          </a:bodyPr>
          <a:lstStyle/>
          <a:p>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sẽ</a:t>
            </a:r>
            <a:r>
              <a:rPr lang="en-NZ" dirty="0" smtClean="0"/>
              <a:t> </a:t>
            </a:r>
            <a:r>
              <a:rPr lang="en-NZ" dirty="0" err="1" smtClean="0"/>
              <a:t>cảm</a:t>
            </a:r>
            <a:r>
              <a:rPr lang="en-NZ" dirty="0" smtClean="0"/>
              <a:t> </a:t>
            </a:r>
            <a:r>
              <a:rPr lang="en-NZ" dirty="0" err="1" smtClean="0"/>
              <a:t>thấy</a:t>
            </a:r>
            <a:r>
              <a:rPr lang="en-NZ" dirty="0" smtClean="0"/>
              <a:t> </a:t>
            </a:r>
            <a:r>
              <a:rPr lang="en-NZ" dirty="0" err="1" smtClean="0"/>
              <a:t>được</a:t>
            </a:r>
            <a:r>
              <a:rPr lang="en-NZ" dirty="0" smtClean="0"/>
              <a:t> </a:t>
            </a:r>
            <a:r>
              <a:rPr lang="en-NZ" dirty="0" err="1" smtClean="0"/>
              <a:t>thúc</a:t>
            </a:r>
            <a:r>
              <a:rPr lang="en-NZ" dirty="0" smtClean="0"/>
              <a:t> </a:t>
            </a:r>
            <a:r>
              <a:rPr lang="en-NZ" dirty="0" err="1" smtClean="0"/>
              <a:t>đẩy</a:t>
            </a:r>
            <a:r>
              <a:rPr lang="en-NZ" dirty="0" smtClean="0"/>
              <a:t> </a:t>
            </a:r>
            <a:r>
              <a:rPr lang="en-NZ" dirty="0" err="1" smtClean="0"/>
              <a:t>nếu</a:t>
            </a:r>
            <a:r>
              <a:rPr lang="en-NZ" dirty="0" smtClean="0"/>
              <a:t> </a:t>
            </a:r>
            <a:r>
              <a:rPr lang="en-NZ" dirty="0" err="1" smtClean="0"/>
              <a:t>thấy</a:t>
            </a:r>
            <a:r>
              <a:rPr lang="en-NZ" dirty="0" smtClean="0"/>
              <a:t> </a:t>
            </a:r>
            <a:r>
              <a:rPr lang="en-NZ" dirty="0" err="1" smtClean="0"/>
              <a:t>mình</a:t>
            </a:r>
            <a:r>
              <a:rPr lang="en-NZ" dirty="0" smtClean="0"/>
              <a:t> </a:t>
            </a:r>
            <a:r>
              <a:rPr lang="en-NZ" dirty="0" err="1" smtClean="0"/>
              <a:t>được</a:t>
            </a:r>
            <a:r>
              <a:rPr lang="en-NZ" dirty="0" smtClean="0"/>
              <a:t> </a:t>
            </a:r>
            <a:r>
              <a:rPr lang="en-NZ" dirty="0" err="1" smtClean="0"/>
              <a:t>đối</a:t>
            </a:r>
            <a:r>
              <a:rPr lang="en-NZ" dirty="0" smtClean="0"/>
              <a:t> </a:t>
            </a:r>
            <a:r>
              <a:rPr lang="en-NZ" dirty="0" err="1" smtClean="0"/>
              <a:t>xử</a:t>
            </a:r>
            <a:r>
              <a:rPr lang="en-NZ" dirty="0" smtClean="0"/>
              <a:t> </a:t>
            </a:r>
            <a:r>
              <a:rPr lang="en-NZ" dirty="0" err="1" smtClean="0"/>
              <a:t>công</a:t>
            </a:r>
            <a:r>
              <a:rPr lang="en-NZ" dirty="0" smtClean="0"/>
              <a:t> </a:t>
            </a:r>
            <a:r>
              <a:rPr lang="en-NZ" dirty="0" err="1" smtClean="0"/>
              <a:t>bằng</a:t>
            </a:r>
            <a:r>
              <a:rPr lang="en-NZ" dirty="0" smtClean="0"/>
              <a:t>, </a:t>
            </a:r>
            <a:r>
              <a:rPr lang="en-NZ" dirty="0" err="1" smtClean="0"/>
              <a:t>tức</a:t>
            </a:r>
            <a:r>
              <a:rPr lang="en-NZ" dirty="0" smtClean="0"/>
              <a:t> </a:t>
            </a:r>
            <a:r>
              <a:rPr lang="en-NZ" dirty="0" err="1" smtClean="0"/>
              <a:t>là</a:t>
            </a:r>
            <a:r>
              <a:rPr lang="en-NZ" dirty="0" smtClean="0"/>
              <a:t> </a:t>
            </a:r>
            <a:r>
              <a:rPr lang="en-NZ" dirty="0" err="1" smtClean="0"/>
              <a:t>tỷ</a:t>
            </a:r>
            <a:r>
              <a:rPr lang="en-NZ" dirty="0" smtClean="0"/>
              <a:t> </a:t>
            </a:r>
            <a:r>
              <a:rPr lang="en-NZ" dirty="0" err="1" smtClean="0"/>
              <a:t>lệ</a:t>
            </a:r>
            <a:r>
              <a:rPr lang="en-NZ" dirty="0" smtClean="0"/>
              <a:t> </a:t>
            </a:r>
            <a:r>
              <a:rPr lang="en-NZ" dirty="0" err="1" smtClean="0"/>
              <a:t>quyền</a:t>
            </a:r>
            <a:r>
              <a:rPr lang="en-NZ" dirty="0" smtClean="0"/>
              <a:t> </a:t>
            </a:r>
            <a:r>
              <a:rPr lang="en-NZ" dirty="0" err="1" smtClean="0"/>
              <a:t>lợi</a:t>
            </a:r>
            <a:r>
              <a:rPr lang="en-NZ" dirty="0" smtClean="0"/>
              <a:t>/</a:t>
            </a:r>
            <a:r>
              <a:rPr lang="en-NZ" dirty="0" err="1" smtClean="0"/>
              <a:t>đóng</a:t>
            </a:r>
            <a:r>
              <a:rPr lang="en-NZ" dirty="0" smtClean="0"/>
              <a:t> </a:t>
            </a:r>
            <a:r>
              <a:rPr lang="en-NZ" dirty="0" err="1" smtClean="0"/>
              <a:t>góp</a:t>
            </a:r>
            <a:r>
              <a:rPr lang="en-NZ" dirty="0" smtClean="0"/>
              <a:t> </a:t>
            </a:r>
            <a:r>
              <a:rPr lang="en-NZ" dirty="0" err="1" smtClean="0"/>
              <a:t>của</a:t>
            </a:r>
            <a:r>
              <a:rPr lang="en-NZ" dirty="0" smtClean="0"/>
              <a:t> </a:t>
            </a:r>
            <a:r>
              <a:rPr lang="en-NZ" dirty="0" err="1" smtClean="0"/>
              <a:t>mình</a:t>
            </a:r>
            <a:r>
              <a:rPr lang="en-NZ" dirty="0" smtClean="0"/>
              <a:t> </a:t>
            </a:r>
            <a:r>
              <a:rPr lang="en-NZ" dirty="0" err="1" smtClean="0"/>
              <a:t>ngang</a:t>
            </a:r>
            <a:r>
              <a:rPr lang="en-NZ" dirty="0" smtClean="0"/>
              <a:t> </a:t>
            </a:r>
            <a:r>
              <a:rPr lang="en-NZ" dirty="0" err="1" smtClean="0"/>
              <a:t>bằng</a:t>
            </a:r>
            <a:r>
              <a:rPr lang="en-NZ" dirty="0" smtClean="0"/>
              <a:t> </a:t>
            </a:r>
            <a:r>
              <a:rPr lang="en-NZ" dirty="0" err="1" smtClean="0"/>
              <a:t>tỷ</a:t>
            </a:r>
            <a:r>
              <a:rPr lang="en-NZ" dirty="0" smtClean="0"/>
              <a:t> </a:t>
            </a:r>
            <a:r>
              <a:rPr lang="en-NZ" dirty="0" err="1" smtClean="0"/>
              <a:t>lệ</a:t>
            </a:r>
            <a:r>
              <a:rPr lang="en-NZ" dirty="0" smtClean="0"/>
              <a:t> </a:t>
            </a:r>
            <a:r>
              <a:rPr lang="en-NZ" dirty="0" err="1" smtClean="0"/>
              <a:t>đó</a:t>
            </a:r>
            <a:r>
              <a:rPr lang="en-NZ" dirty="0" smtClean="0"/>
              <a:t> ở </a:t>
            </a:r>
            <a:r>
              <a:rPr lang="en-NZ" dirty="0" err="1" smtClean="0"/>
              <a:t>những</a:t>
            </a:r>
            <a:r>
              <a:rPr lang="en-NZ" dirty="0" smtClean="0"/>
              <a:t> </a:t>
            </a:r>
            <a:r>
              <a:rPr lang="en-NZ" dirty="0" err="1" smtClean="0"/>
              <a:t>người</a:t>
            </a:r>
            <a:r>
              <a:rPr lang="en-NZ" dirty="0" smtClean="0"/>
              <a:t> </a:t>
            </a:r>
            <a:r>
              <a:rPr lang="en-NZ" dirty="0" err="1" smtClean="0"/>
              <a:t>khác</a:t>
            </a:r>
            <a:r>
              <a:rPr lang="en-NZ" dirty="0" smtClean="0"/>
              <a:t>.</a:t>
            </a:r>
          </a:p>
          <a:p>
            <a:r>
              <a:rPr lang="en-NZ" dirty="0" smtClean="0">
                <a:sym typeface="Wingdings" pitchFamily="2" charset="2"/>
              </a:rPr>
              <a:t> </a:t>
            </a:r>
            <a:r>
              <a:rPr lang="en-NZ" dirty="0" err="1" smtClean="0">
                <a:sym typeface="Wingdings" pitchFamily="2" charset="2"/>
              </a:rPr>
              <a:t>đối</a:t>
            </a:r>
            <a:r>
              <a:rPr lang="en-NZ" dirty="0" smtClean="0">
                <a:sym typeface="Wingdings" pitchFamily="2" charset="2"/>
              </a:rPr>
              <a:t> </a:t>
            </a:r>
            <a:r>
              <a:rPr lang="en-NZ" dirty="0" err="1" smtClean="0">
                <a:sym typeface="Wingdings" pitchFamily="2" charset="2"/>
              </a:rPr>
              <a:t>xử</a:t>
            </a:r>
            <a:r>
              <a:rPr lang="en-NZ" dirty="0" smtClean="0">
                <a:sym typeface="Wingdings" pitchFamily="2" charset="2"/>
              </a:rPr>
              <a:t> </a:t>
            </a:r>
            <a:r>
              <a:rPr lang="en-NZ" dirty="0" err="1" smtClean="0">
                <a:sym typeface="Wingdings" pitchFamily="2" charset="2"/>
              </a:rPr>
              <a:t>công</a:t>
            </a:r>
            <a:r>
              <a:rPr lang="en-NZ" dirty="0" smtClean="0">
                <a:sym typeface="Wingdings" pitchFamily="2" charset="2"/>
              </a:rPr>
              <a:t> </a:t>
            </a:r>
            <a:r>
              <a:rPr lang="en-NZ" dirty="0" err="1" smtClean="0">
                <a:sym typeface="Wingdings" pitchFamily="2" charset="2"/>
              </a:rPr>
              <a:t>bằng</a:t>
            </a:r>
            <a:r>
              <a:rPr lang="en-NZ" dirty="0" smtClean="0">
                <a:sym typeface="Wingdings" pitchFamily="2" charset="2"/>
              </a:rPr>
              <a:t> </a:t>
            </a:r>
            <a:r>
              <a:rPr lang="en-NZ" dirty="0" err="1" smtClean="0">
                <a:sym typeface="Wingdings" pitchFamily="2" charset="2"/>
              </a:rPr>
              <a:t>sẽ</a:t>
            </a:r>
            <a:r>
              <a:rPr lang="en-NZ" dirty="0" smtClean="0">
                <a:sym typeface="Wingdings" pitchFamily="2" charset="2"/>
              </a:rPr>
              <a:t> </a:t>
            </a:r>
            <a:r>
              <a:rPr lang="en-NZ" dirty="0" err="1" smtClean="0">
                <a:sym typeface="Wingdings" pitchFamily="2" charset="2"/>
              </a:rPr>
              <a:t>thúc</a:t>
            </a:r>
            <a:r>
              <a:rPr lang="en-NZ" dirty="0" smtClean="0">
                <a:sym typeface="Wingdings" pitchFamily="2" charset="2"/>
              </a:rPr>
              <a:t> </a:t>
            </a:r>
            <a:r>
              <a:rPr lang="en-NZ" dirty="0" err="1" smtClean="0">
                <a:sym typeface="Wingdings" pitchFamily="2" charset="2"/>
              </a:rPr>
              <a:t>đẩy</a:t>
            </a:r>
            <a:r>
              <a:rPr lang="en-NZ" dirty="0" smtClean="0">
                <a:sym typeface="Wingdings" pitchFamily="2" charset="2"/>
              </a:rPr>
              <a:t> </a:t>
            </a:r>
            <a:r>
              <a:rPr lang="en-NZ" dirty="0" err="1" smtClean="0">
                <a:sym typeface="Wingdings" pitchFamily="2" charset="2"/>
              </a:rPr>
              <a:t>người</a:t>
            </a:r>
            <a:r>
              <a:rPr lang="en-NZ" dirty="0" smtClean="0">
                <a:sym typeface="Wingdings" pitchFamily="2" charset="2"/>
              </a:rPr>
              <a:t> </a:t>
            </a:r>
            <a:r>
              <a:rPr lang="en-NZ" dirty="0" err="1" smtClean="0">
                <a:sym typeface="Wingdings" pitchFamily="2" charset="2"/>
              </a:rPr>
              <a:t>lao</a:t>
            </a:r>
            <a:r>
              <a:rPr lang="en-NZ" dirty="0" smtClean="0">
                <a:sym typeface="Wingdings" pitchFamily="2" charset="2"/>
              </a:rPr>
              <a:t> </a:t>
            </a:r>
            <a:r>
              <a:rPr lang="en-NZ" dirty="0" err="1" smtClean="0">
                <a:sym typeface="Wingdings" pitchFamily="2" charset="2"/>
              </a:rPr>
              <a:t>động</a:t>
            </a:r>
            <a:r>
              <a:rPr lang="en-NZ" dirty="0" smtClean="0">
                <a:sym typeface="Wingdings" pitchFamily="2" charset="2"/>
              </a:rPr>
              <a:t>.</a:t>
            </a:r>
          </a:p>
          <a:p>
            <a:r>
              <a:rPr lang="en-NZ" dirty="0" err="1" smtClean="0">
                <a:sym typeface="Wingdings" pitchFamily="2" charset="2"/>
              </a:rPr>
              <a:t>Tuy</a:t>
            </a:r>
            <a:r>
              <a:rPr lang="en-NZ" dirty="0" smtClean="0">
                <a:sym typeface="Wingdings" pitchFamily="2" charset="2"/>
              </a:rPr>
              <a:t> </a:t>
            </a:r>
            <a:r>
              <a:rPr lang="en-NZ" dirty="0" err="1" smtClean="0">
                <a:sym typeface="Wingdings" pitchFamily="2" charset="2"/>
              </a:rPr>
              <a:t>nhiên</a:t>
            </a:r>
            <a:r>
              <a:rPr lang="en-NZ" dirty="0" smtClean="0">
                <a:sym typeface="Wingdings" pitchFamily="2" charset="2"/>
              </a:rPr>
              <a:t>, </a:t>
            </a:r>
            <a:r>
              <a:rPr lang="en-NZ" dirty="0" err="1" smtClean="0">
                <a:sym typeface="Wingdings" pitchFamily="2" charset="2"/>
              </a:rPr>
              <a:t>cần</a:t>
            </a:r>
            <a:r>
              <a:rPr lang="en-NZ" dirty="0" smtClean="0">
                <a:sym typeface="Wingdings" pitchFamily="2" charset="2"/>
              </a:rPr>
              <a:t> </a:t>
            </a:r>
            <a:r>
              <a:rPr lang="en-NZ" dirty="0" err="1" smtClean="0">
                <a:sym typeface="Wingdings" pitchFamily="2" charset="2"/>
              </a:rPr>
              <a:t>lưu</a:t>
            </a:r>
            <a:r>
              <a:rPr lang="en-NZ" dirty="0" smtClean="0">
                <a:sym typeface="Wingdings" pitchFamily="2" charset="2"/>
              </a:rPr>
              <a:t> ý </a:t>
            </a:r>
            <a:r>
              <a:rPr lang="en-NZ" dirty="0" err="1" smtClean="0">
                <a:sym typeface="Wingdings" pitchFamily="2" charset="2"/>
              </a:rPr>
              <a:t>là</a:t>
            </a:r>
            <a:r>
              <a:rPr lang="en-NZ" dirty="0" smtClean="0">
                <a:sym typeface="Wingdings" pitchFamily="2" charset="2"/>
              </a:rPr>
              <a:t> </a:t>
            </a:r>
            <a:r>
              <a:rPr lang="vi-VN" dirty="0" smtClean="0"/>
              <a:t>Kiểu so sánh này không thể coi là hợp lý, bởi vì hầu hết mọi người </a:t>
            </a:r>
            <a:r>
              <a:rPr lang="vi-VN" dirty="0" smtClean="0"/>
              <a:t>đều </a:t>
            </a:r>
            <a:r>
              <a:rPr lang="vi-VN" dirty="0" smtClean="0"/>
              <a:t>có khuynh hướng "thổi phồng" thành tích của bản thân. Do đó, sự đánh giá của chúng ta về các đồng nghiệp trong những giới hạn về thu nhập hay phần thưởng có thể không chính xác.</a:t>
            </a:r>
            <a:endParaRPr lang="en-NZ"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507288" cy="792088"/>
          </a:xfrm>
        </p:spPr>
        <p:txBody>
          <a:bodyPr>
            <a:noAutofit/>
          </a:bodyPr>
          <a:lstStyle/>
          <a:p>
            <a:r>
              <a:rPr lang="en-NZ" sz="4000" dirty="0" err="1" smtClean="0">
                <a:solidFill>
                  <a:srgbClr val="FFFF00"/>
                </a:solidFill>
              </a:rPr>
              <a:t>Thuyết</a:t>
            </a:r>
            <a:r>
              <a:rPr lang="en-NZ" sz="4000" dirty="0" smtClean="0">
                <a:solidFill>
                  <a:srgbClr val="FFFF00"/>
                </a:solidFill>
              </a:rPr>
              <a:t> </a:t>
            </a:r>
            <a:r>
              <a:rPr lang="en-NZ" sz="4000" dirty="0" err="1" smtClean="0">
                <a:solidFill>
                  <a:srgbClr val="FFFF00"/>
                </a:solidFill>
              </a:rPr>
              <a:t>hệ</a:t>
            </a:r>
            <a:r>
              <a:rPr lang="en-NZ" sz="4000" dirty="0" smtClean="0">
                <a:solidFill>
                  <a:srgbClr val="FFFF00"/>
                </a:solidFill>
              </a:rPr>
              <a:t> </a:t>
            </a:r>
            <a:r>
              <a:rPr lang="en-NZ" sz="4000" dirty="0" err="1" smtClean="0">
                <a:solidFill>
                  <a:srgbClr val="FFFF00"/>
                </a:solidFill>
              </a:rPr>
              <a:t>thống</a:t>
            </a:r>
            <a:r>
              <a:rPr lang="en-NZ" sz="4000" dirty="0" smtClean="0">
                <a:solidFill>
                  <a:srgbClr val="FFFF00"/>
                </a:solidFill>
              </a:rPr>
              <a:t> </a:t>
            </a:r>
            <a:r>
              <a:rPr lang="en-NZ" sz="4000" dirty="0" err="1" smtClean="0">
                <a:solidFill>
                  <a:srgbClr val="FFFF00"/>
                </a:solidFill>
              </a:rPr>
              <a:t>hai</a:t>
            </a:r>
            <a:r>
              <a:rPr lang="en-NZ" sz="4000" dirty="0" smtClean="0">
                <a:solidFill>
                  <a:srgbClr val="FFFF00"/>
                </a:solidFill>
              </a:rPr>
              <a:t> </a:t>
            </a:r>
            <a:r>
              <a:rPr lang="en-NZ" sz="4000" dirty="0" err="1" smtClean="0">
                <a:solidFill>
                  <a:srgbClr val="FFFF00"/>
                </a:solidFill>
              </a:rPr>
              <a:t>yếu</a:t>
            </a:r>
            <a:r>
              <a:rPr lang="en-NZ" sz="4000" dirty="0" smtClean="0">
                <a:solidFill>
                  <a:srgbClr val="FFFF00"/>
                </a:solidFill>
              </a:rPr>
              <a:t> </a:t>
            </a:r>
            <a:r>
              <a:rPr lang="en-NZ" sz="4000" dirty="0" err="1" smtClean="0">
                <a:solidFill>
                  <a:srgbClr val="FFFF00"/>
                </a:solidFill>
              </a:rPr>
              <a:t>tố</a:t>
            </a:r>
            <a:r>
              <a:rPr lang="en-NZ" sz="4000" dirty="0" smtClean="0">
                <a:solidFill>
                  <a:srgbClr val="FFFF00"/>
                </a:solidFill>
              </a:rPr>
              <a:t> (</a:t>
            </a:r>
            <a:r>
              <a:rPr lang="en-NZ" sz="4000" dirty="0" err="1" smtClean="0">
                <a:solidFill>
                  <a:srgbClr val="FFFF00"/>
                </a:solidFill>
              </a:rPr>
              <a:t>Hezberg</a:t>
            </a:r>
            <a:r>
              <a:rPr lang="en-NZ" sz="4000" dirty="0" smtClean="0">
                <a:solidFill>
                  <a:srgbClr val="FFFF00"/>
                </a:solidFill>
              </a:rPr>
              <a:t>)</a:t>
            </a:r>
            <a:endParaRPr lang="en-NZ" sz="4000" dirty="0">
              <a:solidFill>
                <a:srgbClr val="FFFF00"/>
              </a:solidFill>
            </a:endParaRPr>
          </a:p>
        </p:txBody>
      </p:sp>
      <p:sp>
        <p:nvSpPr>
          <p:cNvPr id="3" name="Content Placeholder 2"/>
          <p:cNvSpPr>
            <a:spLocks noGrp="1"/>
          </p:cNvSpPr>
          <p:nvPr>
            <p:ph idx="1"/>
          </p:nvPr>
        </p:nvSpPr>
        <p:spPr>
          <a:xfrm>
            <a:off x="457200" y="1412776"/>
            <a:ext cx="8229600" cy="5256584"/>
          </a:xfrm>
        </p:spPr>
        <p:txBody>
          <a:bodyPr>
            <a:normAutofit fontScale="92500" lnSpcReduction="10000"/>
          </a:bodyPr>
          <a:lstStyle/>
          <a:p>
            <a:r>
              <a:rPr lang="en-NZ" dirty="0" err="1" smtClean="0">
                <a:solidFill>
                  <a:srgbClr val="FFFF00"/>
                </a:solidFill>
              </a:rPr>
              <a:t>Hệ</a:t>
            </a:r>
            <a:r>
              <a:rPr lang="en-NZ" dirty="0" smtClean="0">
                <a:solidFill>
                  <a:srgbClr val="FFFF00"/>
                </a:solidFill>
              </a:rPr>
              <a:t> </a:t>
            </a:r>
            <a:r>
              <a:rPr lang="en-NZ" dirty="0" err="1" smtClean="0">
                <a:solidFill>
                  <a:srgbClr val="FFFF00"/>
                </a:solidFill>
              </a:rPr>
              <a:t>thống</a:t>
            </a:r>
            <a:r>
              <a:rPr lang="en-NZ" dirty="0" smtClean="0">
                <a:solidFill>
                  <a:srgbClr val="FFFF00"/>
                </a:solidFill>
              </a:rPr>
              <a:t> </a:t>
            </a:r>
            <a:r>
              <a:rPr lang="vi-VN" dirty="0" smtClean="0">
                <a:solidFill>
                  <a:srgbClr val="FFFF00"/>
                </a:solidFill>
              </a:rPr>
              <a:t>"yếu </a:t>
            </a:r>
            <a:r>
              <a:rPr lang="vi-VN" dirty="0" smtClean="0">
                <a:solidFill>
                  <a:srgbClr val="FFFF00"/>
                </a:solidFill>
              </a:rPr>
              <a:t>tố duy </a:t>
            </a:r>
            <a:r>
              <a:rPr lang="vi-VN" dirty="0" smtClean="0">
                <a:solidFill>
                  <a:srgbClr val="FFFF00"/>
                </a:solidFill>
              </a:rPr>
              <a:t>trì</a:t>
            </a:r>
            <a:r>
              <a:rPr lang="vi-VN" dirty="0" smtClean="0"/>
              <a:t>“</a:t>
            </a:r>
            <a:r>
              <a:rPr lang="en-NZ" dirty="0" smtClean="0"/>
              <a:t>: </a:t>
            </a:r>
            <a:r>
              <a:rPr lang="vi-VN" dirty="0" smtClean="0"/>
              <a:t>Nhóm </a:t>
            </a:r>
            <a:r>
              <a:rPr lang="vi-VN" dirty="0" smtClean="0"/>
              <a:t>này chỉ có tác dụng duy trì trạng thái tốt, ngăn ngừa các "chứng bệnh"; </a:t>
            </a:r>
            <a:r>
              <a:rPr lang="en-NZ" dirty="0" err="1" smtClean="0"/>
              <a:t>chứ</a:t>
            </a:r>
            <a:r>
              <a:rPr lang="en-NZ" dirty="0" smtClean="0"/>
              <a:t> </a:t>
            </a:r>
            <a:r>
              <a:rPr lang="vi-VN" dirty="0" smtClean="0"/>
              <a:t>không </a:t>
            </a:r>
            <a:r>
              <a:rPr lang="vi-VN" dirty="0" smtClean="0"/>
              <a:t>làm cho con người làm việc tốt </a:t>
            </a:r>
            <a:r>
              <a:rPr lang="vi-VN" dirty="0" smtClean="0"/>
              <a:t>hơn</a:t>
            </a:r>
            <a:r>
              <a:rPr lang="en-NZ" dirty="0" smtClean="0"/>
              <a:t>;  </a:t>
            </a:r>
            <a:r>
              <a:rPr lang="en-NZ" dirty="0" err="1" smtClean="0"/>
              <a:t>bao</a:t>
            </a:r>
            <a:r>
              <a:rPr lang="en-NZ" dirty="0" smtClean="0"/>
              <a:t> </a:t>
            </a:r>
            <a:r>
              <a:rPr lang="en-NZ" dirty="0" err="1" smtClean="0"/>
              <a:t>gồm</a:t>
            </a:r>
            <a:r>
              <a:rPr lang="en-NZ" dirty="0" smtClean="0"/>
              <a:t> </a:t>
            </a: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vi-VN" dirty="0" smtClean="0"/>
              <a:t>liên </a:t>
            </a:r>
            <a:r>
              <a:rPr lang="vi-VN" dirty="0" smtClean="0"/>
              <a:t>quan đến phạm vi của công việc </a:t>
            </a:r>
            <a:r>
              <a:rPr lang="en-NZ" dirty="0" smtClean="0"/>
              <a:t>	</a:t>
            </a:r>
            <a:endParaRPr lang="en-NZ" dirty="0" smtClean="0"/>
          </a:p>
          <a:p>
            <a:pPr>
              <a:buNone/>
            </a:pPr>
            <a:r>
              <a:rPr lang="en-NZ" i="1" dirty="0" smtClean="0"/>
              <a:t>	</a:t>
            </a:r>
            <a:r>
              <a:rPr lang="en-NZ" i="1" dirty="0" smtClean="0"/>
              <a:t>- </a:t>
            </a:r>
            <a:r>
              <a:rPr lang="en-NZ" i="1" dirty="0" err="1" smtClean="0"/>
              <a:t>Lương</a:t>
            </a:r>
            <a:r>
              <a:rPr lang="en-NZ" i="1" dirty="0" smtClean="0"/>
              <a:t>, </a:t>
            </a:r>
            <a:r>
              <a:rPr lang="en-NZ" i="1" dirty="0" err="1" smtClean="0"/>
              <a:t>phúc</a:t>
            </a:r>
            <a:r>
              <a:rPr lang="en-NZ" i="1" dirty="0" smtClean="0"/>
              <a:t> </a:t>
            </a:r>
            <a:r>
              <a:rPr lang="en-NZ" i="1" dirty="0" err="1" smtClean="0"/>
              <a:t>lợi</a:t>
            </a:r>
            <a:endParaRPr lang="en-NZ" i="1" dirty="0" smtClean="0"/>
          </a:p>
          <a:p>
            <a:pPr>
              <a:buNone/>
            </a:pPr>
            <a:r>
              <a:rPr lang="en-NZ" i="1" dirty="0" smtClean="0"/>
              <a:t>	</a:t>
            </a:r>
            <a:r>
              <a:rPr lang="en-NZ" i="1" dirty="0" smtClean="0"/>
              <a:t>- </a:t>
            </a:r>
            <a:r>
              <a:rPr lang="en-NZ" i="1" dirty="0" err="1" smtClean="0"/>
              <a:t>Sự</a:t>
            </a:r>
            <a:r>
              <a:rPr lang="en-NZ" i="1" dirty="0" smtClean="0"/>
              <a:t> </a:t>
            </a:r>
            <a:r>
              <a:rPr lang="en-NZ" i="1" dirty="0" err="1" smtClean="0"/>
              <a:t>quản</a:t>
            </a:r>
            <a:r>
              <a:rPr lang="en-NZ" i="1" dirty="0" smtClean="0"/>
              <a:t> </a:t>
            </a:r>
            <a:r>
              <a:rPr lang="en-NZ" i="1" dirty="0" err="1" smtClean="0"/>
              <a:t>lý</a:t>
            </a:r>
            <a:r>
              <a:rPr lang="en-NZ" i="1" dirty="0" smtClean="0"/>
              <a:t>, </a:t>
            </a:r>
            <a:r>
              <a:rPr lang="en-NZ" i="1" dirty="0" err="1" smtClean="0"/>
              <a:t>giám</a:t>
            </a:r>
            <a:r>
              <a:rPr lang="en-NZ" i="1" dirty="0" smtClean="0"/>
              <a:t> </a:t>
            </a:r>
            <a:r>
              <a:rPr lang="en-NZ" i="1" dirty="0" err="1" smtClean="0"/>
              <a:t>sát</a:t>
            </a:r>
            <a:endParaRPr lang="en-NZ" i="1" dirty="0" smtClean="0"/>
          </a:p>
          <a:p>
            <a:pPr>
              <a:buNone/>
            </a:pPr>
            <a:r>
              <a:rPr lang="en-NZ" i="1" dirty="0" smtClean="0"/>
              <a:t>	</a:t>
            </a:r>
            <a:r>
              <a:rPr lang="en-NZ" i="1" dirty="0" smtClean="0"/>
              <a:t>- </a:t>
            </a:r>
            <a:r>
              <a:rPr lang="en-NZ" i="1" dirty="0" err="1" smtClean="0"/>
              <a:t>Điều</a:t>
            </a:r>
            <a:r>
              <a:rPr lang="en-NZ" i="1" dirty="0" smtClean="0"/>
              <a:t> </a:t>
            </a:r>
            <a:r>
              <a:rPr lang="en-NZ" i="1" dirty="0" err="1" smtClean="0"/>
              <a:t>kiện</a:t>
            </a:r>
            <a:r>
              <a:rPr lang="en-NZ" i="1" dirty="0" smtClean="0"/>
              <a:t> </a:t>
            </a:r>
            <a:r>
              <a:rPr lang="en-NZ" i="1" dirty="0" err="1" smtClean="0"/>
              <a:t>làm</a:t>
            </a:r>
            <a:r>
              <a:rPr lang="en-NZ" i="1" dirty="0" smtClean="0"/>
              <a:t> </a:t>
            </a:r>
            <a:r>
              <a:rPr lang="en-NZ" i="1" dirty="0" err="1" smtClean="0"/>
              <a:t>việc</a:t>
            </a:r>
            <a:r>
              <a:rPr lang="en-NZ" i="1" dirty="0" smtClean="0"/>
              <a:t> </a:t>
            </a:r>
          </a:p>
          <a:p>
            <a:r>
              <a:rPr lang="en-NZ" dirty="0" smtClean="0"/>
              <a:t>M</a:t>
            </a:r>
            <a:r>
              <a:rPr lang="vi-VN" dirty="0" smtClean="0"/>
              <a:t>ọi </a:t>
            </a:r>
            <a:r>
              <a:rPr lang="en-NZ" dirty="0" err="1" smtClean="0"/>
              <a:t>người</a:t>
            </a:r>
            <a:r>
              <a:rPr lang="en-NZ" dirty="0" smtClean="0"/>
              <a:t> </a:t>
            </a:r>
            <a:r>
              <a:rPr lang="en-NZ" dirty="0" err="1" smtClean="0"/>
              <a:t>đều</a:t>
            </a:r>
            <a:r>
              <a:rPr lang="en-NZ" dirty="0" smtClean="0"/>
              <a:t> </a:t>
            </a:r>
            <a:r>
              <a:rPr lang="vi-VN" dirty="0" smtClean="0"/>
              <a:t>mong nhận </a:t>
            </a:r>
            <a:r>
              <a:rPr lang="vi-VN" dirty="0" smtClean="0"/>
              <a:t>được tiền lương tương xứng với sức lực của họ, công ty được quản trị một cách hợp lý và điều kiện làm việc </a:t>
            </a:r>
            <a:r>
              <a:rPr lang="vi-VN" dirty="0" smtClean="0"/>
              <a:t>được </a:t>
            </a:r>
            <a:r>
              <a:rPr lang="vi-VN" dirty="0" smtClean="0"/>
              <a:t>thoải mái. </a:t>
            </a:r>
            <a:endParaRPr lang="en-NZ" dirty="0" smtClean="0"/>
          </a:p>
          <a:p>
            <a:r>
              <a:rPr lang="vi-VN" dirty="0" smtClean="0"/>
              <a:t>Khi </a:t>
            </a:r>
            <a:r>
              <a:rPr lang="vi-VN" dirty="0" smtClean="0"/>
              <a:t>các yếu tố này được thỏa mãn, đôi khi những người công nhân lại coi đó là điều tất nhiên. Nhưng nếu không có chúng, họ sẽ trở nên bất mãn và đo đó, sản xuất bị giảm sút.</a:t>
            </a:r>
            <a:endParaRPr lang="en-NZ"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576064"/>
          </a:xfrm>
        </p:spPr>
        <p:txBody>
          <a:bodyPr>
            <a:normAutofit fontScale="90000"/>
          </a:bodyPr>
          <a:lstStyle/>
          <a:p>
            <a:r>
              <a:rPr lang="en-NZ" dirty="0" err="1" smtClean="0">
                <a:solidFill>
                  <a:schemeClr val="tx1"/>
                </a:solidFill>
              </a:rPr>
              <a:t>Hai</a:t>
            </a:r>
            <a:r>
              <a:rPr lang="en-NZ" dirty="0" smtClean="0">
                <a:solidFill>
                  <a:schemeClr val="tx1"/>
                </a:solidFill>
              </a:rPr>
              <a:t> </a:t>
            </a:r>
            <a:r>
              <a:rPr lang="en-NZ" dirty="0" err="1" smtClean="0">
                <a:solidFill>
                  <a:schemeClr val="tx1"/>
                </a:solidFill>
              </a:rPr>
              <a:t>hệ</a:t>
            </a:r>
            <a:r>
              <a:rPr lang="en-NZ" dirty="0" smtClean="0">
                <a:solidFill>
                  <a:schemeClr val="tx1"/>
                </a:solidFill>
              </a:rPr>
              <a:t> </a:t>
            </a:r>
            <a:r>
              <a:rPr lang="en-NZ" dirty="0" err="1" smtClean="0">
                <a:solidFill>
                  <a:schemeClr val="tx1"/>
                </a:solidFill>
              </a:rPr>
              <a:t>thống</a:t>
            </a:r>
            <a:endParaRPr lang="en-NZ" dirty="0">
              <a:solidFill>
                <a:schemeClr val="tx1"/>
              </a:solidFill>
            </a:endParaRPr>
          </a:p>
        </p:txBody>
      </p:sp>
      <p:sp>
        <p:nvSpPr>
          <p:cNvPr id="3" name="Content Placeholder 2"/>
          <p:cNvSpPr>
            <a:spLocks noGrp="1"/>
          </p:cNvSpPr>
          <p:nvPr>
            <p:ph idx="1"/>
          </p:nvPr>
        </p:nvSpPr>
        <p:spPr>
          <a:xfrm>
            <a:off x="457200" y="980728"/>
            <a:ext cx="8229600" cy="5343872"/>
          </a:xfrm>
        </p:spPr>
        <p:txBody>
          <a:bodyPr/>
          <a:lstStyle/>
          <a:p>
            <a:r>
              <a:rPr lang="en-NZ" dirty="0" err="1" smtClean="0">
                <a:solidFill>
                  <a:srgbClr val="FFFF00"/>
                </a:solidFill>
              </a:rPr>
              <a:t>Hệ</a:t>
            </a:r>
            <a:r>
              <a:rPr lang="en-NZ" dirty="0" smtClean="0">
                <a:solidFill>
                  <a:srgbClr val="FFFF00"/>
                </a:solidFill>
              </a:rPr>
              <a:t> </a:t>
            </a:r>
            <a:r>
              <a:rPr lang="en-NZ" dirty="0" err="1" smtClean="0">
                <a:solidFill>
                  <a:srgbClr val="FFFF00"/>
                </a:solidFill>
              </a:rPr>
              <a:t>thống</a:t>
            </a:r>
            <a:r>
              <a:rPr lang="en-NZ" dirty="0" smtClean="0">
                <a:solidFill>
                  <a:srgbClr val="FFFF00"/>
                </a:solidFill>
              </a:rPr>
              <a:t> </a:t>
            </a:r>
            <a:r>
              <a:rPr lang="vi-VN" dirty="0" smtClean="0">
                <a:solidFill>
                  <a:srgbClr val="FFFF00"/>
                </a:solidFill>
              </a:rPr>
              <a:t>các </a:t>
            </a:r>
            <a:r>
              <a:rPr lang="vi-VN" dirty="0" smtClean="0">
                <a:solidFill>
                  <a:srgbClr val="FFFF00"/>
                </a:solidFill>
              </a:rPr>
              <a:t>yếu tố </a:t>
            </a:r>
            <a:r>
              <a:rPr lang="vi-VN" dirty="0" smtClean="0">
                <a:solidFill>
                  <a:srgbClr val="FFFF00"/>
                </a:solidFill>
              </a:rPr>
              <a:t>thúc </a:t>
            </a:r>
            <a:r>
              <a:rPr lang="vi-VN" dirty="0" smtClean="0">
                <a:solidFill>
                  <a:srgbClr val="FFFF00"/>
                </a:solidFill>
              </a:rPr>
              <a:t>đẩy thật </a:t>
            </a:r>
            <a:r>
              <a:rPr lang="vi-VN" dirty="0" smtClean="0">
                <a:solidFill>
                  <a:srgbClr val="FFFF00"/>
                </a:solidFill>
              </a:rPr>
              <a:t>sự</a:t>
            </a:r>
            <a:r>
              <a:rPr lang="en-NZ" dirty="0" smtClean="0">
                <a:solidFill>
                  <a:srgbClr val="FFFF00"/>
                </a:solidFill>
              </a:rPr>
              <a:t>:</a:t>
            </a:r>
            <a:r>
              <a:rPr lang="vi-VN" dirty="0" smtClean="0"/>
              <a:t>Các yếu tố thúc đẩy là những yếu tố liên quan đến nội dung công </a:t>
            </a:r>
            <a:r>
              <a:rPr lang="vi-VN" dirty="0" smtClean="0"/>
              <a:t>việc</a:t>
            </a:r>
            <a:r>
              <a:rPr lang="en-NZ" dirty="0" smtClean="0"/>
              <a:t>:</a:t>
            </a:r>
            <a:endParaRPr lang="en-NZ" dirty="0" smtClean="0">
              <a:solidFill>
                <a:srgbClr val="FFFF00"/>
              </a:solidFill>
            </a:endParaRPr>
          </a:p>
          <a:p>
            <a:pPr lvl="1">
              <a:buFontTx/>
              <a:buChar char="-"/>
            </a:pPr>
            <a:r>
              <a:rPr lang="vi-VN" i="1" dirty="0" smtClean="0"/>
              <a:t>sự </a:t>
            </a:r>
            <a:r>
              <a:rPr lang="vi-VN" i="1" dirty="0" smtClean="0"/>
              <a:t>thành đạt, </a:t>
            </a:r>
            <a:endParaRPr lang="en-NZ" i="1" dirty="0" smtClean="0"/>
          </a:p>
          <a:p>
            <a:pPr lvl="1">
              <a:buFontTx/>
              <a:buChar char="-"/>
            </a:pPr>
            <a:r>
              <a:rPr lang="vi-VN" i="1" dirty="0" smtClean="0"/>
              <a:t>những </a:t>
            </a:r>
            <a:r>
              <a:rPr lang="vi-VN" i="1" dirty="0" smtClean="0"/>
              <a:t>thách thức, trách nhiệm, </a:t>
            </a:r>
            <a:endParaRPr lang="en-NZ" i="1" dirty="0" smtClean="0"/>
          </a:p>
          <a:p>
            <a:pPr lvl="1">
              <a:buFontTx/>
              <a:buChar char="-"/>
            </a:pPr>
            <a:r>
              <a:rPr lang="vi-VN" i="1" dirty="0" smtClean="0"/>
              <a:t>sự </a:t>
            </a:r>
            <a:r>
              <a:rPr lang="vi-VN" i="1" dirty="0" smtClean="0"/>
              <a:t>thăng tiến và sự phát triển</a:t>
            </a:r>
            <a:r>
              <a:rPr lang="vi-VN" dirty="0" smtClean="0"/>
              <a:t>. </a:t>
            </a:r>
            <a:endParaRPr lang="en-NZ" dirty="0" smtClean="0"/>
          </a:p>
          <a:p>
            <a:r>
              <a:rPr lang="vi-VN" dirty="0" smtClean="0"/>
              <a:t>Khi </a:t>
            </a:r>
            <a:r>
              <a:rPr lang="vi-VN" dirty="0" smtClean="0"/>
              <a:t>thiếu vắng các yếu tố thúc đẩy, người công nhân sẽ biểu lộ sự không hài lòng, lười biếng và thiếu sự thích thú làm việc. Những điều này gây ra sự bất ổn về mặt tinh thần.</a:t>
            </a:r>
            <a:br>
              <a:rPr lang="vi-VN" dirty="0" smtClean="0"/>
            </a:br>
            <a:endParaRPr lang="en-NZ"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20080"/>
          </a:xfrm>
        </p:spPr>
        <p:txBody>
          <a:bodyPr>
            <a:normAutofit fontScale="90000"/>
          </a:bodyPr>
          <a:lstStyle/>
          <a:p>
            <a:r>
              <a:rPr lang="en-NZ" dirty="0" err="1" smtClean="0"/>
              <a:t>Quan</a:t>
            </a:r>
            <a:r>
              <a:rPr lang="en-NZ" dirty="0" smtClean="0"/>
              <a:t> </a:t>
            </a:r>
            <a:r>
              <a:rPr lang="en-NZ" dirty="0" err="1" smtClean="0"/>
              <a:t>sát</a:t>
            </a:r>
            <a:r>
              <a:rPr lang="en-NZ" dirty="0" smtClean="0"/>
              <a:t> </a:t>
            </a:r>
            <a:r>
              <a:rPr lang="en-NZ" dirty="0" err="1" smtClean="0"/>
              <a:t>của</a:t>
            </a:r>
            <a:r>
              <a:rPr lang="en-NZ" dirty="0" smtClean="0"/>
              <a:t> Herzberg </a:t>
            </a:r>
            <a:endParaRPr lang="en-NZ" dirty="0"/>
          </a:p>
        </p:txBody>
      </p:sp>
      <p:sp>
        <p:nvSpPr>
          <p:cNvPr id="3" name="Content Placeholder 2"/>
          <p:cNvSpPr>
            <a:spLocks noGrp="1"/>
          </p:cNvSpPr>
          <p:nvPr>
            <p:ph idx="1"/>
          </p:nvPr>
        </p:nvSpPr>
        <p:spPr>
          <a:xfrm>
            <a:off x="457200" y="1124744"/>
            <a:ext cx="8229600" cy="5400600"/>
          </a:xfrm>
        </p:spPr>
        <p:txBody>
          <a:bodyPr>
            <a:normAutofit fontScale="92500"/>
          </a:bodyPr>
          <a:lstStyle/>
          <a:p>
            <a:r>
              <a:rPr lang="vi-VN" dirty="0" smtClean="0"/>
              <a:t>Herzberg quan sát thấy rằng trong nhiều công ty, các nhà quản trị cố gắng cải thiện các yếu tố duy trì và hy vọng nhân viên dưới quyền họ sẽ được thỏa mãn nhiều hơn trong công việc, nhưng họ đã thất vọng. Ông đã đề nghị rằng, nên cải thiện các yếu tố thúc đẩy nếu các nhà quản trị mong muốn có sự hưởng ứng tích cực của công nhân.</a:t>
            </a:r>
          </a:p>
          <a:p>
            <a:r>
              <a:rPr lang="vi-VN" dirty="0" smtClean="0"/>
              <a:t>Herzberg đưa ra một chương trình </a:t>
            </a:r>
            <a:r>
              <a:rPr lang="vi-VN" dirty="0" smtClean="0">
                <a:solidFill>
                  <a:srgbClr val="FFFF00"/>
                </a:solidFill>
              </a:rPr>
              <a:t>làm phong phú công việc </a:t>
            </a:r>
            <a:r>
              <a:rPr lang="vi-VN" dirty="0" smtClean="0"/>
              <a:t>như một phương pháp áp dụng lý thuyết các yếu tố thúc đẩy của ông. Chương trình này bao gồm việc tạo cho công việc có nhiều thách thức hơn bằng cách cho phép nhân viên tham gia một cách tích cực hơn và có sự tự quản nhiều hơn trong công việc của họ. Chính điều này sẽ đem lại cho họ cảm giác về sự hoàn thành và được thỏa mãn nhiều hơn.</a:t>
            </a:r>
          </a:p>
          <a:p>
            <a:endParaRPr lang="en-NZ"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fontScale="90000"/>
          </a:bodyPr>
          <a:lstStyle/>
          <a:p>
            <a:r>
              <a:rPr lang="en-NZ" dirty="0" smtClean="0"/>
              <a:t>NỘI DUNG</a:t>
            </a:r>
            <a:endParaRPr lang="en-NZ" dirty="0"/>
          </a:p>
        </p:txBody>
      </p:sp>
      <p:sp>
        <p:nvSpPr>
          <p:cNvPr id="3" name="Content Placeholder 2"/>
          <p:cNvSpPr>
            <a:spLocks noGrp="1"/>
          </p:cNvSpPr>
          <p:nvPr>
            <p:ph idx="1"/>
          </p:nvPr>
        </p:nvSpPr>
        <p:spPr>
          <a:xfrm>
            <a:off x="457200" y="1935480"/>
            <a:ext cx="7499176" cy="4389120"/>
          </a:xfrm>
        </p:spPr>
        <p:txBody>
          <a:bodyPr/>
          <a:lstStyle/>
          <a:p>
            <a:pPr marL="514350" indent="-514350">
              <a:buFont typeface="+mj-lt"/>
              <a:buAutoNum type="arabicPeriod"/>
            </a:pPr>
            <a:r>
              <a:rPr lang="en-NZ" dirty="0" smtClean="0"/>
              <a:t>ĐỘNG LỰC LAO ĐỘNG</a:t>
            </a:r>
          </a:p>
          <a:p>
            <a:pPr marL="514350" indent="-514350">
              <a:buFont typeface="+mj-lt"/>
              <a:buAutoNum type="arabicPeriod"/>
            </a:pPr>
            <a:r>
              <a:rPr lang="en-NZ" dirty="0" smtClean="0"/>
              <a:t>CÁC YẾU TỐ ẢNH HƯỞNG TỚI ĐỘNG LỰC LAO ĐỘNG</a:t>
            </a:r>
          </a:p>
          <a:p>
            <a:pPr marL="514350" indent="-514350">
              <a:buFont typeface="+mj-lt"/>
              <a:buAutoNum type="arabicPeriod"/>
            </a:pPr>
            <a:r>
              <a:rPr lang="en-NZ" dirty="0" smtClean="0"/>
              <a:t>CÁC HỌC THUYẾT VỀ NHU CẦU CỦA NGƯỜI LAO ĐỘNG</a:t>
            </a:r>
          </a:p>
          <a:p>
            <a:pPr marL="514350" indent="-514350">
              <a:buFont typeface="+mj-lt"/>
              <a:buAutoNum type="arabicPeriod"/>
            </a:pPr>
            <a:r>
              <a:rPr lang="en-NZ" dirty="0" smtClean="0"/>
              <a:t>PHƯƠNG HƯỚNG TẠO ĐỘNG LỰC LAO ĐỘNG</a:t>
            </a:r>
          </a:p>
          <a:p>
            <a:pPr marL="514350" indent="-514350">
              <a:buNone/>
            </a:pPr>
            <a:endParaRPr lang="en-NZ"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288032"/>
          </a:xfrm>
        </p:spPr>
        <p:txBody>
          <a:bodyPr>
            <a:normAutofit fontScale="90000"/>
          </a:bodyPr>
          <a:lstStyle/>
          <a:p>
            <a:endParaRPr lang="en-NZ" dirty="0"/>
          </a:p>
        </p:txBody>
      </p:sp>
      <p:sp>
        <p:nvSpPr>
          <p:cNvPr id="3" name="Content Placeholder 2"/>
          <p:cNvSpPr>
            <a:spLocks noGrp="1"/>
          </p:cNvSpPr>
          <p:nvPr>
            <p:ph idx="1"/>
          </p:nvPr>
        </p:nvSpPr>
        <p:spPr>
          <a:xfrm>
            <a:off x="0" y="764704"/>
            <a:ext cx="9144000" cy="6093296"/>
          </a:xfrm>
        </p:spPr>
        <p:txBody>
          <a:bodyPr>
            <a:normAutofit fontScale="92500" lnSpcReduction="20000"/>
          </a:bodyPr>
          <a:lstStyle/>
          <a:p>
            <a:pPr>
              <a:buNone/>
            </a:pPr>
            <a:r>
              <a:rPr lang="vi-VN" dirty="0" smtClean="0"/>
              <a:t>Ba thuật ngữ: làm phong phú, khuếch trương hay luân phiên công việc thường được sử đụng thay thế lẫn nhau, mặc dù giữa chúng có những khác biệt </a:t>
            </a:r>
            <a:r>
              <a:rPr lang="vi-VN" dirty="0" smtClean="0"/>
              <a:t>nhỏ</a:t>
            </a:r>
            <a:endParaRPr lang="en-NZ" dirty="0" smtClean="0"/>
          </a:p>
          <a:p>
            <a:r>
              <a:rPr lang="vi-VN" dirty="0" smtClean="0"/>
              <a:t> </a:t>
            </a:r>
            <a:r>
              <a:rPr lang="vi-VN" dirty="0" smtClean="0">
                <a:solidFill>
                  <a:srgbClr val="FFFF00"/>
                </a:solidFill>
              </a:rPr>
              <a:t>Sự khuếch trương công việc </a:t>
            </a:r>
            <a:r>
              <a:rPr lang="vi-VN" dirty="0" smtClean="0"/>
              <a:t>bao gồm mở rộng theo chiều ngang các nhiệm vụ của người công nhân bằng cách thực hiện các nhiệm. vụ tương tự khác. </a:t>
            </a:r>
            <a:endParaRPr lang="en-NZ" dirty="0" smtClean="0"/>
          </a:p>
          <a:p>
            <a:r>
              <a:rPr lang="vi-VN" dirty="0" smtClean="0">
                <a:solidFill>
                  <a:srgbClr val="FFFF00"/>
                </a:solidFill>
              </a:rPr>
              <a:t>Làm </a:t>
            </a:r>
            <a:r>
              <a:rPr lang="vi-VN" dirty="0" smtClean="0">
                <a:solidFill>
                  <a:srgbClr val="FFFF00"/>
                </a:solidFill>
              </a:rPr>
              <a:t>phong phú công việc </a:t>
            </a:r>
            <a:r>
              <a:rPr lang="vi-VN" dirty="0" smtClean="0"/>
              <a:t>bao gồm mở rộng theo chiều dọc các nhiệm vụ của người </a:t>
            </a:r>
            <a:r>
              <a:rPr lang="en-NZ" dirty="0" smtClean="0"/>
              <a:t>LĐ</a:t>
            </a:r>
            <a:r>
              <a:rPr lang="vi-VN" dirty="0" smtClean="0"/>
              <a:t>, </a:t>
            </a:r>
            <a:r>
              <a:rPr lang="vi-VN" dirty="0" smtClean="0"/>
              <a:t>bằng cách giao cho anh ta thực hiện một số công việc mà trước đây người phụ trách anh ta đã làm. Điều này cho phép anh ta lập lịch trình thực hiện các nhiệm vụ của riêng anh ta, gánh vác nhiều trách nhiệm hơn, phát triển ý thức về sự thăng tiến và trưởng thành. </a:t>
            </a:r>
            <a:endParaRPr lang="en-NZ" dirty="0" smtClean="0"/>
          </a:p>
          <a:p>
            <a:r>
              <a:rPr lang="en-NZ" dirty="0" smtClean="0">
                <a:solidFill>
                  <a:srgbClr val="FFFF00"/>
                </a:solidFill>
              </a:rPr>
              <a:t>L</a:t>
            </a:r>
            <a:r>
              <a:rPr lang="vi-VN" dirty="0" smtClean="0">
                <a:solidFill>
                  <a:srgbClr val="FFFF00"/>
                </a:solidFill>
              </a:rPr>
              <a:t>uân </a:t>
            </a:r>
            <a:r>
              <a:rPr lang="vi-VN" dirty="0" smtClean="0">
                <a:solidFill>
                  <a:srgbClr val="FFFF00"/>
                </a:solidFill>
              </a:rPr>
              <a:t>phiên công việc</a:t>
            </a:r>
            <a:r>
              <a:rPr lang="vi-VN" dirty="0" smtClean="0"/>
              <a:t>, người </a:t>
            </a:r>
            <a:r>
              <a:rPr lang="en-NZ" dirty="0" smtClean="0"/>
              <a:t>LĐ</a:t>
            </a:r>
            <a:r>
              <a:rPr lang="vi-VN" dirty="0" smtClean="0"/>
              <a:t> </a:t>
            </a:r>
            <a:r>
              <a:rPr lang="vi-VN" dirty="0" smtClean="0"/>
              <a:t>chỉ đơn giản là thay đổi công việc của anh ta với một </a:t>
            </a:r>
            <a:r>
              <a:rPr lang="en-NZ" dirty="0" err="1" smtClean="0"/>
              <a:t>nhân</a:t>
            </a:r>
            <a:r>
              <a:rPr lang="en-NZ" dirty="0" smtClean="0"/>
              <a:t> </a:t>
            </a:r>
            <a:r>
              <a:rPr lang="en-NZ" dirty="0" err="1" smtClean="0"/>
              <a:t>viên</a:t>
            </a:r>
            <a:r>
              <a:rPr lang="en-NZ" dirty="0" smtClean="0"/>
              <a:t> </a:t>
            </a:r>
            <a:r>
              <a:rPr lang="vi-VN" dirty="0" smtClean="0"/>
              <a:t>khác</a:t>
            </a:r>
            <a:r>
              <a:rPr lang="vi-VN" dirty="0" smtClean="0"/>
              <a:t>. Sự luân phiên cộng với sự thay đổi phá vỡ tính đơn điệu. Bằng sự luân phiên, người công nhân có cơ hội học hỏi những kỹ năng mới hay hiểu rõ một lĩnh vực mới của một hoạt động tương </a:t>
            </a:r>
            <a:r>
              <a:rPr lang="vi-VN" dirty="0" smtClean="0"/>
              <a:t>tự.Khi </a:t>
            </a:r>
            <a:r>
              <a:rPr lang="vi-VN" dirty="0" smtClean="0"/>
              <a:t>có yêu cầu, người </a:t>
            </a:r>
            <a:r>
              <a:rPr lang="en-NZ" dirty="0" smtClean="0"/>
              <a:t>LĐ</a:t>
            </a:r>
            <a:r>
              <a:rPr lang="vi-VN" dirty="0" smtClean="0"/>
              <a:t> </a:t>
            </a:r>
            <a:r>
              <a:rPr lang="vi-VN" dirty="0" smtClean="0"/>
              <a:t>có thể thay thế cho đồng nghiệp.</a:t>
            </a:r>
          </a:p>
          <a:p>
            <a:endParaRPr lang="en-NZ"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792088"/>
          </a:xfrm>
        </p:spPr>
        <p:txBody>
          <a:bodyPr>
            <a:normAutofit fontScale="90000"/>
          </a:bodyPr>
          <a:lstStyle/>
          <a:p>
            <a:r>
              <a:rPr lang="en-NZ" dirty="0" err="1" smtClean="0">
                <a:solidFill>
                  <a:srgbClr val="FFFF00"/>
                </a:solidFill>
              </a:rPr>
              <a:t>Thuyết</a:t>
            </a:r>
            <a:r>
              <a:rPr lang="en-NZ" dirty="0" smtClean="0">
                <a:solidFill>
                  <a:srgbClr val="FFFF00"/>
                </a:solidFill>
              </a:rPr>
              <a:t> </a:t>
            </a:r>
            <a:r>
              <a:rPr lang="en-NZ" dirty="0" err="1" smtClean="0">
                <a:solidFill>
                  <a:srgbClr val="FFFF00"/>
                </a:solidFill>
              </a:rPr>
              <a:t>đặt</a:t>
            </a:r>
            <a:r>
              <a:rPr lang="en-NZ" dirty="0" smtClean="0">
                <a:solidFill>
                  <a:srgbClr val="FFFF00"/>
                </a:solidFill>
              </a:rPr>
              <a:t> </a:t>
            </a:r>
            <a:r>
              <a:rPr lang="en-NZ" dirty="0" err="1" smtClean="0">
                <a:solidFill>
                  <a:srgbClr val="FFFF00"/>
                </a:solidFill>
              </a:rPr>
              <a:t>mục</a:t>
            </a:r>
            <a:r>
              <a:rPr lang="en-NZ" dirty="0" smtClean="0">
                <a:solidFill>
                  <a:srgbClr val="FFFF00"/>
                </a:solidFill>
              </a:rPr>
              <a:t> </a:t>
            </a:r>
            <a:r>
              <a:rPr lang="en-NZ" dirty="0" err="1" smtClean="0">
                <a:solidFill>
                  <a:srgbClr val="FFFF00"/>
                </a:solidFill>
              </a:rPr>
              <a:t>tiêu</a:t>
            </a:r>
            <a:r>
              <a:rPr lang="en-NZ" dirty="0" smtClean="0">
                <a:solidFill>
                  <a:srgbClr val="FFFF00"/>
                </a:solidFill>
              </a:rPr>
              <a:t> (Locke)</a:t>
            </a:r>
            <a:endParaRPr lang="en-NZ" dirty="0">
              <a:solidFill>
                <a:srgbClr val="FFFF00"/>
              </a:solidFill>
            </a:endParaRPr>
          </a:p>
        </p:txBody>
      </p:sp>
      <p:sp>
        <p:nvSpPr>
          <p:cNvPr id="3" name="Content Placeholder 2"/>
          <p:cNvSpPr>
            <a:spLocks noGrp="1"/>
          </p:cNvSpPr>
          <p:nvPr>
            <p:ph idx="1"/>
          </p:nvPr>
        </p:nvSpPr>
        <p:spPr>
          <a:xfrm>
            <a:off x="457200" y="1628800"/>
            <a:ext cx="8229600" cy="4695800"/>
          </a:xfrm>
        </p:spPr>
        <p:txBody>
          <a:bodyPr>
            <a:normAutofit/>
          </a:bodyPr>
          <a:lstStyle/>
          <a:p>
            <a:r>
              <a:rPr lang="en-NZ" sz="2800" dirty="0" err="1" smtClean="0"/>
              <a:t>Các</a:t>
            </a:r>
            <a:r>
              <a:rPr lang="en-NZ" sz="2800" dirty="0" smtClean="0"/>
              <a:t> </a:t>
            </a:r>
            <a:r>
              <a:rPr lang="en-NZ" sz="2800" dirty="0" err="1" smtClean="0"/>
              <a:t>mục</a:t>
            </a:r>
            <a:r>
              <a:rPr lang="en-NZ" sz="2800" dirty="0" smtClean="0"/>
              <a:t> </a:t>
            </a:r>
            <a:r>
              <a:rPr lang="en-NZ" sz="2800" dirty="0" err="1" smtClean="0"/>
              <a:t>tiêu</a:t>
            </a:r>
            <a:r>
              <a:rPr lang="en-NZ" sz="2800" dirty="0" smtClean="0"/>
              <a:t> </a:t>
            </a:r>
            <a:r>
              <a:rPr lang="en-NZ" sz="2800" dirty="0" err="1" smtClean="0"/>
              <a:t>cụ</a:t>
            </a:r>
            <a:r>
              <a:rPr lang="en-NZ" sz="2800" dirty="0" smtClean="0"/>
              <a:t> </a:t>
            </a:r>
            <a:r>
              <a:rPr lang="en-NZ" sz="2800" dirty="0" err="1" smtClean="0"/>
              <a:t>thể</a:t>
            </a:r>
            <a:r>
              <a:rPr lang="en-NZ" sz="2800" dirty="0" smtClean="0"/>
              <a:t> </a:t>
            </a:r>
            <a:r>
              <a:rPr lang="en-NZ" sz="2800" dirty="0" err="1" smtClean="0"/>
              <a:t>và</a:t>
            </a:r>
            <a:r>
              <a:rPr lang="en-NZ" sz="2800" dirty="0" smtClean="0"/>
              <a:t> </a:t>
            </a:r>
            <a:r>
              <a:rPr lang="en-NZ" sz="2800" dirty="0" err="1" smtClean="0"/>
              <a:t>thách</a:t>
            </a:r>
            <a:r>
              <a:rPr lang="en-NZ" sz="2800" dirty="0" smtClean="0"/>
              <a:t> </a:t>
            </a:r>
            <a:r>
              <a:rPr lang="en-NZ" sz="2800" dirty="0" err="1" smtClean="0"/>
              <a:t>thức</a:t>
            </a:r>
            <a:r>
              <a:rPr lang="en-NZ" sz="2800" dirty="0" smtClean="0"/>
              <a:t> </a:t>
            </a:r>
            <a:r>
              <a:rPr lang="en-NZ" sz="2800" dirty="0" err="1" smtClean="0"/>
              <a:t>sẽ</a:t>
            </a:r>
            <a:r>
              <a:rPr lang="en-NZ" sz="2800" dirty="0" smtClean="0"/>
              <a:t> </a:t>
            </a:r>
            <a:r>
              <a:rPr lang="en-NZ" sz="2800" dirty="0" err="1" smtClean="0"/>
              <a:t>dẫn</a:t>
            </a:r>
            <a:r>
              <a:rPr lang="en-NZ" sz="2800" dirty="0" smtClean="0"/>
              <a:t> </a:t>
            </a:r>
            <a:r>
              <a:rPr lang="en-NZ" sz="2800" dirty="0" err="1" smtClean="0"/>
              <a:t>đến</a:t>
            </a:r>
            <a:r>
              <a:rPr lang="en-NZ" sz="2800" dirty="0" smtClean="0"/>
              <a:t> </a:t>
            </a:r>
            <a:r>
              <a:rPr lang="en-NZ" sz="2800" dirty="0" err="1" smtClean="0"/>
              <a:t>sự</a:t>
            </a:r>
            <a:r>
              <a:rPr lang="en-NZ" sz="2800" dirty="0" smtClean="0"/>
              <a:t> </a:t>
            </a:r>
            <a:r>
              <a:rPr lang="en-NZ" sz="2800" dirty="0" err="1" smtClean="0"/>
              <a:t>thực</a:t>
            </a:r>
            <a:r>
              <a:rPr lang="en-NZ" sz="2800" dirty="0" smtClean="0"/>
              <a:t> </a:t>
            </a:r>
            <a:r>
              <a:rPr lang="en-NZ" sz="2800" dirty="0" err="1" smtClean="0"/>
              <a:t>hiện</a:t>
            </a:r>
            <a:r>
              <a:rPr lang="en-NZ" sz="2800" dirty="0" smtClean="0"/>
              <a:t> </a:t>
            </a:r>
            <a:r>
              <a:rPr lang="en-NZ" sz="2800" dirty="0" err="1" smtClean="0"/>
              <a:t>công</a:t>
            </a:r>
            <a:r>
              <a:rPr lang="en-NZ" sz="2800" dirty="0" smtClean="0"/>
              <a:t> </a:t>
            </a:r>
            <a:r>
              <a:rPr lang="en-NZ" sz="2800" dirty="0" err="1" smtClean="0"/>
              <a:t>việc</a:t>
            </a:r>
            <a:r>
              <a:rPr lang="en-NZ" sz="2800" dirty="0" smtClean="0"/>
              <a:t> </a:t>
            </a:r>
            <a:r>
              <a:rPr lang="en-NZ" sz="2800" dirty="0" err="1" smtClean="0"/>
              <a:t>tốt</a:t>
            </a:r>
            <a:r>
              <a:rPr lang="en-NZ" sz="2800" dirty="0" smtClean="0"/>
              <a:t> </a:t>
            </a:r>
            <a:r>
              <a:rPr lang="en-NZ" sz="2800" dirty="0" err="1" smtClean="0"/>
              <a:t>hơn</a:t>
            </a:r>
            <a:r>
              <a:rPr lang="en-NZ" sz="2800" dirty="0" smtClean="0"/>
              <a:t>.</a:t>
            </a:r>
          </a:p>
          <a:p>
            <a:r>
              <a:rPr lang="en-NZ" sz="2800" dirty="0" smtClean="0"/>
              <a:t>Ý </a:t>
            </a:r>
            <a:r>
              <a:rPr lang="en-NZ" sz="2800" dirty="0" err="1" smtClean="0"/>
              <a:t>đồ</a:t>
            </a:r>
            <a:r>
              <a:rPr lang="en-NZ" sz="2800" dirty="0" smtClean="0"/>
              <a:t> </a:t>
            </a:r>
            <a:r>
              <a:rPr lang="en-NZ" sz="2800" dirty="0" err="1" smtClean="0"/>
              <a:t>làm</a:t>
            </a:r>
            <a:r>
              <a:rPr lang="en-NZ" sz="2800" dirty="0" smtClean="0"/>
              <a:t> </a:t>
            </a:r>
            <a:r>
              <a:rPr lang="en-NZ" sz="2800" dirty="0" err="1" smtClean="0"/>
              <a:t>việc</a:t>
            </a:r>
            <a:r>
              <a:rPr lang="en-NZ" sz="2800" dirty="0" smtClean="0"/>
              <a:t> </a:t>
            </a:r>
            <a:r>
              <a:rPr lang="en-NZ" sz="2800" dirty="0" err="1" smtClean="0"/>
              <a:t>hướng</a:t>
            </a:r>
            <a:r>
              <a:rPr lang="en-NZ" sz="2800" dirty="0" smtClean="0"/>
              <a:t> </a:t>
            </a:r>
            <a:r>
              <a:rPr lang="en-NZ" sz="2800" dirty="0" err="1" smtClean="0"/>
              <a:t>tới</a:t>
            </a:r>
            <a:r>
              <a:rPr lang="en-NZ" sz="2800" dirty="0" smtClean="0"/>
              <a:t> </a:t>
            </a:r>
            <a:r>
              <a:rPr lang="en-NZ" sz="2800" dirty="0" err="1" smtClean="0"/>
              <a:t>mục</a:t>
            </a:r>
            <a:r>
              <a:rPr lang="en-NZ" sz="2800" dirty="0" smtClean="0"/>
              <a:t> </a:t>
            </a:r>
            <a:r>
              <a:rPr lang="en-NZ" sz="2800" dirty="0" err="1" smtClean="0"/>
              <a:t>tiêu</a:t>
            </a:r>
            <a:r>
              <a:rPr lang="en-NZ" sz="2800" dirty="0" smtClean="0"/>
              <a:t> </a:t>
            </a:r>
            <a:r>
              <a:rPr lang="en-NZ" sz="2800" dirty="0" err="1" smtClean="0"/>
              <a:t>là</a:t>
            </a:r>
            <a:r>
              <a:rPr lang="en-NZ" sz="2800" dirty="0" smtClean="0"/>
              <a:t> </a:t>
            </a:r>
            <a:r>
              <a:rPr lang="en-NZ" sz="2800" dirty="0" err="1" smtClean="0"/>
              <a:t>nguồn</a:t>
            </a:r>
            <a:r>
              <a:rPr lang="en-NZ" sz="2800" dirty="0" smtClean="0"/>
              <a:t> </a:t>
            </a:r>
            <a:r>
              <a:rPr lang="en-NZ" sz="2800" dirty="0" err="1" smtClean="0"/>
              <a:t>gốc</a:t>
            </a:r>
            <a:r>
              <a:rPr lang="en-NZ" sz="2800" dirty="0" smtClean="0"/>
              <a:t> </a:t>
            </a:r>
            <a:r>
              <a:rPr lang="en-NZ" sz="2800" dirty="0" err="1" smtClean="0"/>
              <a:t>chủ</a:t>
            </a:r>
            <a:r>
              <a:rPr lang="en-NZ" sz="2800" dirty="0" smtClean="0"/>
              <a:t> </a:t>
            </a:r>
            <a:r>
              <a:rPr lang="en-NZ" sz="2800" dirty="0" err="1" smtClean="0"/>
              <a:t>yếu</a:t>
            </a:r>
            <a:r>
              <a:rPr lang="en-NZ" sz="2800" dirty="0" smtClean="0"/>
              <a:t> </a:t>
            </a:r>
            <a:r>
              <a:rPr lang="en-NZ" sz="2800" dirty="0" err="1" smtClean="0"/>
              <a:t>của</a:t>
            </a:r>
            <a:r>
              <a:rPr lang="en-NZ" sz="2800" dirty="0" smtClean="0"/>
              <a:t> </a:t>
            </a:r>
            <a:r>
              <a:rPr lang="en-NZ" sz="2800" dirty="0" err="1" smtClean="0"/>
              <a:t>động</a:t>
            </a:r>
            <a:r>
              <a:rPr lang="en-NZ" sz="2800" dirty="0" smtClean="0"/>
              <a:t> </a:t>
            </a:r>
            <a:r>
              <a:rPr lang="en-NZ" sz="2800" dirty="0" err="1" smtClean="0"/>
              <a:t>lực</a:t>
            </a:r>
            <a:r>
              <a:rPr lang="en-NZ" sz="2800" dirty="0" smtClean="0"/>
              <a:t> </a:t>
            </a:r>
            <a:r>
              <a:rPr lang="en-NZ" sz="2800" dirty="0" err="1" smtClean="0"/>
              <a:t>lao</a:t>
            </a:r>
            <a:r>
              <a:rPr lang="en-NZ" sz="2800" dirty="0" smtClean="0"/>
              <a:t> </a:t>
            </a:r>
            <a:r>
              <a:rPr lang="en-NZ" sz="2800" dirty="0" err="1" smtClean="0"/>
              <a:t>động</a:t>
            </a:r>
            <a:r>
              <a:rPr lang="en-NZ" sz="2800" dirty="0" smtClean="0"/>
              <a:t>. </a:t>
            </a:r>
          </a:p>
          <a:p>
            <a:r>
              <a:rPr lang="en-NZ" sz="2800" dirty="0" smtClean="0">
                <a:sym typeface="Wingdings" pitchFamily="2" charset="2"/>
              </a:rPr>
              <a:t></a:t>
            </a:r>
            <a:r>
              <a:rPr lang="en-NZ" sz="2800" dirty="0" err="1" smtClean="0">
                <a:sym typeface="Wingdings" pitchFamily="2" charset="2"/>
              </a:rPr>
              <a:t>Đ</a:t>
            </a:r>
            <a:r>
              <a:rPr lang="en-NZ" sz="2800" dirty="0" err="1" smtClean="0"/>
              <a:t>ể</a:t>
            </a:r>
            <a:r>
              <a:rPr lang="en-NZ" sz="2800" dirty="0" smtClean="0"/>
              <a:t> </a:t>
            </a:r>
            <a:r>
              <a:rPr lang="en-NZ" sz="2800" dirty="0" err="1" smtClean="0"/>
              <a:t>tạo</a:t>
            </a:r>
            <a:r>
              <a:rPr lang="en-NZ" sz="2800" dirty="0" smtClean="0"/>
              <a:t> </a:t>
            </a:r>
            <a:r>
              <a:rPr lang="en-NZ" sz="2800" dirty="0" err="1" smtClean="0"/>
              <a:t>động</a:t>
            </a:r>
            <a:r>
              <a:rPr lang="en-NZ" sz="2800" dirty="0" smtClean="0"/>
              <a:t> </a:t>
            </a:r>
            <a:r>
              <a:rPr lang="en-NZ" sz="2800" dirty="0" err="1" smtClean="0"/>
              <a:t>lực</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cần</a:t>
            </a:r>
            <a:r>
              <a:rPr lang="en-NZ" sz="2800" dirty="0" smtClean="0"/>
              <a:t> </a:t>
            </a:r>
            <a:r>
              <a:rPr lang="en-NZ" sz="2800" dirty="0" err="1" smtClean="0"/>
              <a:t>có</a:t>
            </a:r>
            <a:r>
              <a:rPr lang="en-NZ" sz="2800" dirty="0" smtClean="0"/>
              <a:t> </a:t>
            </a:r>
            <a:r>
              <a:rPr lang="en-NZ" sz="2800" dirty="0" err="1" smtClean="0"/>
              <a:t>mục</a:t>
            </a:r>
            <a:r>
              <a:rPr lang="en-NZ" sz="2800" dirty="0" smtClean="0"/>
              <a:t> </a:t>
            </a:r>
            <a:r>
              <a:rPr lang="en-NZ" sz="2800" dirty="0" err="1" smtClean="0"/>
              <a:t>tiêu</a:t>
            </a:r>
            <a:r>
              <a:rPr lang="en-NZ" sz="2800" dirty="0" smtClean="0"/>
              <a:t> </a:t>
            </a:r>
            <a:r>
              <a:rPr lang="en-NZ" sz="2800" dirty="0" err="1" smtClean="0"/>
              <a:t>cụ</a:t>
            </a:r>
            <a:r>
              <a:rPr lang="en-NZ" sz="2800" dirty="0" smtClean="0"/>
              <a:t> </a:t>
            </a:r>
            <a:r>
              <a:rPr lang="en-NZ" sz="2800" dirty="0" err="1" smtClean="0"/>
              <a:t>thể</a:t>
            </a:r>
            <a:r>
              <a:rPr lang="en-NZ" sz="2800" dirty="0" smtClean="0"/>
              <a:t> </a:t>
            </a:r>
            <a:r>
              <a:rPr lang="en-NZ" sz="2800" dirty="0" err="1" smtClean="0"/>
              <a:t>và</a:t>
            </a:r>
            <a:r>
              <a:rPr lang="en-NZ" sz="2800" dirty="0" smtClean="0"/>
              <a:t> </a:t>
            </a:r>
            <a:r>
              <a:rPr lang="en-NZ" sz="2800" dirty="0" err="1" smtClean="0"/>
              <a:t>mang</a:t>
            </a:r>
            <a:r>
              <a:rPr lang="en-NZ" sz="2800" dirty="0" smtClean="0"/>
              <a:t> </a:t>
            </a:r>
            <a:r>
              <a:rPr lang="en-NZ" sz="2800" dirty="0" err="1" smtClean="0"/>
              <a:t>tính</a:t>
            </a:r>
            <a:r>
              <a:rPr lang="en-NZ" sz="2800" dirty="0" smtClean="0"/>
              <a:t> </a:t>
            </a:r>
            <a:r>
              <a:rPr lang="en-NZ" sz="2800" dirty="0" err="1" smtClean="0"/>
              <a:t>thách</a:t>
            </a:r>
            <a:r>
              <a:rPr lang="en-NZ" sz="2800" dirty="0" smtClean="0"/>
              <a:t> </a:t>
            </a:r>
            <a:r>
              <a:rPr lang="en-NZ" sz="2800" dirty="0" err="1" smtClean="0"/>
              <a:t>thức</a:t>
            </a:r>
            <a:r>
              <a:rPr lang="en-NZ" sz="2800" dirty="0" smtClean="0"/>
              <a:t> </a:t>
            </a:r>
            <a:r>
              <a:rPr lang="en-NZ" sz="2800" dirty="0" err="1" smtClean="0"/>
              <a:t>cũng</a:t>
            </a:r>
            <a:r>
              <a:rPr lang="en-NZ" sz="2800" dirty="0" smtClean="0"/>
              <a:t> </a:t>
            </a:r>
            <a:r>
              <a:rPr lang="en-NZ" sz="2800" dirty="0" err="1" smtClean="0"/>
              <a:t>như</a:t>
            </a:r>
            <a:r>
              <a:rPr lang="en-NZ" sz="2800" dirty="0" smtClean="0"/>
              <a:t> </a:t>
            </a:r>
            <a:r>
              <a:rPr lang="en-NZ" sz="2800" dirty="0" err="1" smtClean="0"/>
              <a:t>phải</a:t>
            </a:r>
            <a:r>
              <a:rPr lang="en-NZ" sz="2800" dirty="0" smtClean="0"/>
              <a:t> </a:t>
            </a:r>
            <a:r>
              <a:rPr lang="en-NZ" sz="2800" dirty="0" err="1" smtClean="0"/>
              <a:t>thu</a:t>
            </a:r>
            <a:r>
              <a:rPr lang="en-NZ" sz="2800" dirty="0" smtClean="0"/>
              <a:t> </a:t>
            </a:r>
            <a:r>
              <a:rPr lang="en-NZ" sz="2800" dirty="0" err="1" smtClean="0"/>
              <a:t>hút</a:t>
            </a:r>
            <a:r>
              <a:rPr lang="en-NZ" sz="2800" dirty="0" smtClean="0"/>
              <a:t> </a:t>
            </a:r>
            <a:r>
              <a:rPr lang="en-NZ" sz="2800" dirty="0" err="1" smtClean="0"/>
              <a:t>người</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vào</a:t>
            </a:r>
            <a:r>
              <a:rPr lang="en-NZ" sz="2800" dirty="0" smtClean="0"/>
              <a:t> </a:t>
            </a:r>
            <a:r>
              <a:rPr lang="en-NZ" sz="2800" dirty="0" err="1" smtClean="0"/>
              <a:t>việc</a:t>
            </a:r>
            <a:r>
              <a:rPr lang="en-NZ" sz="2800" dirty="0" smtClean="0"/>
              <a:t> </a:t>
            </a:r>
            <a:r>
              <a:rPr lang="en-NZ" sz="2800" dirty="0" err="1" smtClean="0"/>
              <a:t>đặt</a:t>
            </a:r>
            <a:r>
              <a:rPr lang="en-NZ" sz="2800" dirty="0" smtClean="0"/>
              <a:t> </a:t>
            </a:r>
            <a:r>
              <a:rPr lang="en-NZ" sz="2800" dirty="0" err="1" smtClean="0"/>
              <a:t>mục</a:t>
            </a:r>
            <a:r>
              <a:rPr lang="en-NZ" sz="2800" dirty="0" smtClean="0"/>
              <a:t> </a:t>
            </a:r>
            <a:r>
              <a:rPr lang="en-NZ" sz="2800" dirty="0" err="1" smtClean="0"/>
              <a:t>tiêu</a:t>
            </a:r>
            <a:r>
              <a:rPr lang="en-NZ" sz="2800" dirty="0" smtClean="0"/>
              <a:t>.</a:t>
            </a:r>
            <a:endParaRPr lang="en-NZ" sz="2800"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864096"/>
          </a:xfrm>
        </p:spPr>
        <p:txBody>
          <a:bodyPr>
            <a:normAutofit fontScale="90000"/>
          </a:bodyPr>
          <a:lstStyle/>
          <a:p>
            <a:r>
              <a:rPr lang="en-NZ" sz="4400" dirty="0" smtClean="0"/>
              <a:t>4. CÁC PHƯƠNG HƯỚNG </a:t>
            </a:r>
            <a:br>
              <a:rPr lang="en-NZ" sz="4400" dirty="0" smtClean="0"/>
            </a:br>
            <a:r>
              <a:rPr lang="en-NZ" sz="4400" dirty="0" smtClean="0"/>
              <a:t>TẠO ĐỘNG LỰC</a:t>
            </a:r>
            <a:endParaRPr lang="en-NZ" sz="4400" dirty="0"/>
          </a:p>
        </p:txBody>
      </p:sp>
      <p:sp>
        <p:nvSpPr>
          <p:cNvPr id="3" name="Content Placeholder 2"/>
          <p:cNvSpPr>
            <a:spLocks noGrp="1"/>
          </p:cNvSpPr>
          <p:nvPr>
            <p:ph idx="1"/>
          </p:nvPr>
        </p:nvSpPr>
        <p:spPr>
          <a:xfrm>
            <a:off x="457200" y="1556792"/>
            <a:ext cx="8229600" cy="4767808"/>
          </a:xfrm>
        </p:spPr>
        <p:txBody>
          <a:bodyPr/>
          <a:lstStyle/>
          <a:p>
            <a:pPr marL="514350" indent="-514350">
              <a:buAutoNum type="arabicPeriod"/>
            </a:pPr>
            <a:r>
              <a:rPr lang="en-NZ" dirty="0" err="1" smtClean="0">
                <a:solidFill>
                  <a:srgbClr val="FFFF00"/>
                </a:solidFill>
              </a:rPr>
              <a:t>Xác</a:t>
            </a:r>
            <a:r>
              <a:rPr lang="en-NZ" dirty="0" smtClean="0">
                <a:solidFill>
                  <a:srgbClr val="FFFF00"/>
                </a:solidFill>
              </a:rPr>
              <a:t> </a:t>
            </a:r>
            <a:r>
              <a:rPr lang="en-NZ" dirty="0" err="1" smtClean="0">
                <a:solidFill>
                  <a:srgbClr val="FFFF00"/>
                </a:solidFill>
              </a:rPr>
              <a:t>định</a:t>
            </a:r>
            <a:r>
              <a:rPr lang="en-NZ" dirty="0" smtClean="0">
                <a:solidFill>
                  <a:srgbClr val="FFFF00"/>
                </a:solidFill>
              </a:rPr>
              <a:t> </a:t>
            </a:r>
            <a:r>
              <a:rPr lang="en-NZ" dirty="0" err="1" smtClean="0">
                <a:solidFill>
                  <a:srgbClr val="FFFF00"/>
                </a:solidFill>
              </a:rPr>
              <a:t>nhiệm</a:t>
            </a:r>
            <a:r>
              <a:rPr lang="en-NZ" dirty="0" smtClean="0">
                <a:solidFill>
                  <a:srgbClr val="FFFF00"/>
                </a:solidFill>
              </a:rPr>
              <a:t> </a:t>
            </a:r>
            <a:r>
              <a:rPr lang="en-NZ" dirty="0" err="1" smtClean="0">
                <a:solidFill>
                  <a:srgbClr val="FFFF00"/>
                </a:solidFill>
              </a:rPr>
              <a:t>vụ</a:t>
            </a:r>
            <a:r>
              <a:rPr lang="en-NZ" dirty="0" smtClean="0">
                <a:solidFill>
                  <a:srgbClr val="FFFF00"/>
                </a:solidFill>
              </a:rPr>
              <a:t> </a:t>
            </a:r>
            <a:r>
              <a:rPr lang="en-NZ" dirty="0" err="1" smtClean="0">
                <a:solidFill>
                  <a:srgbClr val="FFFF00"/>
                </a:solidFill>
              </a:rPr>
              <a:t>và</a:t>
            </a:r>
            <a:r>
              <a:rPr lang="en-NZ" dirty="0" smtClean="0">
                <a:solidFill>
                  <a:srgbClr val="FFFF00"/>
                </a:solidFill>
              </a:rPr>
              <a:t> </a:t>
            </a:r>
            <a:r>
              <a:rPr lang="en-NZ" dirty="0" err="1" smtClean="0">
                <a:solidFill>
                  <a:srgbClr val="FFFF00"/>
                </a:solidFill>
              </a:rPr>
              <a:t>tiêu</a:t>
            </a:r>
            <a:r>
              <a:rPr lang="en-NZ" dirty="0" smtClean="0">
                <a:solidFill>
                  <a:srgbClr val="FFFF00"/>
                </a:solidFill>
              </a:rPr>
              <a:t> </a:t>
            </a:r>
            <a:r>
              <a:rPr lang="en-NZ" dirty="0" err="1" smtClean="0">
                <a:solidFill>
                  <a:srgbClr val="FFFF00"/>
                </a:solidFill>
              </a:rPr>
              <a:t>chuẩn</a:t>
            </a:r>
            <a:r>
              <a:rPr lang="en-NZ" dirty="0" smtClean="0">
                <a:solidFill>
                  <a:srgbClr val="FFFF00"/>
                </a:solidFill>
              </a:rPr>
              <a:t> </a:t>
            </a:r>
            <a:r>
              <a:rPr lang="en-NZ" dirty="0" err="1" smtClean="0">
                <a:solidFill>
                  <a:srgbClr val="FFFF00"/>
                </a:solidFill>
              </a:rPr>
              <a:t>thực</a:t>
            </a:r>
            <a:r>
              <a:rPr lang="en-NZ" dirty="0" smtClean="0">
                <a:solidFill>
                  <a:srgbClr val="FFFF00"/>
                </a:solidFill>
              </a:rPr>
              <a:t> </a:t>
            </a:r>
            <a:r>
              <a:rPr lang="en-NZ" dirty="0" err="1" smtClean="0">
                <a:solidFill>
                  <a:srgbClr val="FFFF00"/>
                </a:solidFill>
              </a:rPr>
              <a:t>hiện</a:t>
            </a:r>
            <a:r>
              <a:rPr lang="en-NZ" dirty="0" smtClean="0">
                <a:solidFill>
                  <a:srgbClr val="FFFF00"/>
                </a:solidFill>
              </a:rPr>
              <a:t> </a:t>
            </a:r>
            <a:r>
              <a:rPr lang="en-NZ" dirty="0" err="1" smtClean="0">
                <a:solidFill>
                  <a:srgbClr val="FFFF00"/>
                </a:solidFill>
              </a:rPr>
              <a:t>công</a:t>
            </a:r>
            <a:r>
              <a:rPr lang="en-NZ" dirty="0" smtClean="0">
                <a:solidFill>
                  <a:srgbClr val="FFFF00"/>
                </a:solidFill>
              </a:rPr>
              <a:t> </a:t>
            </a:r>
            <a:r>
              <a:rPr lang="en-NZ" dirty="0" err="1" smtClean="0">
                <a:solidFill>
                  <a:srgbClr val="FFFF00"/>
                </a:solidFill>
              </a:rPr>
              <a:t>việc</a:t>
            </a:r>
            <a:r>
              <a:rPr lang="en-NZ" dirty="0" smtClean="0">
                <a:solidFill>
                  <a:srgbClr val="FFFF00"/>
                </a:solidFill>
              </a:rPr>
              <a:t> </a:t>
            </a:r>
            <a:r>
              <a:rPr lang="en-NZ" dirty="0" err="1" smtClean="0">
                <a:solidFill>
                  <a:srgbClr val="FFFF00"/>
                </a:solidFill>
              </a:rPr>
              <a:t>cho</a:t>
            </a:r>
            <a:r>
              <a:rPr lang="en-NZ" dirty="0" smtClean="0">
                <a:solidFill>
                  <a:srgbClr val="FFFF00"/>
                </a:solidFill>
              </a:rPr>
              <a:t> </a:t>
            </a:r>
            <a:r>
              <a:rPr lang="en-NZ" dirty="0" err="1" smtClean="0">
                <a:solidFill>
                  <a:srgbClr val="FFFF00"/>
                </a:solidFill>
              </a:rPr>
              <a:t>nhân</a:t>
            </a:r>
            <a:r>
              <a:rPr lang="en-NZ" dirty="0" smtClean="0">
                <a:solidFill>
                  <a:srgbClr val="FFFF00"/>
                </a:solidFill>
              </a:rPr>
              <a:t> </a:t>
            </a:r>
            <a:r>
              <a:rPr lang="en-NZ" dirty="0" err="1" smtClean="0">
                <a:solidFill>
                  <a:srgbClr val="FFFF00"/>
                </a:solidFill>
              </a:rPr>
              <a:t>viên</a:t>
            </a:r>
            <a:r>
              <a:rPr lang="en-NZ" dirty="0" smtClean="0">
                <a:solidFill>
                  <a:srgbClr val="FFFF00"/>
                </a:solidFill>
              </a:rPr>
              <a:t>:</a:t>
            </a:r>
          </a:p>
          <a:p>
            <a:pPr marL="514350" indent="-514350">
              <a:buFontTx/>
              <a:buChar char="-"/>
            </a:pPr>
            <a:r>
              <a:rPr lang="en-NZ" dirty="0" err="1" smtClean="0"/>
              <a:t>Xác</a:t>
            </a:r>
            <a:r>
              <a:rPr lang="en-NZ" dirty="0" smtClean="0"/>
              <a:t> </a:t>
            </a:r>
            <a:r>
              <a:rPr lang="en-NZ" dirty="0" err="1" smtClean="0"/>
              <a:t>định</a:t>
            </a:r>
            <a:r>
              <a:rPr lang="en-NZ" dirty="0" smtClean="0"/>
              <a:t> </a:t>
            </a:r>
            <a:r>
              <a:rPr lang="en-NZ" dirty="0" err="1" smtClean="0"/>
              <a:t>mục</a:t>
            </a:r>
            <a:r>
              <a:rPr lang="en-NZ" dirty="0" smtClean="0"/>
              <a:t> </a:t>
            </a:r>
            <a:r>
              <a:rPr lang="en-NZ" dirty="0" err="1" smtClean="0"/>
              <a:t>tiêu</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và</a:t>
            </a:r>
            <a:r>
              <a:rPr lang="en-NZ" dirty="0" smtClean="0"/>
              <a:t> </a:t>
            </a:r>
            <a:r>
              <a:rPr lang="en-NZ" dirty="0" err="1" smtClean="0"/>
              <a:t>làm</a:t>
            </a:r>
            <a:r>
              <a:rPr lang="en-NZ" dirty="0" smtClean="0"/>
              <a:t> </a:t>
            </a:r>
            <a:r>
              <a:rPr lang="en-NZ" dirty="0" err="1" smtClean="0"/>
              <a:t>cho</a:t>
            </a:r>
            <a:r>
              <a:rPr lang="en-NZ" dirty="0" smtClean="0"/>
              <a:t> </a:t>
            </a:r>
            <a:r>
              <a:rPr lang="en-NZ" dirty="0" err="1" smtClean="0"/>
              <a:t>người</a:t>
            </a:r>
            <a:r>
              <a:rPr lang="en-NZ" dirty="0" smtClean="0"/>
              <a:t> LĐ </a:t>
            </a:r>
            <a:r>
              <a:rPr lang="en-NZ" dirty="0" err="1" smtClean="0"/>
              <a:t>hiểu</a:t>
            </a:r>
            <a:r>
              <a:rPr lang="en-NZ" dirty="0" smtClean="0"/>
              <a:t> </a:t>
            </a:r>
            <a:r>
              <a:rPr lang="en-NZ" dirty="0" err="1" smtClean="0"/>
              <a:t>rõ</a:t>
            </a:r>
            <a:r>
              <a:rPr lang="en-NZ" dirty="0" smtClean="0"/>
              <a:t> </a:t>
            </a:r>
            <a:r>
              <a:rPr lang="en-NZ" dirty="0" err="1" smtClean="0"/>
              <a:t>mục</a:t>
            </a:r>
            <a:r>
              <a:rPr lang="en-NZ" dirty="0" smtClean="0"/>
              <a:t> </a:t>
            </a:r>
            <a:r>
              <a:rPr lang="en-NZ" dirty="0" err="1" smtClean="0"/>
              <a:t>tiêu</a:t>
            </a:r>
            <a:endParaRPr lang="en-NZ" dirty="0" smtClean="0"/>
          </a:p>
          <a:p>
            <a:pPr marL="514350" indent="-514350">
              <a:buFontTx/>
              <a:buChar char="-"/>
            </a:pPr>
            <a:r>
              <a:rPr lang="en-NZ" dirty="0" err="1" smtClean="0"/>
              <a:t>Xác</a:t>
            </a:r>
            <a:r>
              <a:rPr lang="en-NZ" dirty="0" smtClean="0"/>
              <a:t> </a:t>
            </a:r>
            <a:r>
              <a:rPr lang="en-NZ" dirty="0" err="1" smtClean="0"/>
              <a:t>định</a:t>
            </a:r>
            <a:r>
              <a:rPr lang="en-NZ" dirty="0" smtClean="0"/>
              <a:t> </a:t>
            </a:r>
            <a:r>
              <a:rPr lang="en-NZ" dirty="0" err="1" smtClean="0"/>
              <a:t>nhiệm</a:t>
            </a:r>
            <a:r>
              <a:rPr lang="en-NZ" dirty="0" smtClean="0"/>
              <a:t> </a:t>
            </a:r>
            <a:r>
              <a:rPr lang="en-NZ" dirty="0" err="1" smtClean="0"/>
              <a:t>vụ</a:t>
            </a:r>
            <a:r>
              <a:rPr lang="en-NZ" dirty="0" smtClean="0"/>
              <a:t> </a:t>
            </a:r>
            <a:r>
              <a:rPr lang="en-NZ" dirty="0" err="1" smtClean="0"/>
              <a:t>cụ</a:t>
            </a:r>
            <a:r>
              <a:rPr lang="en-NZ" dirty="0" smtClean="0"/>
              <a:t> </a:t>
            </a:r>
            <a:r>
              <a:rPr lang="en-NZ" dirty="0" err="1" smtClean="0"/>
              <a:t>thể</a:t>
            </a:r>
            <a:r>
              <a:rPr lang="en-NZ" dirty="0" smtClean="0"/>
              <a:t> </a:t>
            </a:r>
            <a:r>
              <a:rPr lang="en-NZ" dirty="0" err="1" smtClean="0"/>
              <a:t>và</a:t>
            </a:r>
            <a:r>
              <a:rPr lang="en-NZ" dirty="0" smtClean="0"/>
              <a:t> </a:t>
            </a:r>
            <a:r>
              <a:rPr lang="en-NZ" dirty="0" err="1" smtClean="0"/>
              <a:t>tiêu</a:t>
            </a:r>
            <a:r>
              <a:rPr lang="en-NZ" dirty="0" smtClean="0"/>
              <a:t> </a:t>
            </a:r>
            <a:r>
              <a:rPr lang="en-NZ" dirty="0" err="1" smtClean="0"/>
              <a:t>chuẩn</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cho</a:t>
            </a:r>
            <a:r>
              <a:rPr lang="en-NZ" dirty="0" smtClean="0"/>
              <a:t> </a:t>
            </a:r>
            <a:r>
              <a:rPr lang="en-NZ" dirty="0" err="1" smtClean="0"/>
              <a:t>người</a:t>
            </a:r>
            <a:r>
              <a:rPr lang="en-NZ" dirty="0" smtClean="0"/>
              <a:t> LĐ. (</a:t>
            </a:r>
            <a:r>
              <a:rPr lang="en-NZ" dirty="0" err="1" smtClean="0"/>
              <a:t>Chú</a:t>
            </a:r>
            <a:r>
              <a:rPr lang="en-NZ" dirty="0" smtClean="0"/>
              <a:t> ý </a:t>
            </a:r>
            <a:r>
              <a:rPr lang="en-NZ" dirty="0" err="1" smtClean="0"/>
              <a:t>Bản</a:t>
            </a:r>
            <a:r>
              <a:rPr lang="en-NZ" dirty="0" smtClean="0"/>
              <a:t> MTCV </a:t>
            </a:r>
            <a:r>
              <a:rPr lang="en-NZ" dirty="0" err="1" smtClean="0"/>
              <a:t>và</a:t>
            </a:r>
            <a:r>
              <a:rPr lang="en-NZ" dirty="0" smtClean="0"/>
              <a:t> TC)</a:t>
            </a:r>
          </a:p>
          <a:p>
            <a:pPr marL="514350" indent="-514350">
              <a:buFontTx/>
              <a:buChar char="-"/>
            </a:pPr>
            <a:r>
              <a:rPr lang="en-NZ" dirty="0" err="1" smtClean="0"/>
              <a:t>Thường</a:t>
            </a:r>
            <a:r>
              <a:rPr lang="en-NZ" dirty="0" smtClean="0"/>
              <a:t> </a:t>
            </a:r>
            <a:r>
              <a:rPr lang="en-NZ" dirty="0" err="1" smtClean="0"/>
              <a:t>xuyên</a:t>
            </a:r>
            <a:r>
              <a:rPr lang="en-NZ" dirty="0" smtClean="0"/>
              <a:t> </a:t>
            </a:r>
            <a:r>
              <a:rPr lang="en-NZ" dirty="0" err="1" smtClean="0"/>
              <a:t>đánh</a:t>
            </a:r>
            <a:r>
              <a:rPr lang="en-NZ" dirty="0" smtClean="0"/>
              <a:t> </a:t>
            </a:r>
            <a:r>
              <a:rPr lang="en-NZ" dirty="0" err="1" smtClean="0"/>
              <a:t>giá</a:t>
            </a:r>
            <a:r>
              <a:rPr lang="en-NZ" dirty="0" smtClean="0"/>
              <a:t> </a:t>
            </a:r>
            <a:r>
              <a:rPr lang="en-NZ" dirty="0" err="1" smtClean="0"/>
              <a:t>một</a:t>
            </a:r>
            <a:r>
              <a:rPr lang="en-NZ" dirty="0" smtClean="0"/>
              <a:t> </a:t>
            </a:r>
            <a:r>
              <a:rPr lang="en-NZ" dirty="0" err="1" smtClean="0"/>
              <a:t>cách</a:t>
            </a:r>
            <a:r>
              <a:rPr lang="en-NZ" dirty="0" smtClean="0"/>
              <a:t> </a:t>
            </a:r>
            <a:r>
              <a:rPr lang="en-NZ" dirty="0" err="1" smtClean="0"/>
              <a:t>công</a:t>
            </a:r>
            <a:r>
              <a:rPr lang="en-NZ" dirty="0" smtClean="0"/>
              <a:t> </a:t>
            </a:r>
            <a:r>
              <a:rPr lang="en-NZ" dirty="0" err="1" smtClean="0"/>
              <a:t>bằng</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hoàn</a:t>
            </a:r>
            <a:r>
              <a:rPr lang="en-NZ" dirty="0" smtClean="0"/>
              <a:t> </a:t>
            </a:r>
            <a:r>
              <a:rPr lang="en-NZ" dirty="0" err="1" smtClean="0"/>
              <a:t>thiện</a:t>
            </a:r>
            <a:r>
              <a:rPr lang="en-NZ" dirty="0" smtClean="0"/>
              <a:t> </a:t>
            </a:r>
            <a:r>
              <a:rPr lang="en-NZ" dirty="0" err="1" smtClean="0"/>
              <a:t>nhiệm</a:t>
            </a:r>
            <a:r>
              <a:rPr lang="en-NZ" dirty="0" smtClean="0"/>
              <a:t> </a:t>
            </a:r>
            <a:r>
              <a:rPr lang="en-NZ" dirty="0" err="1" smtClean="0"/>
              <a:t>vụ</a:t>
            </a:r>
            <a:r>
              <a:rPr lang="en-NZ" dirty="0" smtClean="0"/>
              <a:t> </a:t>
            </a:r>
            <a:r>
              <a:rPr lang="en-NZ" dirty="0" err="1" smtClean="0"/>
              <a:t>của</a:t>
            </a:r>
            <a:r>
              <a:rPr lang="en-NZ" dirty="0" smtClean="0"/>
              <a:t> </a:t>
            </a:r>
            <a:r>
              <a:rPr lang="en-NZ" dirty="0" err="1" smtClean="0"/>
              <a:t>ngwoif</a:t>
            </a:r>
            <a:r>
              <a:rPr lang="en-NZ" dirty="0" smtClean="0"/>
              <a:t> LĐ, </a:t>
            </a:r>
            <a:r>
              <a:rPr lang="en-NZ" dirty="0" err="1" smtClean="0"/>
              <a:t>từ</a:t>
            </a:r>
            <a:r>
              <a:rPr lang="en-NZ" dirty="0" smtClean="0"/>
              <a:t> </a:t>
            </a:r>
            <a:r>
              <a:rPr lang="en-NZ" dirty="0" err="1" smtClean="0"/>
              <a:t>đó</a:t>
            </a:r>
            <a:r>
              <a:rPr lang="en-NZ" dirty="0" smtClean="0"/>
              <a:t> </a:t>
            </a:r>
            <a:r>
              <a:rPr lang="en-NZ" dirty="0" err="1" smtClean="0"/>
              <a:t>giúp</a:t>
            </a:r>
            <a:r>
              <a:rPr lang="en-NZ" dirty="0" smtClean="0"/>
              <a:t> </a:t>
            </a:r>
            <a:r>
              <a:rPr lang="en-NZ" dirty="0" err="1" smtClean="0"/>
              <a:t>họ</a:t>
            </a:r>
            <a:r>
              <a:rPr lang="en-NZ" dirty="0" smtClean="0"/>
              <a:t> </a:t>
            </a:r>
            <a:r>
              <a:rPr lang="en-NZ" dirty="0" err="1" smtClean="0"/>
              <a:t>làm</a:t>
            </a:r>
            <a:r>
              <a:rPr lang="en-NZ" dirty="0" smtClean="0"/>
              <a:t> </a:t>
            </a:r>
            <a:r>
              <a:rPr lang="en-NZ" dirty="0" err="1" smtClean="0"/>
              <a:t>tốt</a:t>
            </a:r>
            <a:r>
              <a:rPr lang="en-NZ" dirty="0" smtClean="0"/>
              <a:t> </a:t>
            </a:r>
            <a:r>
              <a:rPr lang="en-NZ" dirty="0" err="1" smtClean="0"/>
              <a:t>hơn</a:t>
            </a:r>
            <a:r>
              <a:rPr lang="en-NZ" dirty="0" smtClean="0"/>
              <a:t>.</a:t>
            </a:r>
          </a:p>
          <a:p>
            <a:pPr marL="514350" indent="-514350">
              <a:buFontTx/>
              <a:buChar char="-"/>
            </a:pPr>
            <a:endParaRPr lang="en-NZ" dirty="0" smtClean="0"/>
          </a:p>
          <a:p>
            <a:endParaRPr lang="en-NZ"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20080"/>
          </a:xfrm>
        </p:spPr>
        <p:txBody>
          <a:bodyPr>
            <a:normAutofit fontScale="90000"/>
          </a:bodyPr>
          <a:lstStyle/>
          <a:p>
            <a:endParaRPr lang="en-NZ" dirty="0"/>
          </a:p>
        </p:txBody>
      </p:sp>
      <p:sp>
        <p:nvSpPr>
          <p:cNvPr id="3" name="Content Placeholder 2"/>
          <p:cNvSpPr>
            <a:spLocks noGrp="1"/>
          </p:cNvSpPr>
          <p:nvPr>
            <p:ph idx="1"/>
          </p:nvPr>
        </p:nvSpPr>
        <p:spPr>
          <a:xfrm>
            <a:off x="457200" y="1412776"/>
            <a:ext cx="8229600" cy="4911824"/>
          </a:xfrm>
        </p:spPr>
        <p:txBody>
          <a:bodyPr/>
          <a:lstStyle/>
          <a:p>
            <a:pPr>
              <a:buNone/>
            </a:pPr>
            <a:r>
              <a:rPr lang="en-NZ" dirty="0" smtClean="0"/>
              <a:t>2. </a:t>
            </a:r>
            <a:r>
              <a:rPr lang="en-NZ" dirty="0" err="1" smtClean="0">
                <a:solidFill>
                  <a:srgbClr val="FFFF00"/>
                </a:solidFill>
              </a:rPr>
              <a:t>Tạo</a:t>
            </a:r>
            <a:r>
              <a:rPr lang="en-NZ" dirty="0" smtClean="0">
                <a:solidFill>
                  <a:srgbClr val="FFFF00"/>
                </a:solidFill>
              </a:rPr>
              <a:t> </a:t>
            </a:r>
            <a:r>
              <a:rPr lang="en-NZ" dirty="0" err="1" smtClean="0">
                <a:solidFill>
                  <a:srgbClr val="FFFF00"/>
                </a:solidFill>
              </a:rPr>
              <a:t>điều</a:t>
            </a:r>
            <a:r>
              <a:rPr lang="en-NZ" dirty="0" smtClean="0">
                <a:solidFill>
                  <a:srgbClr val="FFFF00"/>
                </a:solidFill>
              </a:rPr>
              <a:t> </a:t>
            </a:r>
            <a:r>
              <a:rPr lang="en-NZ" dirty="0" err="1" smtClean="0">
                <a:solidFill>
                  <a:srgbClr val="FFFF00"/>
                </a:solidFill>
              </a:rPr>
              <a:t>kiện</a:t>
            </a:r>
            <a:r>
              <a:rPr lang="en-NZ" dirty="0" smtClean="0">
                <a:solidFill>
                  <a:srgbClr val="FFFF00"/>
                </a:solidFill>
              </a:rPr>
              <a:t> </a:t>
            </a:r>
            <a:r>
              <a:rPr lang="en-NZ" dirty="0" err="1" smtClean="0">
                <a:solidFill>
                  <a:srgbClr val="FFFF00"/>
                </a:solidFill>
              </a:rPr>
              <a:t>thuận</a:t>
            </a:r>
            <a:r>
              <a:rPr lang="en-NZ" dirty="0" smtClean="0">
                <a:solidFill>
                  <a:srgbClr val="FFFF00"/>
                </a:solidFill>
              </a:rPr>
              <a:t> </a:t>
            </a:r>
            <a:r>
              <a:rPr lang="en-NZ" dirty="0" err="1" smtClean="0">
                <a:solidFill>
                  <a:srgbClr val="FFFF00"/>
                </a:solidFill>
              </a:rPr>
              <a:t>lợi</a:t>
            </a:r>
            <a:r>
              <a:rPr lang="en-NZ" dirty="0" smtClean="0">
                <a:solidFill>
                  <a:srgbClr val="FFFF00"/>
                </a:solidFill>
              </a:rPr>
              <a:t> </a:t>
            </a:r>
            <a:r>
              <a:rPr lang="en-NZ" dirty="0" err="1" smtClean="0">
                <a:solidFill>
                  <a:srgbClr val="FFFF00"/>
                </a:solidFill>
              </a:rPr>
              <a:t>để</a:t>
            </a:r>
            <a:r>
              <a:rPr lang="en-NZ" dirty="0" smtClean="0">
                <a:solidFill>
                  <a:srgbClr val="FFFF00"/>
                </a:solidFill>
              </a:rPr>
              <a:t> </a:t>
            </a:r>
            <a:r>
              <a:rPr lang="en-NZ" dirty="0" err="1" smtClean="0">
                <a:solidFill>
                  <a:srgbClr val="FFFF00"/>
                </a:solidFill>
              </a:rPr>
              <a:t>người</a:t>
            </a:r>
            <a:r>
              <a:rPr lang="en-NZ" dirty="0" smtClean="0">
                <a:solidFill>
                  <a:srgbClr val="FFFF00"/>
                </a:solidFill>
              </a:rPr>
              <a:t> LĐ </a:t>
            </a:r>
            <a:r>
              <a:rPr lang="en-NZ" dirty="0" err="1" smtClean="0">
                <a:solidFill>
                  <a:srgbClr val="FFFF00"/>
                </a:solidFill>
              </a:rPr>
              <a:t>hoàn</a:t>
            </a:r>
            <a:r>
              <a:rPr lang="en-NZ" dirty="0" smtClean="0">
                <a:solidFill>
                  <a:srgbClr val="FFFF00"/>
                </a:solidFill>
              </a:rPr>
              <a:t> </a:t>
            </a:r>
            <a:r>
              <a:rPr lang="en-NZ" dirty="0" err="1" smtClean="0">
                <a:solidFill>
                  <a:srgbClr val="FFFF00"/>
                </a:solidFill>
              </a:rPr>
              <a:t>thành</a:t>
            </a:r>
            <a:r>
              <a:rPr lang="en-NZ" dirty="0" smtClean="0">
                <a:solidFill>
                  <a:srgbClr val="FFFF00"/>
                </a:solidFill>
              </a:rPr>
              <a:t> </a:t>
            </a:r>
            <a:r>
              <a:rPr lang="en-NZ" dirty="0" err="1" smtClean="0">
                <a:solidFill>
                  <a:srgbClr val="FFFF00"/>
                </a:solidFill>
              </a:rPr>
              <a:t>nhiệm</a:t>
            </a:r>
            <a:r>
              <a:rPr lang="en-NZ" dirty="0" smtClean="0">
                <a:solidFill>
                  <a:srgbClr val="FFFF00"/>
                </a:solidFill>
              </a:rPr>
              <a:t> </a:t>
            </a:r>
            <a:r>
              <a:rPr lang="en-NZ" dirty="0" err="1" smtClean="0">
                <a:solidFill>
                  <a:srgbClr val="FFFF00"/>
                </a:solidFill>
              </a:rPr>
              <a:t>vụ</a:t>
            </a:r>
            <a:endParaRPr lang="en-NZ" dirty="0" smtClean="0">
              <a:solidFill>
                <a:srgbClr val="FFFF00"/>
              </a:solidFill>
            </a:endParaRPr>
          </a:p>
          <a:p>
            <a:pPr>
              <a:buFontTx/>
              <a:buChar char="-"/>
            </a:pPr>
            <a:r>
              <a:rPr lang="en-NZ" dirty="0" err="1" smtClean="0"/>
              <a:t>Loại</a:t>
            </a:r>
            <a:r>
              <a:rPr lang="en-NZ" dirty="0" smtClean="0"/>
              <a:t> </a:t>
            </a:r>
            <a:r>
              <a:rPr lang="en-NZ" dirty="0" err="1" smtClean="0"/>
              <a:t>trừ</a:t>
            </a:r>
            <a:r>
              <a:rPr lang="en-NZ" dirty="0" smtClean="0"/>
              <a:t> </a:t>
            </a:r>
            <a:r>
              <a:rPr lang="en-NZ" dirty="0" err="1" smtClean="0"/>
              <a:t>các</a:t>
            </a:r>
            <a:r>
              <a:rPr lang="en-NZ" dirty="0" smtClean="0"/>
              <a:t> </a:t>
            </a:r>
            <a:r>
              <a:rPr lang="en-NZ" dirty="0" err="1" smtClean="0"/>
              <a:t>trở</a:t>
            </a:r>
            <a:r>
              <a:rPr lang="en-NZ" dirty="0" smtClean="0"/>
              <a:t> </a:t>
            </a:r>
            <a:r>
              <a:rPr lang="en-NZ" dirty="0" err="1" smtClean="0"/>
              <a:t>ngại</a:t>
            </a:r>
            <a:r>
              <a:rPr lang="en-NZ" dirty="0" smtClean="0"/>
              <a:t> </a:t>
            </a:r>
            <a:r>
              <a:rPr lang="en-NZ" dirty="0" err="1" smtClean="0"/>
              <a:t>cho</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công</a:t>
            </a:r>
            <a:r>
              <a:rPr lang="en-NZ" dirty="0" smtClean="0"/>
              <a:t> </a:t>
            </a:r>
            <a:r>
              <a:rPr lang="en-NZ" dirty="0" err="1" smtClean="0"/>
              <a:t>việc</a:t>
            </a:r>
            <a:endParaRPr lang="en-NZ" dirty="0" smtClean="0"/>
          </a:p>
          <a:p>
            <a:pPr>
              <a:buFontTx/>
              <a:buChar char="-"/>
            </a:pPr>
            <a:r>
              <a:rPr lang="en-NZ" dirty="0" err="1" smtClean="0"/>
              <a:t>Cung</a:t>
            </a:r>
            <a:r>
              <a:rPr lang="en-NZ" dirty="0" smtClean="0"/>
              <a:t> </a:t>
            </a:r>
            <a:r>
              <a:rPr lang="en-NZ" dirty="0" err="1" smtClean="0"/>
              <a:t>cấp</a:t>
            </a:r>
            <a:r>
              <a:rPr lang="en-NZ" dirty="0" smtClean="0"/>
              <a:t> </a:t>
            </a:r>
            <a:r>
              <a:rPr lang="en-NZ" dirty="0" err="1" smtClean="0"/>
              <a:t>các</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cần</a:t>
            </a:r>
            <a:r>
              <a:rPr lang="en-NZ" dirty="0" smtClean="0"/>
              <a:t> </a:t>
            </a:r>
            <a:r>
              <a:rPr lang="en-NZ" dirty="0" err="1" smtClean="0"/>
              <a:t>thiết</a:t>
            </a:r>
            <a:endParaRPr lang="en-NZ" dirty="0" smtClean="0"/>
          </a:p>
          <a:p>
            <a:pPr>
              <a:buFontTx/>
              <a:buChar char="-"/>
            </a:pPr>
            <a:r>
              <a:rPr lang="en-NZ" dirty="0" err="1" smtClean="0"/>
              <a:t>Tuyển</a:t>
            </a:r>
            <a:r>
              <a:rPr lang="en-NZ" dirty="0" smtClean="0"/>
              <a:t> </a:t>
            </a:r>
            <a:r>
              <a:rPr lang="en-NZ" dirty="0" err="1" smtClean="0"/>
              <a:t>chọn</a:t>
            </a:r>
            <a:r>
              <a:rPr lang="en-NZ" dirty="0" smtClean="0"/>
              <a:t> </a:t>
            </a:r>
            <a:r>
              <a:rPr lang="en-NZ" dirty="0" err="1" smtClean="0"/>
              <a:t>và</a:t>
            </a:r>
            <a:r>
              <a:rPr lang="en-NZ" dirty="0" smtClean="0"/>
              <a:t> </a:t>
            </a:r>
            <a:r>
              <a:rPr lang="en-NZ" dirty="0" err="1" smtClean="0"/>
              <a:t>bố</a:t>
            </a:r>
            <a:r>
              <a:rPr lang="en-NZ" dirty="0" smtClean="0"/>
              <a:t> </a:t>
            </a:r>
            <a:r>
              <a:rPr lang="en-NZ" dirty="0" err="1" smtClean="0"/>
              <a:t>trí</a:t>
            </a:r>
            <a:r>
              <a:rPr lang="en-NZ" dirty="0" smtClean="0"/>
              <a:t> </a:t>
            </a:r>
            <a:r>
              <a:rPr lang="en-NZ" dirty="0" err="1" smtClean="0"/>
              <a:t>người</a:t>
            </a:r>
            <a:r>
              <a:rPr lang="en-NZ" dirty="0" smtClean="0"/>
              <a:t> </a:t>
            </a:r>
            <a:r>
              <a:rPr lang="en-NZ" dirty="0" err="1" smtClean="0"/>
              <a:t>phù</a:t>
            </a:r>
            <a:r>
              <a:rPr lang="en-NZ" dirty="0" smtClean="0"/>
              <a:t> </a:t>
            </a:r>
            <a:r>
              <a:rPr lang="en-NZ" dirty="0" err="1" smtClean="0"/>
              <a:t>hợp</a:t>
            </a:r>
            <a:endParaRPr lang="en-NZ"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360040"/>
          </a:xfrm>
        </p:spPr>
        <p:txBody>
          <a:bodyPr>
            <a:normAutofit fontScale="90000"/>
          </a:bodyPr>
          <a:lstStyle/>
          <a:p>
            <a:endParaRPr lang="en-NZ" dirty="0"/>
          </a:p>
        </p:txBody>
      </p:sp>
      <p:sp>
        <p:nvSpPr>
          <p:cNvPr id="3" name="Content Placeholder 2"/>
          <p:cNvSpPr>
            <a:spLocks noGrp="1"/>
          </p:cNvSpPr>
          <p:nvPr>
            <p:ph idx="1"/>
          </p:nvPr>
        </p:nvSpPr>
        <p:spPr>
          <a:xfrm>
            <a:off x="457200" y="764704"/>
            <a:ext cx="8229600" cy="5559896"/>
          </a:xfrm>
        </p:spPr>
        <p:txBody>
          <a:bodyPr/>
          <a:lstStyle/>
          <a:p>
            <a:r>
              <a:rPr lang="en-NZ" dirty="0" smtClean="0">
                <a:solidFill>
                  <a:srgbClr val="FFFF00"/>
                </a:solidFill>
              </a:rPr>
              <a:t>3. </a:t>
            </a:r>
            <a:r>
              <a:rPr lang="en-NZ" dirty="0" err="1" smtClean="0">
                <a:solidFill>
                  <a:srgbClr val="FFFF00"/>
                </a:solidFill>
              </a:rPr>
              <a:t>KÍch</a:t>
            </a:r>
            <a:r>
              <a:rPr lang="en-NZ" dirty="0" smtClean="0">
                <a:solidFill>
                  <a:srgbClr val="FFFF00"/>
                </a:solidFill>
              </a:rPr>
              <a:t> </a:t>
            </a:r>
            <a:r>
              <a:rPr lang="en-NZ" dirty="0" err="1" smtClean="0">
                <a:solidFill>
                  <a:srgbClr val="FFFF00"/>
                </a:solidFill>
              </a:rPr>
              <a:t>thích</a:t>
            </a:r>
            <a:r>
              <a:rPr lang="en-NZ" dirty="0" smtClean="0">
                <a:solidFill>
                  <a:srgbClr val="FFFF00"/>
                </a:solidFill>
              </a:rPr>
              <a:t> </a:t>
            </a:r>
            <a:r>
              <a:rPr lang="en-NZ" dirty="0" err="1" smtClean="0">
                <a:solidFill>
                  <a:srgbClr val="FFFF00"/>
                </a:solidFill>
              </a:rPr>
              <a:t>lao</a:t>
            </a:r>
            <a:r>
              <a:rPr lang="en-NZ" dirty="0" smtClean="0">
                <a:solidFill>
                  <a:srgbClr val="FFFF00"/>
                </a:solidFill>
              </a:rPr>
              <a:t> </a:t>
            </a:r>
            <a:r>
              <a:rPr lang="en-NZ" dirty="0" err="1" smtClean="0">
                <a:solidFill>
                  <a:srgbClr val="FFFF00"/>
                </a:solidFill>
              </a:rPr>
              <a:t>động</a:t>
            </a:r>
            <a:endParaRPr lang="en-NZ" dirty="0" smtClean="0">
              <a:solidFill>
                <a:srgbClr val="FFFF00"/>
              </a:solidFill>
            </a:endParaRPr>
          </a:p>
          <a:p>
            <a:pPr>
              <a:buNone/>
            </a:pPr>
            <a:endParaRPr lang="en-NZ" dirty="0" smtClean="0">
              <a:solidFill>
                <a:srgbClr val="FFFF00"/>
              </a:solidFill>
            </a:endParaRPr>
          </a:p>
          <a:p>
            <a:pPr>
              <a:buNone/>
            </a:pPr>
            <a:r>
              <a:rPr lang="en-NZ" dirty="0" smtClean="0"/>
              <a:t>- </a:t>
            </a:r>
            <a:r>
              <a:rPr lang="en-NZ" dirty="0" err="1" smtClean="0"/>
              <a:t>Sử</a:t>
            </a:r>
            <a:r>
              <a:rPr lang="en-NZ" dirty="0" smtClean="0"/>
              <a:t> </a:t>
            </a:r>
            <a:r>
              <a:rPr lang="en-NZ" dirty="0" err="1" smtClean="0"/>
              <a:t>dụng</a:t>
            </a:r>
            <a:r>
              <a:rPr lang="en-NZ" dirty="0" smtClean="0"/>
              <a:t> </a:t>
            </a:r>
            <a:r>
              <a:rPr lang="en-NZ" dirty="0" err="1" smtClean="0"/>
              <a:t>tiền</a:t>
            </a:r>
            <a:r>
              <a:rPr lang="en-NZ" dirty="0" smtClean="0"/>
              <a:t> </a:t>
            </a:r>
            <a:r>
              <a:rPr lang="en-NZ" dirty="0" err="1" smtClean="0"/>
              <a:t>công</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như</a:t>
            </a:r>
            <a:r>
              <a:rPr lang="en-NZ" dirty="0" smtClean="0"/>
              <a:t> </a:t>
            </a:r>
            <a:r>
              <a:rPr lang="en-NZ" dirty="0" err="1" smtClean="0"/>
              <a:t>một</a:t>
            </a:r>
            <a:r>
              <a:rPr lang="en-NZ" dirty="0" smtClean="0"/>
              <a:t> </a:t>
            </a:r>
            <a:r>
              <a:rPr lang="en-NZ" dirty="0" err="1" smtClean="0"/>
              <a:t>công</a:t>
            </a:r>
            <a:r>
              <a:rPr lang="en-NZ" dirty="0" smtClean="0"/>
              <a:t> </a:t>
            </a:r>
            <a:r>
              <a:rPr lang="en-NZ" dirty="0" err="1" smtClean="0"/>
              <a:t>cụ</a:t>
            </a:r>
            <a:r>
              <a:rPr lang="en-NZ" dirty="0" smtClean="0"/>
              <a:t> </a:t>
            </a:r>
            <a:r>
              <a:rPr lang="en-NZ" dirty="0" err="1" smtClean="0"/>
              <a:t>cơ</a:t>
            </a:r>
            <a:r>
              <a:rPr lang="en-NZ" dirty="0" smtClean="0"/>
              <a:t> </a:t>
            </a:r>
            <a:r>
              <a:rPr lang="en-NZ" dirty="0" err="1" smtClean="0"/>
              <a:t>bản</a:t>
            </a:r>
            <a:r>
              <a:rPr lang="en-NZ" dirty="0" smtClean="0"/>
              <a:t> </a:t>
            </a:r>
            <a:r>
              <a:rPr lang="en-NZ" dirty="0" err="1" smtClean="0"/>
              <a:t>để</a:t>
            </a:r>
            <a:r>
              <a:rPr lang="en-NZ" dirty="0" smtClean="0"/>
              <a:t> </a:t>
            </a:r>
            <a:r>
              <a:rPr lang="en-NZ" dirty="0" err="1" smtClean="0"/>
              <a:t>kích</a:t>
            </a:r>
            <a:r>
              <a:rPr lang="en-NZ" dirty="0" smtClean="0"/>
              <a:t> </a:t>
            </a:r>
            <a:r>
              <a:rPr lang="en-NZ" dirty="0" err="1" smtClean="0"/>
              <a:t>thích</a:t>
            </a:r>
            <a:endParaRPr lang="en-NZ" dirty="0" smtClean="0"/>
          </a:p>
          <a:p>
            <a:pPr>
              <a:buFontTx/>
              <a:buChar char="-"/>
            </a:pPr>
            <a:r>
              <a:rPr lang="en-NZ" dirty="0" err="1" smtClean="0"/>
              <a:t>Sử</a:t>
            </a:r>
            <a:r>
              <a:rPr lang="en-NZ" dirty="0" smtClean="0"/>
              <a:t> </a:t>
            </a:r>
            <a:r>
              <a:rPr lang="en-NZ" dirty="0" err="1" smtClean="0"/>
              <a:t>dụng</a:t>
            </a:r>
            <a:r>
              <a:rPr lang="en-NZ" dirty="0" smtClean="0"/>
              <a:t> </a:t>
            </a:r>
            <a:r>
              <a:rPr lang="en-NZ" dirty="0" err="1" smtClean="0"/>
              <a:t>hơp</a:t>
            </a:r>
            <a:r>
              <a:rPr lang="en-NZ" dirty="0" smtClean="0"/>
              <a:t> </a:t>
            </a:r>
            <a:r>
              <a:rPr lang="en-NZ" dirty="0" err="1" smtClean="0"/>
              <a:t>lý</a:t>
            </a:r>
            <a:r>
              <a:rPr lang="en-NZ" dirty="0" smtClean="0"/>
              <a:t> </a:t>
            </a:r>
            <a:r>
              <a:rPr lang="en-NZ" dirty="0" err="1" smtClean="0"/>
              <a:t>các</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khuyến</a:t>
            </a:r>
            <a:r>
              <a:rPr lang="en-NZ" dirty="0" smtClean="0"/>
              <a:t> </a:t>
            </a:r>
            <a:r>
              <a:rPr lang="en-NZ" dirty="0" err="1" smtClean="0"/>
              <a:t>khích</a:t>
            </a:r>
            <a:r>
              <a:rPr lang="en-NZ" dirty="0" smtClean="0"/>
              <a:t> </a:t>
            </a:r>
            <a:r>
              <a:rPr lang="en-NZ" dirty="0" err="1" smtClean="0"/>
              <a:t>tài</a:t>
            </a:r>
            <a:r>
              <a:rPr lang="en-NZ" dirty="0" smtClean="0"/>
              <a:t> </a:t>
            </a:r>
            <a:r>
              <a:rPr lang="en-NZ" dirty="0" err="1" smtClean="0"/>
              <a:t>chính</a:t>
            </a:r>
            <a:endParaRPr lang="en-NZ" dirty="0" smtClean="0"/>
          </a:p>
          <a:p>
            <a:pPr>
              <a:buFontTx/>
              <a:buChar char="-"/>
            </a:pPr>
            <a:r>
              <a:rPr lang="en-NZ" dirty="0" err="1" smtClean="0"/>
              <a:t>Sử</a:t>
            </a:r>
            <a:r>
              <a:rPr lang="en-NZ" dirty="0" smtClean="0"/>
              <a:t> </a:t>
            </a:r>
            <a:r>
              <a:rPr lang="en-NZ" dirty="0" err="1" smtClean="0"/>
              <a:t>dụng</a:t>
            </a:r>
            <a:r>
              <a:rPr lang="en-NZ" dirty="0" smtClean="0"/>
              <a:t> </a:t>
            </a:r>
            <a:r>
              <a:rPr lang="en-NZ" dirty="0" err="1" smtClean="0"/>
              <a:t>hợp</a:t>
            </a:r>
            <a:r>
              <a:rPr lang="en-NZ" dirty="0" smtClean="0"/>
              <a:t> </a:t>
            </a:r>
            <a:r>
              <a:rPr lang="en-NZ" dirty="0" err="1" smtClean="0"/>
              <a:t>lý</a:t>
            </a:r>
            <a:r>
              <a:rPr lang="en-NZ" dirty="0" smtClean="0"/>
              <a:t> </a:t>
            </a:r>
            <a:r>
              <a:rPr lang="en-NZ" dirty="0" err="1" smtClean="0"/>
              <a:t>các</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khuyến</a:t>
            </a:r>
            <a:r>
              <a:rPr lang="en-NZ" dirty="0" smtClean="0"/>
              <a:t> </a:t>
            </a:r>
            <a:r>
              <a:rPr lang="en-NZ" dirty="0" err="1" smtClean="0"/>
              <a:t>khích</a:t>
            </a:r>
            <a:r>
              <a:rPr lang="en-NZ" dirty="0" smtClean="0"/>
              <a:t> phi </a:t>
            </a:r>
            <a:r>
              <a:rPr lang="en-NZ" dirty="0" err="1" smtClean="0"/>
              <a:t>tài</a:t>
            </a:r>
            <a:r>
              <a:rPr lang="en-NZ" dirty="0" smtClean="0"/>
              <a:t> </a:t>
            </a:r>
            <a:r>
              <a:rPr lang="en-NZ" dirty="0" err="1" smtClean="0"/>
              <a:t>chính</a:t>
            </a:r>
            <a:r>
              <a:rPr lang="en-NZ" dirty="0" smtClean="0"/>
              <a:t>.</a:t>
            </a:r>
            <a:endParaRPr lang="en-NZ"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216024"/>
          </a:xfrm>
        </p:spPr>
        <p:txBody>
          <a:bodyPr>
            <a:noAutofit/>
          </a:bodyPr>
          <a:lstStyle/>
          <a:p>
            <a:r>
              <a:rPr lang="en-NZ" sz="3600" dirty="0" err="1" smtClean="0"/>
              <a:t>Động</a:t>
            </a:r>
            <a:r>
              <a:rPr lang="en-NZ" sz="3600" dirty="0" smtClean="0"/>
              <a:t> </a:t>
            </a:r>
            <a:r>
              <a:rPr lang="en-NZ" sz="3600" dirty="0" err="1" smtClean="0"/>
              <a:t>viên</a:t>
            </a:r>
            <a:r>
              <a:rPr lang="en-NZ" sz="3600" dirty="0" smtClean="0"/>
              <a:t> </a:t>
            </a:r>
            <a:r>
              <a:rPr lang="en-NZ" sz="3600" dirty="0" err="1" smtClean="0"/>
              <a:t>nhân</a:t>
            </a:r>
            <a:r>
              <a:rPr lang="en-NZ" sz="3600" dirty="0" smtClean="0"/>
              <a:t> </a:t>
            </a:r>
            <a:r>
              <a:rPr lang="en-NZ" sz="3600" dirty="0" err="1" smtClean="0"/>
              <a:t>viên</a:t>
            </a:r>
            <a:r>
              <a:rPr lang="en-NZ" sz="3600" dirty="0" smtClean="0"/>
              <a:t> </a:t>
            </a:r>
            <a:r>
              <a:rPr lang="en-NZ" sz="3600" dirty="0" err="1" smtClean="0"/>
              <a:t>kiểu</a:t>
            </a:r>
            <a:r>
              <a:rPr lang="en-NZ" sz="3600" dirty="0" smtClean="0"/>
              <a:t> Ritz-Carlton</a:t>
            </a:r>
            <a:endParaRPr lang="en-NZ" sz="3600" dirty="0"/>
          </a:p>
        </p:txBody>
      </p:sp>
      <p:sp>
        <p:nvSpPr>
          <p:cNvPr id="3" name="Content Placeholder 2"/>
          <p:cNvSpPr>
            <a:spLocks noGrp="1"/>
          </p:cNvSpPr>
          <p:nvPr>
            <p:ph idx="1"/>
          </p:nvPr>
        </p:nvSpPr>
        <p:spPr>
          <a:xfrm>
            <a:off x="0" y="692696"/>
            <a:ext cx="9144000" cy="5976664"/>
          </a:xfrm>
        </p:spPr>
        <p:txBody>
          <a:bodyPr>
            <a:noAutofit/>
          </a:bodyPr>
          <a:lstStyle/>
          <a:p>
            <a:r>
              <a:rPr lang="en-NZ" sz="2000" dirty="0" smtClean="0"/>
              <a:t>T</a:t>
            </a:r>
            <a:r>
              <a:rPr lang="vi-VN" sz="2000" dirty="0" smtClean="0"/>
              <a:t>hành </a:t>
            </a:r>
            <a:r>
              <a:rPr lang="vi-VN" sz="2000" dirty="0" smtClean="0"/>
              <a:t>lập </a:t>
            </a:r>
            <a:r>
              <a:rPr lang="vi-VN" sz="2000" dirty="0" smtClean="0"/>
              <a:t>năm </a:t>
            </a:r>
            <a:r>
              <a:rPr lang="vi-VN" sz="2000" dirty="0" smtClean="0"/>
              <a:t>1983 và là một công ty con thuộc tập đoàn Marriott International, từ hàng thập kỷ qua, Ritz-Carlton gắn kết chặt chẽ trong các hoạt động kinh doanh khách sạn và khu nghỉ dưỡng với sự hiện diện tại rất nhiều quốc gia trên thế </a:t>
            </a:r>
            <a:r>
              <a:rPr lang="en-NZ" sz="2000" dirty="0" err="1" smtClean="0"/>
              <a:t>giới</a:t>
            </a:r>
            <a:r>
              <a:rPr lang="en-NZ" sz="2000" dirty="0" smtClean="0"/>
              <a:t>, C</a:t>
            </a:r>
            <a:r>
              <a:rPr lang="vi-VN" sz="2000" dirty="0" smtClean="0"/>
              <a:t>ái </a:t>
            </a:r>
            <a:r>
              <a:rPr lang="vi-VN" sz="2000" dirty="0" smtClean="0"/>
              <a:t>tên Ritz-Carlton thường xuyên xuất hiện trong các bảng xếp hạng những Nhà vô địch Dịch vụ khách hàng do nhiều tổ chức uy tín bầu chọn.</a:t>
            </a:r>
            <a:br>
              <a:rPr lang="vi-VN" sz="2000" dirty="0" smtClean="0"/>
            </a:br>
            <a:r>
              <a:rPr lang="vi-VN" sz="2000" dirty="0" smtClean="0"/>
              <a:t/>
            </a:r>
            <a:br>
              <a:rPr lang="vi-VN" sz="2000" dirty="0" smtClean="0"/>
            </a:br>
            <a:r>
              <a:rPr lang="en-NZ" sz="2000" dirty="0" smtClean="0"/>
              <a:t>K</a:t>
            </a:r>
            <a:r>
              <a:rPr lang="vi-VN" sz="2000" dirty="0" smtClean="0"/>
              <a:t>hi </a:t>
            </a:r>
            <a:r>
              <a:rPr lang="vi-VN" sz="2000" dirty="0" smtClean="0"/>
              <a:t>nghiên cứu về các nhà lãnh đạo truyền </a:t>
            </a:r>
            <a:r>
              <a:rPr lang="vi-VN" sz="2000" dirty="0" smtClean="0"/>
              <a:t>cảm</a:t>
            </a:r>
            <a:r>
              <a:rPr lang="en-NZ" sz="2000" dirty="0" smtClean="0"/>
              <a:t> </a:t>
            </a:r>
            <a:r>
              <a:rPr lang="en-NZ" sz="2000" dirty="0" err="1" smtClean="0"/>
              <a:t>hứng</a:t>
            </a:r>
            <a:r>
              <a:rPr lang="vi-VN" sz="2000" dirty="0" smtClean="0"/>
              <a:t>, </a:t>
            </a:r>
            <a:r>
              <a:rPr lang="vi-VN" sz="2000" dirty="0" smtClean="0"/>
              <a:t>nhiều chuyên gia phân tích đã giành phần lớn thời gian </a:t>
            </a:r>
            <a:r>
              <a:rPr lang="vi-VN" sz="2000" dirty="0" smtClean="0"/>
              <a:t>để </a:t>
            </a:r>
            <a:r>
              <a:rPr lang="vi-VN" sz="2000" dirty="0" smtClean="0"/>
              <a:t>tìm hiểu về vị chủ tịch Simon Cooper, người không ngừng tìm kiếm các giải pháp gắn kết hơn và có hiệu quả hơn trong việc khích lệ nhân viên, nâng cao sự thoả mãn của họ nhằm dẫn tới kết quả cuối cùng là cải thiện chất lượng dịch vụ khách hàng.</a:t>
            </a:r>
            <a:br>
              <a:rPr lang="vi-VN" sz="2000" dirty="0" smtClean="0"/>
            </a:br>
            <a:r>
              <a:rPr lang="vi-VN" sz="2000" dirty="0" smtClean="0"/>
              <a:t/>
            </a:r>
            <a:br>
              <a:rPr lang="vi-VN" sz="2000" dirty="0" smtClean="0"/>
            </a:br>
            <a:r>
              <a:rPr lang="vi-VN" sz="2000" dirty="0" smtClean="0"/>
              <a:t>Mọi người có thể thấy rõ các chiến lược nhân sự của Ritz-Carlton và chủ tịch Simon Cooper trong các cuộc họp bàn nhân viên. Tại các cuộc họp nhân viên của khách sạn và khu nghỉ dưỡng Ritz-Carlton luôn tràn ngập tiếng cười và sự vui vẻ. Ở đó, các chuyên gia quản lý đã áp dụng kỹ thuật khích lệ nhân viên nhằm phát huy sức mạnh của họ. </a:t>
            </a:r>
            <a:r>
              <a:rPr lang="vi-VN" sz="1600" dirty="0" smtClean="0"/>
              <a:t/>
            </a:r>
            <a:br>
              <a:rPr lang="vi-VN" sz="1600" dirty="0" smtClean="0"/>
            </a:br>
            <a:r>
              <a:rPr lang="vi-VN" sz="1600" dirty="0" smtClean="0"/>
              <a:t/>
            </a:r>
            <a:br>
              <a:rPr lang="vi-VN" sz="1600" dirty="0" smtClean="0"/>
            </a:br>
            <a:r>
              <a:rPr lang="vi-VN" sz="900" dirty="0" smtClean="0"/>
              <a:t/>
            </a:r>
            <a:br>
              <a:rPr lang="vi-VN" sz="900" dirty="0" smtClean="0"/>
            </a:br>
            <a:endParaRPr lang="en-NZ" sz="900"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216024"/>
          </a:xfrm>
        </p:spPr>
        <p:txBody>
          <a:bodyPr>
            <a:normAutofit fontScale="90000"/>
          </a:bodyPr>
          <a:lstStyle/>
          <a:p>
            <a:endParaRPr lang="en-NZ" dirty="0"/>
          </a:p>
        </p:txBody>
      </p:sp>
      <p:sp>
        <p:nvSpPr>
          <p:cNvPr id="3" name="Content Placeholder 2"/>
          <p:cNvSpPr>
            <a:spLocks noGrp="1"/>
          </p:cNvSpPr>
          <p:nvPr>
            <p:ph idx="1"/>
          </p:nvPr>
        </p:nvSpPr>
        <p:spPr>
          <a:xfrm>
            <a:off x="0" y="620688"/>
            <a:ext cx="8892480" cy="5703912"/>
          </a:xfrm>
        </p:spPr>
        <p:txBody>
          <a:bodyPr>
            <a:noAutofit/>
          </a:bodyPr>
          <a:lstStyle/>
          <a:p>
            <a:r>
              <a:rPr lang="vi-VN" sz="2400" dirty="0" smtClean="0">
                <a:solidFill>
                  <a:srgbClr val="FFFF00"/>
                </a:solidFill>
              </a:rPr>
              <a:t>Chia sẻ các câu chuyện tuyệt vời</a:t>
            </a:r>
            <a:r>
              <a:rPr lang="vi-VN" sz="1800" dirty="0" smtClean="0">
                <a:solidFill>
                  <a:srgbClr val="FFFF00"/>
                </a:solidFill>
              </a:rPr>
              <a:t/>
            </a:r>
            <a:br>
              <a:rPr lang="vi-VN" sz="1800" dirty="0" smtClean="0">
                <a:solidFill>
                  <a:srgbClr val="FFFF00"/>
                </a:solidFill>
              </a:rPr>
            </a:br>
            <a:r>
              <a:rPr lang="vi-VN" sz="2000" dirty="0" smtClean="0"/>
              <a:t>Mỗi </a:t>
            </a:r>
            <a:r>
              <a:rPr lang="vi-VN" sz="2000" dirty="0" smtClean="0"/>
              <a:t>ngày, các nhân viên thuộc các phòng ban khác nhau tại từng khách sạn Ritz-Carlton trên toàn thế giới đều họp bàn và trò chuyện trong vòng 15 phút để chia sẻ các "câu truyện tuyệt vời".</a:t>
            </a:r>
            <a:br>
              <a:rPr lang="vi-VN" sz="2000" dirty="0" smtClean="0"/>
            </a:br>
            <a:r>
              <a:rPr lang="vi-VN" sz="2000" dirty="0" smtClean="0"/>
              <a:t/>
            </a:r>
            <a:br>
              <a:rPr lang="vi-VN" sz="2000" dirty="0" smtClean="0"/>
            </a:br>
            <a:r>
              <a:rPr lang="vi-VN" sz="2000" dirty="0" smtClean="0"/>
              <a:t>Đây đều là các câu </a:t>
            </a:r>
            <a:r>
              <a:rPr lang="en-NZ" sz="2000" dirty="0" err="1" smtClean="0"/>
              <a:t>ch</a:t>
            </a:r>
            <a:r>
              <a:rPr lang="vi-VN" sz="2000" dirty="0" smtClean="0"/>
              <a:t>uyện </a:t>
            </a:r>
            <a:r>
              <a:rPr lang="vi-VN" sz="2000" dirty="0" smtClean="0"/>
              <a:t>thực của nhân viên Ritz-Carlton hướng tới những mong đợi dịch vụ khách hàng vượt trội. Chẳng hạn, một đều bếp khách sạn ở Bali phát hiện ra một loại trứng và sữa đặc biệt hữu ích cho một khách hàng rất dễ dị ứng thực phẩm tại một cửa hàng nhỏ trong một quốc gia khác và đã đặt hàng để đưa chúng tới Bali qua đường hàng không</a:t>
            </a:r>
            <a:r>
              <a:rPr lang="vi-VN" sz="2000" dirty="0" smtClean="0"/>
              <a:t>.</a:t>
            </a:r>
            <a:r>
              <a:rPr lang="en-NZ" sz="2000" dirty="0" smtClean="0"/>
              <a:t> </a:t>
            </a:r>
            <a:r>
              <a:rPr lang="vi-VN" sz="2000" dirty="0" smtClean="0"/>
              <a:t>Hay </a:t>
            </a:r>
            <a:r>
              <a:rPr lang="vi-VN" sz="2000" dirty="0" smtClean="0"/>
              <a:t>bộ phận dịch vụ giặt là của một khách sạn Ritz-Carlton quên không tẩy một vết bẩn trên bộ vest của khách trước khi khách rời đi, thế là nhà quản lý khách sạn bay tới tận nhà của vị khách và tận tay trao tấm séc hoàn tiền chi phí giặt là bộ vest đó. </a:t>
            </a:r>
            <a:r>
              <a:rPr lang="en-NZ" sz="2000" dirty="0" smtClean="0"/>
              <a:t> </a:t>
            </a:r>
          </a:p>
          <a:p>
            <a:pPr>
              <a:buNone/>
            </a:pPr>
            <a:r>
              <a:rPr lang="en-NZ" sz="2000" dirty="0" smtClean="0"/>
              <a:t>	</a:t>
            </a:r>
            <a:r>
              <a:rPr lang="vi-VN" sz="2000" dirty="0" smtClean="0"/>
              <a:t>"</a:t>
            </a:r>
            <a:r>
              <a:rPr lang="vi-VN" sz="2000" dirty="0" smtClean="0"/>
              <a:t>Chính xác", nhà quản lý này nói, "Nhưng còn cả những mơ ước không được biểu lộ giúp tạo ra điều tuyệt vời tại Ritz-Carlton nữa". Vị quản lý tiếp tục đề cập tới ví dụ một nhân viên khách sạn chú ý tới chai rượu của khách đặt trọng hộp đá đã chảy hết và nhanh chóng thay đá mới trước khi khách yêu cầu. </a:t>
            </a:r>
            <a:endParaRPr lang="en-NZ" sz="2000"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288032"/>
          </a:xfrm>
        </p:spPr>
        <p:txBody>
          <a:bodyPr>
            <a:normAutofit fontScale="90000"/>
          </a:bodyPr>
          <a:lstStyle/>
          <a:p>
            <a:endParaRPr lang="en-NZ" dirty="0"/>
          </a:p>
        </p:txBody>
      </p:sp>
      <p:sp>
        <p:nvSpPr>
          <p:cNvPr id="3" name="Content Placeholder 2"/>
          <p:cNvSpPr>
            <a:spLocks noGrp="1"/>
          </p:cNvSpPr>
          <p:nvPr>
            <p:ph idx="1"/>
          </p:nvPr>
        </p:nvSpPr>
        <p:spPr>
          <a:xfrm>
            <a:off x="457200" y="764704"/>
            <a:ext cx="8229600" cy="5559896"/>
          </a:xfrm>
        </p:spPr>
        <p:txBody>
          <a:bodyPr/>
          <a:lstStyle/>
          <a:p>
            <a:r>
              <a:rPr lang="vi-VN" sz="2800" dirty="0" smtClean="0"/>
              <a:t>Câu hỏi được đặt ra sau đó: "Tại sao chúng ta làm thế? Tại sao chúng ta đi xa hơn những gì mong đợi?“.Một nhân viên xung phong trả lời: "Nó cho thấy chúng ta hết sức quan tâm tới khách hàng". Ngay sau đó, có tiếng trả lời khác: "Đúng như vậy. nó thể hiện sự quyết tâm của chúng ta hướng tới dịch vụ 5 sao“ Các nhân viên cần hiểu được hành động thường nhật của họ có tác động như thế nào lên khách hàng. Có thể họ sẽ có động cơ làm việc hiệu quả hơn. Hãy sử dụng các cuộc họp nhân viên để khích lệ theo cách thức này.</a:t>
            </a:r>
            <a:endParaRPr lang="en-NZ"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620688"/>
            <a:ext cx="8507288" cy="6237312"/>
          </a:xfrm>
        </p:spPr>
        <p:txBody>
          <a:bodyPr>
            <a:normAutofit fontScale="25000" lnSpcReduction="20000"/>
          </a:bodyPr>
          <a:lstStyle/>
          <a:p>
            <a:pPr>
              <a:buNone/>
            </a:pPr>
            <a:r>
              <a:rPr lang="vi-VN" sz="8000" b="1" dirty="0" smtClean="0"/>
              <a:t>Tìm </a:t>
            </a:r>
            <a:r>
              <a:rPr lang="vi-VN" sz="8000" b="1" dirty="0" smtClean="0"/>
              <a:t>kiếm phản hồi từ nhân viên</a:t>
            </a:r>
            <a:r>
              <a:rPr lang="vi-VN" sz="4400" dirty="0" smtClean="0"/>
              <a:t/>
            </a:r>
            <a:br>
              <a:rPr lang="vi-VN" sz="4400" dirty="0" smtClean="0"/>
            </a:br>
            <a:r>
              <a:rPr lang="vi-VN" sz="3600" dirty="0" smtClean="0"/>
              <a:t/>
            </a:r>
            <a:br>
              <a:rPr lang="vi-VN" sz="3600" dirty="0" smtClean="0"/>
            </a:br>
            <a:r>
              <a:rPr lang="vi-VN" sz="9200" dirty="0" smtClean="0"/>
              <a:t>Các nhân viên cần được động viên bày tỏ ý kiến của mình đối với đồng nghiệp hay với nhà quản lý cho dù ở bất cứ đâu vào bất cứ thời điểm nào. Tại mọi khách sạn Ritz-Carlton, các nhân viên được quyền tự do thảo luận về những vấn đề khác nhau, cho dù rất nhỏ nhặt, chẳng hạn như một hành lang nào sạch sẽ hơn các hành lang khác, hay tại sao mọi người lại ưa thích một vật dụng cũ hơn một vật dụng mới.</a:t>
            </a:r>
            <a:br>
              <a:rPr lang="vi-VN" sz="9200" dirty="0" smtClean="0"/>
            </a:br>
            <a:r>
              <a:rPr lang="vi-VN" sz="9200" dirty="0" smtClean="0"/>
              <a:t/>
            </a:r>
            <a:br>
              <a:rPr lang="vi-VN" sz="9200" dirty="0" smtClean="0"/>
            </a:br>
            <a:r>
              <a:rPr lang="vi-VN" sz="9200" dirty="0" smtClean="0"/>
              <a:t>Thoạt nghe, có vẻ đây như là những bàn cãi hết sức bình thường. Nhưng điều đặc biệt chính ở nhà quản lý khách sạn. Vị quản lý này chăm chú lắng nghe như thế nội dung thảo luận là điều gì đó rất quan trọng với cuộc sống của mình: gật gù, chăm chú nhìn và hỏi nhiều câu hỏi. Ông ta thể hiện mối quan tâm sâu sắc tới chủ đề thảo luận. Nếu nó quan trọng với nhân viên, nó cũng quan trọng với nhà quản lý.</a:t>
            </a:r>
            <a:br>
              <a:rPr lang="vi-VN" sz="9200" dirty="0" smtClean="0"/>
            </a:br>
            <a:r>
              <a:rPr lang="vi-VN" sz="9200" dirty="0" smtClean="0"/>
              <a:t/>
            </a:r>
            <a:br>
              <a:rPr lang="vi-VN" sz="9200" dirty="0" smtClean="0"/>
            </a:br>
            <a:r>
              <a:rPr lang="vi-VN" sz="9200" dirty="0" smtClean="0"/>
              <a:t>Khi được hỏi tại sao nhận được nhiều sự kinh trọng từ các nhân viên, vị quản lý khách sạn có thể trả lời ngay: bởi vì tôi lắng nghe các mối quan tâm của họ. Và họ biết được tôi luôn theo sát họ. </a:t>
            </a:r>
            <a:r>
              <a:rPr lang="vi-VN" sz="6200" dirty="0" smtClean="0"/>
              <a:t/>
            </a:r>
            <a:br>
              <a:rPr lang="vi-VN" sz="6200" dirty="0" smtClean="0"/>
            </a:br>
            <a:r>
              <a:rPr lang="vi-VN" sz="3600" b="1" dirty="0" smtClean="0"/>
              <a:t/>
            </a:r>
            <a:br>
              <a:rPr lang="vi-VN" sz="3600" b="1" dirty="0" smtClean="0"/>
            </a:br>
            <a:endParaRPr lang="vi-VN" dirty="0" smtClean="0"/>
          </a:p>
          <a:p>
            <a:endParaRPr lang="en-NZ" dirty="0"/>
          </a:p>
        </p:txBody>
      </p:sp>
      <p:sp>
        <p:nvSpPr>
          <p:cNvPr id="4" name="Title 3"/>
          <p:cNvSpPr>
            <a:spLocks noGrp="1"/>
          </p:cNvSpPr>
          <p:nvPr>
            <p:ph type="title"/>
          </p:nvPr>
        </p:nvSpPr>
        <p:spPr>
          <a:xfrm>
            <a:off x="457200" y="0"/>
            <a:ext cx="8229600" cy="332656"/>
          </a:xfrm>
        </p:spPr>
        <p:txBody>
          <a:bodyPr>
            <a:normAutofit fontScale="90000"/>
          </a:bodyPr>
          <a:lstStyle/>
          <a:p>
            <a:endParaRPr lang="en-NZ"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32048"/>
          </a:xfrm>
        </p:spPr>
        <p:txBody>
          <a:bodyPr>
            <a:normAutofit fontScale="90000"/>
          </a:bodyPr>
          <a:lstStyle/>
          <a:p>
            <a:endParaRPr lang="en-NZ" dirty="0"/>
          </a:p>
        </p:txBody>
      </p:sp>
      <p:sp>
        <p:nvSpPr>
          <p:cNvPr id="3" name="Content Placeholder 2"/>
          <p:cNvSpPr>
            <a:spLocks noGrp="1"/>
          </p:cNvSpPr>
          <p:nvPr>
            <p:ph idx="1"/>
          </p:nvPr>
        </p:nvSpPr>
        <p:spPr>
          <a:xfrm>
            <a:off x="457200" y="1052736"/>
            <a:ext cx="8229600" cy="5616624"/>
          </a:xfrm>
        </p:spPr>
        <p:txBody>
          <a:bodyPr>
            <a:normAutofit fontScale="77500" lnSpcReduction="20000"/>
          </a:bodyPr>
          <a:lstStyle/>
          <a:p>
            <a:r>
              <a:rPr lang="vi-VN" b="1" dirty="0" smtClean="0"/>
              <a:t>Biểu dương hiệu quả làm việc</a:t>
            </a:r>
            <a:r>
              <a:rPr lang="vi-VN" dirty="0" smtClean="0"/>
              <a:t/>
            </a:r>
            <a:br>
              <a:rPr lang="vi-VN" dirty="0" smtClean="0"/>
            </a:br>
            <a:r>
              <a:rPr lang="vi-VN" dirty="0" smtClean="0"/>
              <a:t/>
            </a:r>
            <a:br>
              <a:rPr lang="vi-VN" dirty="0" smtClean="0"/>
            </a:br>
            <a:r>
              <a:rPr lang="vi-VN" sz="3100" dirty="0" smtClean="0"/>
              <a:t>Các nhà quản lý khách sạn tại Ritz-Carlton không tập trung vào những gì các nhân viên làm sai hay thiếu sót, thay vào đó họ hướng tới những giúp đỡ các nhân viên cải thiện kết quả công việc được giao. Các nhà quản lý sử dụng nhiều phương thức để công khai khen ngợi các nhân viên. Còn các phê bình được thực hiện riêng tư.</a:t>
            </a:r>
            <a:br>
              <a:rPr lang="vi-VN" sz="3100" dirty="0" smtClean="0"/>
            </a:br>
            <a:r>
              <a:rPr lang="vi-VN" sz="3100" dirty="0" smtClean="0"/>
              <a:t/>
            </a:r>
            <a:br>
              <a:rPr lang="vi-VN" sz="3100" dirty="0" smtClean="0"/>
            </a:br>
            <a:r>
              <a:rPr lang="vi-VN" sz="3100" dirty="0" smtClean="0"/>
              <a:t>Những lời phê bình mang tính xây dựng cần được đưa ra xen kẽ những lời tán dương. Chẳng hạn như " Anh đã làm được một việc tuyệt vời tuần này khi giữ cách ấm cà phê khá sạch sẽ, nhưng có gì đó chưa được hoàn mỹ nhất. Hãy nỗ lực cải thiện nhé". Bằng việc đưa ra lời phê bình ở giữa những lời khen ngợi, các nhà quản lý sẽ truyền cảm hứng cho nhân viên vượt mọi mong đợi của khách hàng. </a:t>
            </a:r>
            <a:br>
              <a:rPr lang="vi-VN" sz="3100" dirty="0" smtClean="0"/>
            </a:br>
            <a:r>
              <a:rPr lang="vi-VN" dirty="0" smtClean="0"/>
              <a:t/>
            </a:r>
            <a:br>
              <a:rPr lang="vi-VN" dirty="0" smtClean="0"/>
            </a:br>
            <a:endParaRPr lang="en-NZ"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normAutofit/>
          </a:bodyPr>
          <a:lstStyle/>
          <a:p>
            <a:r>
              <a:rPr lang="en-NZ" dirty="0" smtClean="0"/>
              <a:t>1. ĐỘNG LỰC LAO ĐỘNG</a:t>
            </a:r>
            <a:endParaRPr lang="en-NZ" dirty="0"/>
          </a:p>
        </p:txBody>
      </p:sp>
      <p:sp>
        <p:nvSpPr>
          <p:cNvPr id="3" name="Content Placeholder 2"/>
          <p:cNvSpPr>
            <a:spLocks noGrp="1"/>
          </p:cNvSpPr>
          <p:nvPr>
            <p:ph idx="1"/>
          </p:nvPr>
        </p:nvSpPr>
        <p:spPr>
          <a:xfrm>
            <a:off x="395536" y="980728"/>
            <a:ext cx="8229600" cy="5271864"/>
          </a:xfrm>
        </p:spPr>
        <p:txBody>
          <a:bodyPr>
            <a:normAutofit/>
          </a:bodyPr>
          <a:lstStyle/>
          <a:p>
            <a:r>
              <a:rPr lang="en-NZ" sz="2800" dirty="0" err="1" smtClean="0"/>
              <a:t>Khái</a:t>
            </a:r>
            <a:r>
              <a:rPr lang="en-NZ" sz="2800" dirty="0" smtClean="0"/>
              <a:t> </a:t>
            </a:r>
            <a:r>
              <a:rPr lang="en-NZ" sz="2800" dirty="0" err="1" smtClean="0"/>
              <a:t>niệm</a:t>
            </a:r>
            <a:r>
              <a:rPr lang="en-NZ" sz="2800" dirty="0" smtClean="0"/>
              <a:t>: </a:t>
            </a:r>
            <a:r>
              <a:rPr lang="en-NZ" sz="2800" dirty="0" err="1" smtClean="0"/>
              <a:t>Động</a:t>
            </a:r>
            <a:r>
              <a:rPr lang="en-NZ" sz="2800" dirty="0" smtClean="0"/>
              <a:t> </a:t>
            </a:r>
            <a:r>
              <a:rPr lang="en-NZ" sz="2800" dirty="0" err="1" smtClean="0"/>
              <a:t>lực</a:t>
            </a:r>
            <a:r>
              <a:rPr lang="en-NZ" sz="2800" dirty="0" smtClean="0"/>
              <a:t> </a:t>
            </a:r>
            <a:r>
              <a:rPr lang="en-NZ" sz="2800" dirty="0" err="1" smtClean="0"/>
              <a:t>làm</a:t>
            </a:r>
            <a:r>
              <a:rPr lang="en-NZ" sz="2800" dirty="0" smtClean="0"/>
              <a:t> </a:t>
            </a:r>
            <a:r>
              <a:rPr lang="en-NZ" sz="2800" dirty="0" err="1" smtClean="0"/>
              <a:t>việc</a:t>
            </a:r>
            <a:r>
              <a:rPr lang="en-NZ" sz="2800" dirty="0" smtClean="0"/>
              <a:t> </a:t>
            </a:r>
            <a:r>
              <a:rPr lang="en-NZ" sz="2800" dirty="0" err="1" smtClean="0"/>
              <a:t>là</a:t>
            </a:r>
            <a:r>
              <a:rPr lang="en-NZ" sz="2800" dirty="0" smtClean="0"/>
              <a:t> </a:t>
            </a:r>
            <a:r>
              <a:rPr lang="en-NZ" sz="2800" dirty="0" err="1" smtClean="0"/>
              <a:t>sự</a:t>
            </a:r>
            <a:r>
              <a:rPr lang="en-NZ" sz="2800" dirty="0" smtClean="0"/>
              <a:t> </a:t>
            </a:r>
            <a:r>
              <a:rPr lang="en-NZ" sz="2800" dirty="0" err="1" smtClean="0"/>
              <a:t>khao</a:t>
            </a:r>
            <a:r>
              <a:rPr lang="en-NZ" sz="2800" dirty="0" smtClean="0"/>
              <a:t> </a:t>
            </a:r>
            <a:r>
              <a:rPr lang="en-NZ" sz="2800" dirty="0" err="1" smtClean="0"/>
              <a:t>khát</a:t>
            </a:r>
            <a:r>
              <a:rPr lang="en-NZ" sz="2800" dirty="0" smtClean="0"/>
              <a:t> </a:t>
            </a:r>
            <a:r>
              <a:rPr lang="en-NZ" sz="2800" dirty="0" err="1" smtClean="0"/>
              <a:t>và</a:t>
            </a:r>
            <a:r>
              <a:rPr lang="en-NZ" sz="2800" dirty="0" smtClean="0"/>
              <a:t> </a:t>
            </a:r>
            <a:r>
              <a:rPr lang="en-NZ" sz="2800" dirty="0" err="1" smtClean="0"/>
              <a:t>tự</a:t>
            </a:r>
            <a:r>
              <a:rPr lang="en-NZ" sz="2800" dirty="0" smtClean="0"/>
              <a:t> </a:t>
            </a:r>
            <a:r>
              <a:rPr lang="en-NZ" sz="2800" dirty="0" err="1" smtClean="0"/>
              <a:t>nguyện</a:t>
            </a:r>
            <a:r>
              <a:rPr lang="en-NZ" sz="2800" dirty="0" smtClean="0"/>
              <a:t> </a:t>
            </a:r>
            <a:r>
              <a:rPr lang="en-NZ" sz="2800" dirty="0" err="1" smtClean="0"/>
              <a:t>của</a:t>
            </a:r>
            <a:r>
              <a:rPr lang="en-NZ" sz="2800" dirty="0" smtClean="0"/>
              <a:t> </a:t>
            </a:r>
            <a:r>
              <a:rPr lang="en-NZ" sz="2800" dirty="0" err="1" smtClean="0"/>
              <a:t>người</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hướng</a:t>
            </a:r>
            <a:r>
              <a:rPr lang="en-NZ" sz="2800" dirty="0" smtClean="0"/>
              <a:t> </a:t>
            </a:r>
            <a:r>
              <a:rPr lang="en-NZ" sz="2800" dirty="0" err="1" smtClean="0"/>
              <a:t>tới</a:t>
            </a:r>
            <a:r>
              <a:rPr lang="en-NZ" sz="2800" dirty="0" smtClean="0"/>
              <a:t> </a:t>
            </a:r>
            <a:r>
              <a:rPr lang="en-NZ" sz="2800" dirty="0" err="1" smtClean="0"/>
              <a:t>việc</a:t>
            </a:r>
            <a:r>
              <a:rPr lang="en-NZ" sz="2800" dirty="0" smtClean="0"/>
              <a:t> </a:t>
            </a:r>
            <a:r>
              <a:rPr lang="en-NZ" sz="2800" dirty="0" err="1" smtClean="0"/>
              <a:t>đạt</a:t>
            </a:r>
            <a:r>
              <a:rPr lang="en-NZ" sz="2800" dirty="0" smtClean="0"/>
              <a:t> </a:t>
            </a:r>
            <a:r>
              <a:rPr lang="en-NZ" sz="2800" dirty="0" err="1" smtClean="0"/>
              <a:t>các</a:t>
            </a:r>
            <a:r>
              <a:rPr lang="en-NZ" sz="2800" dirty="0" smtClean="0"/>
              <a:t> </a:t>
            </a:r>
            <a:r>
              <a:rPr lang="en-NZ" sz="2800" dirty="0" err="1" smtClean="0"/>
              <a:t>mục</a:t>
            </a:r>
            <a:r>
              <a:rPr lang="en-NZ" sz="2800" dirty="0" smtClean="0"/>
              <a:t> </a:t>
            </a:r>
            <a:r>
              <a:rPr lang="en-NZ" sz="2800" dirty="0" err="1" smtClean="0"/>
              <a:t>tiêu</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r>
              <a:rPr lang="en-NZ" sz="2800" dirty="0" smtClean="0"/>
              <a:t>.</a:t>
            </a:r>
          </a:p>
          <a:p>
            <a:r>
              <a:rPr lang="en-NZ" sz="2800" dirty="0" err="1" smtClean="0"/>
              <a:t>Động</a:t>
            </a:r>
            <a:r>
              <a:rPr lang="en-NZ" sz="2800" dirty="0" smtClean="0"/>
              <a:t> </a:t>
            </a:r>
            <a:r>
              <a:rPr lang="en-NZ" sz="2800" dirty="0" err="1" smtClean="0"/>
              <a:t>lực</a:t>
            </a:r>
            <a:r>
              <a:rPr lang="en-NZ" sz="2800" dirty="0" smtClean="0"/>
              <a:t> </a:t>
            </a:r>
            <a:r>
              <a:rPr lang="en-NZ" sz="2800" dirty="0" err="1" smtClean="0"/>
              <a:t>làm</a:t>
            </a:r>
            <a:r>
              <a:rPr lang="en-NZ" sz="2800" dirty="0" smtClean="0"/>
              <a:t> </a:t>
            </a:r>
            <a:r>
              <a:rPr lang="en-NZ" sz="2800" dirty="0" err="1" smtClean="0"/>
              <a:t>việc</a:t>
            </a:r>
            <a:r>
              <a:rPr lang="en-NZ" sz="2800" dirty="0" smtClean="0"/>
              <a:t> </a:t>
            </a:r>
            <a:r>
              <a:rPr lang="en-NZ" sz="2800" dirty="0" err="1" smtClean="0"/>
              <a:t>là</a:t>
            </a:r>
            <a:r>
              <a:rPr lang="en-NZ" sz="2800" dirty="0" smtClean="0"/>
              <a:t> </a:t>
            </a:r>
            <a:r>
              <a:rPr lang="en-NZ" sz="2800" dirty="0" err="1" smtClean="0"/>
              <a:t>kết</a:t>
            </a:r>
            <a:r>
              <a:rPr lang="en-NZ" sz="2800" dirty="0" smtClean="0"/>
              <a:t> </a:t>
            </a:r>
            <a:r>
              <a:rPr lang="en-NZ" sz="2800" dirty="0" err="1" smtClean="0"/>
              <a:t>quả</a:t>
            </a:r>
            <a:r>
              <a:rPr lang="en-NZ" sz="2800" dirty="0" smtClean="0"/>
              <a:t> </a:t>
            </a:r>
            <a:r>
              <a:rPr lang="en-NZ" sz="2800" dirty="0" err="1" smtClean="0"/>
              <a:t>của</a:t>
            </a:r>
            <a:r>
              <a:rPr lang="en-NZ" sz="2800" dirty="0" smtClean="0"/>
              <a:t> </a:t>
            </a:r>
            <a:r>
              <a:rPr lang="en-NZ" sz="2800" dirty="0" err="1" smtClean="0"/>
              <a:t>rất</a:t>
            </a:r>
            <a:r>
              <a:rPr lang="en-NZ" sz="2800" dirty="0" smtClean="0"/>
              <a:t> </a:t>
            </a:r>
            <a:r>
              <a:rPr lang="en-NZ" sz="2800" dirty="0" err="1" smtClean="0"/>
              <a:t>nhiều</a:t>
            </a:r>
            <a:r>
              <a:rPr lang="en-NZ" sz="2800" dirty="0" smtClean="0"/>
              <a:t> </a:t>
            </a:r>
            <a:r>
              <a:rPr lang="en-NZ" sz="2800" dirty="0" err="1" smtClean="0"/>
              <a:t>nguồn</a:t>
            </a:r>
            <a:r>
              <a:rPr lang="en-NZ" sz="2800" dirty="0" smtClean="0"/>
              <a:t> </a:t>
            </a:r>
            <a:r>
              <a:rPr lang="en-NZ" sz="2800" dirty="0" err="1" smtClean="0"/>
              <a:t>lực</a:t>
            </a:r>
            <a:r>
              <a:rPr lang="en-NZ" sz="2800" dirty="0" smtClean="0"/>
              <a:t> </a:t>
            </a:r>
            <a:r>
              <a:rPr lang="en-NZ" sz="2800" dirty="0" err="1" smtClean="0"/>
              <a:t>hoạt</a:t>
            </a:r>
            <a:r>
              <a:rPr lang="en-NZ" sz="2800" dirty="0" smtClean="0"/>
              <a:t> </a:t>
            </a:r>
            <a:r>
              <a:rPr lang="en-NZ" sz="2800" dirty="0" err="1" smtClean="0"/>
              <a:t>động</a:t>
            </a:r>
            <a:r>
              <a:rPr lang="en-NZ" sz="2800" dirty="0" smtClean="0"/>
              <a:t> </a:t>
            </a:r>
            <a:r>
              <a:rPr lang="en-NZ" sz="2800" dirty="0" err="1" smtClean="0"/>
              <a:t>đồng</a:t>
            </a:r>
            <a:r>
              <a:rPr lang="en-NZ" sz="2800" dirty="0" smtClean="0"/>
              <a:t> </a:t>
            </a:r>
            <a:r>
              <a:rPr lang="en-NZ" sz="2800" dirty="0" err="1" smtClean="0"/>
              <a:t>thời</a:t>
            </a:r>
            <a:r>
              <a:rPr lang="en-NZ" sz="2800" dirty="0" smtClean="0"/>
              <a:t> </a:t>
            </a:r>
            <a:r>
              <a:rPr lang="en-NZ" sz="2800" dirty="0" err="1" smtClean="0"/>
              <a:t>trong</a:t>
            </a:r>
            <a:r>
              <a:rPr lang="en-NZ" sz="2800" dirty="0" smtClean="0"/>
              <a:t> </a:t>
            </a:r>
            <a:r>
              <a:rPr lang="en-NZ" sz="2800" dirty="0" err="1" smtClean="0"/>
              <a:t>bản</a:t>
            </a:r>
            <a:r>
              <a:rPr lang="en-NZ" sz="2800" dirty="0" smtClean="0"/>
              <a:t> </a:t>
            </a:r>
            <a:r>
              <a:rPr lang="en-NZ" sz="2800" dirty="0" err="1" smtClean="0"/>
              <a:t>thân</a:t>
            </a:r>
            <a:r>
              <a:rPr lang="en-NZ" sz="2800" dirty="0" smtClean="0"/>
              <a:t> con </a:t>
            </a:r>
            <a:r>
              <a:rPr lang="en-NZ" sz="2800" dirty="0" err="1" smtClean="0"/>
              <a:t>người</a:t>
            </a:r>
            <a:r>
              <a:rPr lang="en-NZ" sz="2800" dirty="0" smtClean="0"/>
              <a:t> </a:t>
            </a:r>
            <a:r>
              <a:rPr lang="en-NZ" sz="2800" dirty="0" err="1" smtClean="0"/>
              <a:t>và</a:t>
            </a:r>
            <a:r>
              <a:rPr lang="en-NZ" sz="2800" dirty="0" smtClean="0"/>
              <a:t> </a:t>
            </a:r>
            <a:r>
              <a:rPr lang="en-NZ" sz="2800" dirty="0" err="1" smtClean="0"/>
              <a:t>trong</a:t>
            </a:r>
            <a:r>
              <a:rPr lang="en-NZ" sz="2800" dirty="0" smtClean="0"/>
              <a:t> </a:t>
            </a:r>
            <a:r>
              <a:rPr lang="en-NZ" sz="2800" dirty="0" err="1" smtClean="0"/>
              <a:t>môi</a:t>
            </a:r>
            <a:r>
              <a:rPr lang="en-NZ" sz="2800" dirty="0" smtClean="0"/>
              <a:t> </a:t>
            </a:r>
            <a:r>
              <a:rPr lang="en-NZ" sz="2800" dirty="0" err="1" smtClean="0"/>
              <a:t>trương</a:t>
            </a:r>
            <a:r>
              <a:rPr lang="en-NZ" sz="2800" dirty="0" smtClean="0"/>
              <a:t> </a:t>
            </a:r>
            <a:r>
              <a:rPr lang="en-NZ" sz="2800" dirty="0" err="1" smtClean="0"/>
              <a:t>sống</a:t>
            </a:r>
            <a:r>
              <a:rPr lang="en-NZ" sz="2800" dirty="0" smtClean="0"/>
              <a:t> </a:t>
            </a:r>
            <a:r>
              <a:rPr lang="en-NZ" sz="2800" dirty="0" err="1" smtClean="0"/>
              <a:t>và</a:t>
            </a:r>
            <a:r>
              <a:rPr lang="en-NZ" sz="2800" dirty="0" smtClean="0"/>
              <a:t> </a:t>
            </a:r>
            <a:r>
              <a:rPr lang="en-NZ" sz="2800" dirty="0" err="1" smtClean="0"/>
              <a:t>làm</a:t>
            </a:r>
            <a:r>
              <a:rPr lang="en-NZ" sz="2800" dirty="0" smtClean="0"/>
              <a:t> </a:t>
            </a:r>
            <a:r>
              <a:rPr lang="en-NZ" sz="2800" dirty="0" err="1" smtClean="0"/>
              <a:t>việc</a:t>
            </a:r>
            <a:r>
              <a:rPr lang="en-NZ" sz="2800" dirty="0" smtClean="0"/>
              <a:t> </a:t>
            </a:r>
            <a:r>
              <a:rPr lang="en-NZ" sz="2800" dirty="0" err="1" smtClean="0"/>
              <a:t>của</a:t>
            </a:r>
            <a:r>
              <a:rPr lang="en-NZ" sz="2800" dirty="0" smtClean="0"/>
              <a:t> </a:t>
            </a:r>
            <a:r>
              <a:rPr lang="en-NZ" sz="2800" dirty="0" err="1" smtClean="0"/>
              <a:t>họ</a:t>
            </a:r>
            <a:r>
              <a:rPr lang="en-NZ" sz="2800" dirty="0" smtClean="0"/>
              <a:t>. </a:t>
            </a:r>
            <a:endParaRPr lang="en-NZ" sz="2800" dirty="0" smtClean="0"/>
          </a:p>
          <a:p>
            <a:pPr>
              <a:buNone/>
            </a:pPr>
            <a:endParaRPr lang="en-NZ" sz="2800" dirty="0" smtClean="0"/>
          </a:p>
          <a:p>
            <a:endParaRPr lang="en-NZ" sz="2800"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288032"/>
          </a:xfrm>
        </p:spPr>
        <p:txBody>
          <a:bodyPr>
            <a:normAutofit fontScale="90000"/>
          </a:bodyPr>
          <a:lstStyle/>
          <a:p>
            <a:endParaRPr lang="en-NZ" dirty="0"/>
          </a:p>
        </p:txBody>
      </p:sp>
      <p:sp>
        <p:nvSpPr>
          <p:cNvPr id="3" name="Content Placeholder 2"/>
          <p:cNvSpPr>
            <a:spLocks noGrp="1"/>
          </p:cNvSpPr>
          <p:nvPr>
            <p:ph idx="1"/>
          </p:nvPr>
        </p:nvSpPr>
        <p:spPr>
          <a:xfrm>
            <a:off x="457200" y="980728"/>
            <a:ext cx="8229600" cy="5343872"/>
          </a:xfrm>
        </p:spPr>
        <p:txBody>
          <a:bodyPr>
            <a:normAutofit fontScale="92500" lnSpcReduction="10000"/>
          </a:bodyPr>
          <a:lstStyle/>
          <a:p>
            <a:r>
              <a:rPr lang="vi-VN" dirty="0" smtClean="0"/>
              <a:t>Từ những gì đang diễn ra tại Ritz-Carlton trên khắp thế giới, điểm mấu chốt được đúc kết: Sự động viên có thể và nên diễn ra ở bất cứ đầu trong mỗi công ty. Simon Cooper không thể tự mình khích lệ từng người trong số hơn 35.000 nhân viên khách sạn trên toàn thế giới. Vì thế, mọi việc phụ thuộc vào các nhà quản lý bộ phận để củng cố hình ảnh nhãn hiệu và các giá trị của khách sạn thông qua những giao tiếp thường nhật với tập thể nhân viên của họ.</a:t>
            </a:r>
            <a:br>
              <a:rPr lang="vi-VN" dirty="0" smtClean="0"/>
            </a:br>
            <a:r>
              <a:rPr lang="vi-VN" dirty="0" smtClean="0"/>
              <a:t/>
            </a:r>
            <a:br>
              <a:rPr lang="vi-VN" dirty="0" smtClean="0"/>
            </a:br>
            <a:r>
              <a:rPr lang="vi-VN" dirty="0" smtClean="0"/>
              <a:t>Các nhân viên của công ty bạn có gắn kết với công việc? Họ có được truyền cảm hứng để theo đuổi mục tiêu chung của công ty? Các chất lượng dịch vụ 5 sao không bắt đầu từ họ. Nó được bắt đầu từ mỗi nhà quản lý cấp cao.</a:t>
            </a:r>
            <a:endParaRPr lang="en-NZ"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36104"/>
          </a:xfrm>
        </p:spPr>
        <p:txBody>
          <a:bodyPr>
            <a:normAutofit/>
          </a:bodyPr>
          <a:lstStyle/>
          <a:p>
            <a:r>
              <a:rPr lang="en-NZ" dirty="0" err="1" smtClean="0"/>
              <a:t>Động</a:t>
            </a:r>
            <a:r>
              <a:rPr lang="en-NZ" dirty="0" smtClean="0"/>
              <a:t> </a:t>
            </a:r>
            <a:r>
              <a:rPr lang="en-NZ" dirty="0" err="1" smtClean="0"/>
              <a:t>lực</a:t>
            </a:r>
            <a:r>
              <a:rPr lang="en-NZ" dirty="0" smtClean="0"/>
              <a:t>...</a:t>
            </a:r>
            <a:endParaRPr lang="en-NZ" dirty="0"/>
          </a:p>
        </p:txBody>
      </p:sp>
      <p:sp>
        <p:nvSpPr>
          <p:cNvPr id="3" name="Content Placeholder 2"/>
          <p:cNvSpPr>
            <a:spLocks noGrp="1"/>
          </p:cNvSpPr>
          <p:nvPr>
            <p:ph idx="1"/>
          </p:nvPr>
        </p:nvSpPr>
        <p:spPr>
          <a:xfrm>
            <a:off x="457200" y="1340768"/>
            <a:ext cx="8229600" cy="4983832"/>
          </a:xfrm>
        </p:spPr>
        <p:txBody>
          <a:bodyPr>
            <a:normAutofit lnSpcReduction="10000"/>
          </a:bodyPr>
          <a:lstStyle/>
          <a:p>
            <a:r>
              <a:rPr lang="en-NZ" dirty="0" err="1" smtClean="0">
                <a:solidFill>
                  <a:srgbClr val="FFFF00"/>
                </a:solidFill>
              </a:rPr>
              <a:t>Vai</a:t>
            </a:r>
            <a:r>
              <a:rPr lang="en-NZ" dirty="0" smtClean="0">
                <a:solidFill>
                  <a:srgbClr val="FFFF00"/>
                </a:solidFill>
              </a:rPr>
              <a:t> </a:t>
            </a:r>
            <a:r>
              <a:rPr lang="en-NZ" dirty="0" err="1" smtClean="0">
                <a:solidFill>
                  <a:srgbClr val="FFFF00"/>
                </a:solidFill>
              </a:rPr>
              <a:t>trò</a:t>
            </a:r>
            <a:r>
              <a:rPr lang="en-NZ" dirty="0" smtClean="0">
                <a:solidFill>
                  <a:srgbClr val="FFFF00"/>
                </a:solidFill>
              </a:rPr>
              <a:t> </a:t>
            </a:r>
            <a:r>
              <a:rPr lang="en-NZ" dirty="0" err="1" smtClean="0">
                <a:solidFill>
                  <a:srgbClr val="FFFF00"/>
                </a:solidFill>
              </a:rPr>
              <a:t>và</a:t>
            </a:r>
            <a:r>
              <a:rPr lang="en-NZ" dirty="0" smtClean="0">
                <a:solidFill>
                  <a:srgbClr val="FFFF00"/>
                </a:solidFill>
              </a:rPr>
              <a:t> ý </a:t>
            </a:r>
            <a:r>
              <a:rPr lang="en-NZ" dirty="0" err="1" smtClean="0">
                <a:solidFill>
                  <a:srgbClr val="FFFF00"/>
                </a:solidFill>
              </a:rPr>
              <a:t>nghĩa</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lớn</a:t>
            </a:r>
            <a:r>
              <a:rPr lang="en-NZ" dirty="0" smtClean="0"/>
              <a:t> </a:t>
            </a:r>
            <a:r>
              <a:rPr lang="en-NZ" dirty="0" err="1" smtClean="0"/>
              <a:t>tới</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theo</a:t>
            </a:r>
            <a:r>
              <a:rPr lang="en-NZ" dirty="0" smtClean="0"/>
              <a:t> </a:t>
            </a:r>
            <a:r>
              <a:rPr lang="en-NZ" dirty="0" err="1" smtClean="0"/>
              <a:t>các</a:t>
            </a:r>
            <a:r>
              <a:rPr lang="en-NZ" dirty="0" smtClean="0"/>
              <a:t> </a:t>
            </a:r>
            <a:r>
              <a:rPr lang="en-NZ" dirty="0" err="1" smtClean="0"/>
              <a:t>cách</a:t>
            </a:r>
            <a:r>
              <a:rPr lang="en-NZ" dirty="0" smtClean="0"/>
              <a:t> </a:t>
            </a:r>
            <a:r>
              <a:rPr lang="en-NZ" dirty="0" err="1" smtClean="0"/>
              <a:t>tích</a:t>
            </a:r>
            <a:r>
              <a:rPr lang="en-NZ" dirty="0" smtClean="0"/>
              <a:t> </a:t>
            </a:r>
            <a:r>
              <a:rPr lang="en-NZ" dirty="0" err="1" smtClean="0"/>
              <a:t>cực</a:t>
            </a:r>
            <a:r>
              <a:rPr lang="en-NZ" dirty="0" smtClean="0"/>
              <a:t> </a:t>
            </a:r>
            <a:r>
              <a:rPr lang="en-NZ" dirty="0" err="1" smtClean="0"/>
              <a:t>hoặc</a:t>
            </a:r>
            <a:r>
              <a:rPr lang="en-NZ" dirty="0" smtClean="0"/>
              <a:t> </a:t>
            </a:r>
            <a:r>
              <a:rPr lang="en-NZ" dirty="0" err="1" smtClean="0"/>
              <a:t>tiêu</a:t>
            </a:r>
            <a:r>
              <a:rPr lang="en-NZ" dirty="0" smtClean="0"/>
              <a:t> </a:t>
            </a:r>
            <a:r>
              <a:rPr lang="en-NZ" dirty="0" err="1" smtClean="0"/>
              <a:t>cực</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có</a:t>
            </a:r>
            <a:r>
              <a:rPr lang="en-NZ" dirty="0" smtClean="0"/>
              <a:t> </a:t>
            </a:r>
            <a:r>
              <a:rPr lang="en-NZ" dirty="0" err="1" smtClean="0"/>
              <a:t>thể</a:t>
            </a:r>
            <a:r>
              <a:rPr lang="en-NZ" dirty="0" smtClean="0"/>
              <a:t> </a:t>
            </a:r>
            <a:r>
              <a:rPr lang="en-NZ" dirty="0" err="1" smtClean="0"/>
              <a:t>được</a:t>
            </a:r>
            <a:r>
              <a:rPr lang="en-NZ" dirty="0" smtClean="0"/>
              <a:t> </a:t>
            </a:r>
            <a:r>
              <a:rPr lang="en-NZ" dirty="0" err="1" smtClean="0"/>
              <a:t>coi</a:t>
            </a:r>
            <a:r>
              <a:rPr lang="en-NZ" dirty="0" smtClean="0"/>
              <a:t> </a:t>
            </a:r>
            <a:r>
              <a:rPr lang="en-NZ" dirty="0" err="1" smtClean="0"/>
              <a:t>như</a:t>
            </a:r>
            <a:r>
              <a:rPr lang="en-NZ" dirty="0" smtClean="0"/>
              <a:t> </a:t>
            </a:r>
            <a:r>
              <a:rPr lang="en-NZ" dirty="0" err="1" smtClean="0"/>
              <a:t>chất</a:t>
            </a:r>
            <a:r>
              <a:rPr lang="en-NZ" dirty="0" smtClean="0"/>
              <a:t> </a:t>
            </a:r>
            <a:r>
              <a:rPr lang="en-NZ" dirty="0" err="1" smtClean="0"/>
              <a:t>xúc</a:t>
            </a:r>
            <a:r>
              <a:rPr lang="en-NZ" dirty="0" smtClean="0"/>
              <a:t> </a:t>
            </a:r>
            <a:r>
              <a:rPr lang="en-NZ" dirty="0" err="1" smtClean="0"/>
              <a:t>tác</a:t>
            </a:r>
            <a:r>
              <a:rPr lang="en-NZ" dirty="0" smtClean="0"/>
              <a:t> </a:t>
            </a:r>
            <a:r>
              <a:rPr lang="en-NZ" dirty="0" err="1" smtClean="0"/>
              <a:t>mạnh</a:t>
            </a:r>
            <a:r>
              <a:rPr lang="en-NZ" dirty="0" smtClean="0"/>
              <a:t> </a:t>
            </a:r>
            <a:r>
              <a:rPr lang="en-NZ" dirty="0" err="1" smtClean="0"/>
              <a:t>đối</a:t>
            </a:r>
            <a:r>
              <a:rPr lang="en-NZ" dirty="0" smtClean="0"/>
              <a:t> </a:t>
            </a:r>
            <a:r>
              <a:rPr lang="en-NZ" dirty="0" err="1" smtClean="0"/>
              <a:t>với</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a:t>
            </a:r>
          </a:p>
          <a:p>
            <a:r>
              <a:rPr lang="en-NZ" dirty="0" err="1" smtClean="0">
                <a:solidFill>
                  <a:srgbClr val="FFFF00"/>
                </a:solidFill>
              </a:rPr>
              <a:t>Phân</a:t>
            </a:r>
            <a:r>
              <a:rPr lang="en-NZ" dirty="0" smtClean="0">
                <a:solidFill>
                  <a:srgbClr val="FFFF00"/>
                </a:solidFill>
              </a:rPr>
              <a:t> </a:t>
            </a:r>
            <a:r>
              <a:rPr lang="en-NZ" dirty="0" err="1" smtClean="0">
                <a:solidFill>
                  <a:srgbClr val="FFFF00"/>
                </a:solidFill>
              </a:rPr>
              <a:t>loại</a:t>
            </a:r>
            <a:r>
              <a:rPr lang="en-NZ" dirty="0" smtClean="0">
                <a:solidFill>
                  <a:srgbClr val="FFFF00"/>
                </a:solidFill>
              </a:rPr>
              <a:t>:</a:t>
            </a:r>
          </a:p>
          <a:p>
            <a:pPr>
              <a:buNone/>
            </a:pPr>
            <a:r>
              <a:rPr lang="en-NZ" dirty="0" err="1" smtClean="0"/>
              <a:t>Nội</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thiên</a:t>
            </a:r>
            <a:r>
              <a:rPr lang="en-NZ" dirty="0" smtClean="0"/>
              <a:t> </a:t>
            </a:r>
            <a:r>
              <a:rPr lang="en-NZ" dirty="0" err="1" smtClean="0"/>
              <a:t>về</a:t>
            </a:r>
            <a:r>
              <a:rPr lang="en-NZ" dirty="0" smtClean="0"/>
              <a:t> </a:t>
            </a:r>
            <a:r>
              <a:rPr lang="en-NZ" dirty="0" err="1" smtClean="0"/>
              <a:t>những</a:t>
            </a:r>
            <a:r>
              <a:rPr lang="en-NZ" dirty="0" smtClean="0"/>
              <a:t> </a:t>
            </a:r>
            <a:r>
              <a:rPr lang="en-NZ" dirty="0" err="1" smtClean="0"/>
              <a:t>cảm</a:t>
            </a:r>
            <a:r>
              <a:rPr lang="en-NZ" dirty="0" smtClean="0"/>
              <a:t> </a:t>
            </a:r>
            <a:r>
              <a:rPr lang="en-NZ" dirty="0" err="1" smtClean="0"/>
              <a:t>giác</a:t>
            </a:r>
            <a:r>
              <a:rPr lang="en-NZ" dirty="0" smtClean="0"/>
              <a:t> </a:t>
            </a:r>
            <a:r>
              <a:rPr lang="en-NZ" dirty="0" err="1" smtClean="0"/>
              <a:t>bên</a:t>
            </a:r>
            <a:r>
              <a:rPr lang="en-NZ" dirty="0" smtClean="0"/>
              <a:t> </a:t>
            </a:r>
            <a:r>
              <a:rPr lang="en-NZ" dirty="0" err="1" smtClean="0"/>
              <a:t>trong</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về</a:t>
            </a:r>
            <a:r>
              <a:rPr lang="en-NZ" dirty="0" smtClean="0"/>
              <a:t> </a:t>
            </a:r>
            <a:r>
              <a:rPr lang="en-NZ" dirty="0" err="1" smtClean="0"/>
              <a:t>sự</a:t>
            </a:r>
            <a:r>
              <a:rPr lang="en-NZ" dirty="0" smtClean="0"/>
              <a:t> </a:t>
            </a:r>
            <a:r>
              <a:rPr lang="en-NZ" dirty="0" err="1" smtClean="0"/>
              <a:t>thỏa</a:t>
            </a:r>
            <a:r>
              <a:rPr lang="en-NZ" dirty="0" smtClean="0"/>
              <a:t> </a:t>
            </a:r>
            <a:r>
              <a:rPr lang="en-NZ" dirty="0" err="1" smtClean="0"/>
              <a:t>mãn</a:t>
            </a:r>
            <a:r>
              <a:rPr lang="en-NZ" dirty="0" smtClean="0"/>
              <a:t>, </a:t>
            </a:r>
            <a:r>
              <a:rPr lang="en-NZ" dirty="0" err="1" smtClean="0"/>
              <a:t>về</a:t>
            </a:r>
            <a:r>
              <a:rPr lang="en-NZ" dirty="0" smtClean="0"/>
              <a:t> </a:t>
            </a:r>
            <a:r>
              <a:rPr lang="en-NZ" dirty="0" err="1" smtClean="0"/>
              <a:t>thử</a:t>
            </a:r>
            <a:r>
              <a:rPr lang="en-NZ" dirty="0" smtClean="0"/>
              <a:t> </a:t>
            </a:r>
            <a:r>
              <a:rPr lang="en-NZ" dirty="0" err="1" smtClean="0"/>
              <a:t>thách</a:t>
            </a:r>
            <a:r>
              <a:rPr lang="en-NZ" dirty="0" smtClean="0"/>
              <a:t> hay </a:t>
            </a:r>
            <a:r>
              <a:rPr lang="en-NZ" dirty="0" err="1" smtClean="0"/>
              <a:t>về</a:t>
            </a:r>
            <a:r>
              <a:rPr lang="en-NZ" dirty="0" smtClean="0"/>
              <a:t> </a:t>
            </a:r>
            <a:r>
              <a:rPr lang="en-NZ" dirty="0" err="1" smtClean="0"/>
              <a:t>thành</a:t>
            </a:r>
            <a:r>
              <a:rPr lang="en-NZ" dirty="0" smtClean="0"/>
              <a:t> </a:t>
            </a:r>
            <a:r>
              <a:rPr lang="en-NZ" dirty="0" err="1" smtClean="0"/>
              <a:t>công</a:t>
            </a:r>
            <a:r>
              <a:rPr lang="en-NZ" dirty="0" smtClean="0"/>
              <a:t> </a:t>
            </a:r>
            <a:r>
              <a:rPr lang="en-NZ" dirty="0" err="1" smtClean="0"/>
              <a:t>có</a:t>
            </a:r>
            <a:r>
              <a:rPr lang="en-NZ" dirty="0" smtClean="0"/>
              <a:t> </a:t>
            </a:r>
            <a:r>
              <a:rPr lang="en-NZ" dirty="0" err="1" smtClean="0"/>
              <a:t>được</a:t>
            </a:r>
            <a:r>
              <a:rPr lang="en-NZ" dirty="0" smtClean="0"/>
              <a:t> </a:t>
            </a:r>
            <a:r>
              <a:rPr lang="en-NZ" dirty="0" err="1" smtClean="0"/>
              <a:t>khi</a:t>
            </a:r>
            <a:r>
              <a:rPr lang="en-NZ" dirty="0" smtClean="0"/>
              <a:t> </a:t>
            </a:r>
            <a:r>
              <a:rPr lang="en-NZ" dirty="0" err="1" smtClean="0"/>
              <a:t>họ</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đó</a:t>
            </a:r>
            <a:r>
              <a:rPr lang="en-NZ" dirty="0" smtClean="0"/>
              <a:t> </a:t>
            </a:r>
            <a:r>
              <a:rPr lang="en-NZ" dirty="0" err="1" smtClean="0"/>
              <a:t>chứ</a:t>
            </a:r>
            <a:r>
              <a:rPr lang="en-NZ" dirty="0" smtClean="0"/>
              <a:t>.</a:t>
            </a:r>
          </a:p>
          <a:p>
            <a:pPr>
              <a:buNone/>
            </a:pPr>
            <a:r>
              <a:rPr lang="en-NZ" dirty="0" err="1" smtClean="0"/>
              <a:t>Ngoại</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thường</a:t>
            </a:r>
            <a:r>
              <a:rPr lang="en-NZ" dirty="0" smtClean="0"/>
              <a:t> </a:t>
            </a:r>
            <a:r>
              <a:rPr lang="en-NZ" dirty="0" err="1" smtClean="0"/>
              <a:t>là</a:t>
            </a:r>
            <a:r>
              <a:rPr lang="en-NZ" dirty="0" smtClean="0"/>
              <a:t> </a:t>
            </a:r>
            <a:r>
              <a:rPr lang="en-NZ" dirty="0" err="1" smtClean="0"/>
              <a:t>những</a:t>
            </a:r>
            <a:r>
              <a:rPr lang="en-NZ" dirty="0" smtClean="0"/>
              <a:t> </a:t>
            </a:r>
            <a:r>
              <a:rPr lang="en-NZ" dirty="0" err="1" smtClean="0"/>
              <a:t>yếu</a:t>
            </a:r>
            <a:r>
              <a:rPr lang="en-NZ" dirty="0" smtClean="0"/>
              <a:t> </a:t>
            </a:r>
            <a:r>
              <a:rPr lang="en-NZ" dirty="0" err="1" smtClean="0"/>
              <a:t>tố</a:t>
            </a:r>
            <a:r>
              <a:rPr lang="en-NZ" dirty="0" smtClean="0"/>
              <a:t> </a:t>
            </a:r>
            <a:r>
              <a:rPr lang="en-NZ" dirty="0" err="1" smtClean="0"/>
              <a:t>mang</a:t>
            </a:r>
            <a:r>
              <a:rPr lang="en-NZ" dirty="0" smtClean="0"/>
              <a:t> </a:t>
            </a:r>
            <a:r>
              <a:rPr lang="en-NZ" dirty="0" err="1" smtClean="0"/>
              <a:t>tính</a:t>
            </a:r>
            <a:r>
              <a:rPr lang="en-NZ" dirty="0" smtClean="0"/>
              <a:t> </a:t>
            </a:r>
            <a:r>
              <a:rPr lang="en-NZ" dirty="0" err="1" smtClean="0"/>
              <a:t>vật</a:t>
            </a:r>
            <a:r>
              <a:rPr lang="en-NZ" dirty="0" smtClean="0"/>
              <a:t> </a:t>
            </a:r>
            <a:r>
              <a:rPr lang="en-NZ" dirty="0" err="1" smtClean="0"/>
              <a:t>chất</a:t>
            </a:r>
            <a:r>
              <a:rPr lang="en-NZ" dirty="0" smtClean="0"/>
              <a:t> (</a:t>
            </a:r>
            <a:r>
              <a:rPr lang="en-NZ" dirty="0" err="1" smtClean="0"/>
              <a:t>tiền</a:t>
            </a:r>
            <a:r>
              <a:rPr lang="en-NZ" dirty="0" smtClean="0"/>
              <a:t> </a:t>
            </a:r>
            <a:r>
              <a:rPr lang="en-NZ" dirty="0" err="1" smtClean="0"/>
              <a:t>bạc</a:t>
            </a:r>
            <a:r>
              <a:rPr lang="en-NZ" dirty="0" smtClean="0"/>
              <a:t>, </a:t>
            </a:r>
            <a:r>
              <a:rPr lang="en-NZ" dirty="0" err="1" smtClean="0"/>
              <a:t>lợi</a:t>
            </a:r>
            <a:r>
              <a:rPr lang="en-NZ" dirty="0" smtClean="0"/>
              <a:t> </a:t>
            </a:r>
            <a:r>
              <a:rPr lang="en-NZ" dirty="0" err="1" smtClean="0"/>
              <a:t>ích</a:t>
            </a:r>
            <a:r>
              <a:rPr lang="en-NZ" dirty="0" smtClean="0"/>
              <a:t> </a:t>
            </a:r>
            <a:r>
              <a:rPr lang="en-NZ" dirty="0" err="1" smtClean="0"/>
              <a:t>kinh</a:t>
            </a:r>
            <a:r>
              <a:rPr lang="en-NZ" dirty="0" smtClean="0"/>
              <a:t> </a:t>
            </a:r>
            <a:r>
              <a:rPr lang="en-NZ" dirty="0" err="1" smtClean="0"/>
              <a:t>tế</a:t>
            </a:r>
            <a:r>
              <a:rPr lang="en-NZ" dirty="0" smtClean="0"/>
              <a:t>, </a:t>
            </a:r>
            <a:r>
              <a:rPr lang="en-NZ" dirty="0" err="1" smtClean="0"/>
              <a:t>danh</a:t>
            </a:r>
            <a:r>
              <a:rPr lang="en-NZ" dirty="0" smtClean="0"/>
              <a:t> </a:t>
            </a:r>
            <a:r>
              <a:rPr lang="en-NZ" dirty="0" err="1" smtClean="0"/>
              <a:t>vọng</a:t>
            </a:r>
            <a:r>
              <a:rPr lang="en-NZ" dirty="0" smtClean="0"/>
              <a:t>, </a:t>
            </a:r>
            <a:r>
              <a:rPr lang="en-NZ" dirty="0" err="1" smtClean="0"/>
              <a:t>địa</a:t>
            </a:r>
            <a:r>
              <a:rPr lang="en-NZ" dirty="0" smtClean="0"/>
              <a:t> </a:t>
            </a:r>
            <a:r>
              <a:rPr lang="en-NZ" dirty="0" err="1" smtClean="0"/>
              <a:t>vị</a:t>
            </a:r>
            <a:r>
              <a:rPr lang="en-NZ" dirty="0" smtClean="0"/>
              <a:t>, </a:t>
            </a:r>
            <a:r>
              <a:rPr lang="en-NZ" dirty="0" err="1" smtClean="0"/>
              <a:t>quyền</a:t>
            </a:r>
            <a:r>
              <a:rPr lang="en-NZ" dirty="0" smtClean="0"/>
              <a:t> </a:t>
            </a:r>
            <a:r>
              <a:rPr lang="en-NZ" dirty="0" err="1" smtClean="0"/>
              <a:t>lực</a:t>
            </a:r>
            <a:r>
              <a:rPr lang="en-NZ" dirty="0" smtClean="0"/>
              <a:t> v.v. </a:t>
            </a:r>
          </a:p>
          <a:p>
            <a:pPr>
              <a:buNone/>
            </a:pPr>
            <a:endParaRPr lang="en-NZ" dirty="0" smtClean="0"/>
          </a:p>
          <a:p>
            <a:endParaRPr lang="en-N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2000"/>
                                        <p:tgtEl>
                                          <p:spTgt spid="3">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2000"/>
                                        <p:tgtEl>
                                          <p:spTgt spid="3">
                                            <p:txEl>
                                              <p:pRg st="1" end="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2000"/>
                                        <p:tgtEl>
                                          <p:spTgt spid="3">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40768"/>
          </a:xfrm>
        </p:spPr>
        <p:txBody>
          <a:bodyPr>
            <a:normAutofit/>
          </a:bodyPr>
          <a:lstStyle/>
          <a:p>
            <a:r>
              <a:rPr lang="en-NZ" dirty="0" err="1" smtClean="0"/>
              <a:t>Động</a:t>
            </a:r>
            <a:r>
              <a:rPr lang="en-NZ" dirty="0" smtClean="0"/>
              <a:t> </a:t>
            </a:r>
            <a:r>
              <a:rPr lang="en-NZ" dirty="0" err="1" smtClean="0"/>
              <a:t>lực</a:t>
            </a:r>
            <a:r>
              <a:rPr lang="en-NZ" dirty="0" smtClean="0"/>
              <a:t>... </a:t>
            </a:r>
            <a:endParaRPr lang="en-NZ" dirty="0"/>
          </a:p>
        </p:txBody>
      </p:sp>
      <p:sp>
        <p:nvSpPr>
          <p:cNvPr id="3" name="Content Placeholder 2"/>
          <p:cNvSpPr>
            <a:spLocks noGrp="1"/>
          </p:cNvSpPr>
          <p:nvPr>
            <p:ph idx="1"/>
          </p:nvPr>
        </p:nvSpPr>
        <p:spPr/>
        <p:txBody>
          <a:bodyPr/>
          <a:lstStyle/>
          <a:p>
            <a:r>
              <a:rPr lang="en-NZ" sz="2800" b="1" dirty="0" err="1" smtClean="0"/>
              <a:t>Tạo</a:t>
            </a:r>
            <a:r>
              <a:rPr lang="en-NZ" sz="2800" b="1" dirty="0" smtClean="0"/>
              <a:t> </a:t>
            </a:r>
            <a:r>
              <a:rPr lang="en-NZ" sz="2800" b="1" dirty="0" err="1" smtClean="0"/>
              <a:t>Động</a:t>
            </a:r>
            <a:r>
              <a:rPr lang="en-NZ" sz="2800" b="1" dirty="0" smtClean="0"/>
              <a:t> </a:t>
            </a:r>
            <a:r>
              <a:rPr lang="en-NZ" sz="2800" b="1" dirty="0" err="1" smtClean="0"/>
              <a:t>lực</a:t>
            </a:r>
            <a:r>
              <a:rPr lang="en-NZ" sz="2800" b="1" dirty="0" smtClean="0"/>
              <a:t> </a:t>
            </a:r>
            <a:r>
              <a:rPr lang="en-NZ" sz="2800" b="1" dirty="0" err="1" smtClean="0"/>
              <a:t>làm</a:t>
            </a:r>
            <a:r>
              <a:rPr lang="en-NZ" sz="2800" b="1" dirty="0" smtClean="0"/>
              <a:t> </a:t>
            </a:r>
            <a:r>
              <a:rPr lang="en-NZ" sz="2800" b="1" dirty="0" err="1" smtClean="0"/>
              <a:t>việc</a:t>
            </a:r>
            <a:r>
              <a:rPr lang="en-NZ" sz="2800" b="1" dirty="0" smtClean="0"/>
              <a:t> </a:t>
            </a:r>
            <a:r>
              <a:rPr lang="en-NZ" sz="2800" dirty="0" err="1" smtClean="0"/>
              <a:t>có</a:t>
            </a:r>
            <a:r>
              <a:rPr lang="en-NZ" sz="2800" dirty="0" smtClean="0"/>
              <a:t> </a:t>
            </a:r>
            <a:r>
              <a:rPr lang="en-NZ" sz="2800" dirty="0" err="1" smtClean="0"/>
              <a:t>thể</a:t>
            </a:r>
            <a:r>
              <a:rPr lang="en-NZ" sz="2800" dirty="0" smtClean="0"/>
              <a:t> </a:t>
            </a:r>
            <a:r>
              <a:rPr lang="en-NZ" sz="2800" dirty="0" err="1" smtClean="0"/>
              <a:t>được</a:t>
            </a:r>
            <a:r>
              <a:rPr lang="en-NZ" sz="2800" dirty="0" smtClean="0"/>
              <a:t> </a:t>
            </a:r>
            <a:r>
              <a:rPr lang="en-NZ" sz="2800" dirty="0" err="1" smtClean="0"/>
              <a:t>hiểu</a:t>
            </a:r>
            <a:r>
              <a:rPr lang="en-NZ" sz="2800" dirty="0" smtClean="0"/>
              <a:t> </a:t>
            </a:r>
            <a:r>
              <a:rPr lang="en-NZ" sz="2800" dirty="0" err="1" smtClean="0"/>
              <a:t>là</a:t>
            </a:r>
            <a:r>
              <a:rPr lang="en-NZ" sz="2800" dirty="0" smtClean="0"/>
              <a:t> </a:t>
            </a:r>
            <a:r>
              <a:rPr lang="en-NZ" sz="2800" dirty="0" err="1" smtClean="0"/>
              <a:t>quá</a:t>
            </a:r>
            <a:r>
              <a:rPr lang="en-NZ" sz="2800" dirty="0" smtClean="0"/>
              <a:t> </a:t>
            </a:r>
            <a:r>
              <a:rPr lang="en-NZ" sz="2800" dirty="0" err="1" smtClean="0"/>
              <a:t>trình</a:t>
            </a:r>
            <a:r>
              <a:rPr lang="en-NZ" sz="2800" dirty="0" smtClean="0"/>
              <a:t> </a:t>
            </a:r>
            <a:r>
              <a:rPr lang="en-NZ" sz="2800" dirty="0" err="1" smtClean="0"/>
              <a:t>truyền</a:t>
            </a:r>
            <a:r>
              <a:rPr lang="en-NZ" sz="2800" dirty="0" smtClean="0"/>
              <a:t> </a:t>
            </a:r>
            <a:r>
              <a:rPr lang="en-NZ" sz="2800" dirty="0" err="1" smtClean="0"/>
              <a:t>năng</a:t>
            </a:r>
            <a:r>
              <a:rPr lang="en-NZ" sz="2800" dirty="0" smtClean="0"/>
              <a:t>, </a:t>
            </a:r>
            <a:r>
              <a:rPr lang="en-NZ" sz="2800" dirty="0" err="1" smtClean="0"/>
              <a:t>khơi</a:t>
            </a:r>
            <a:r>
              <a:rPr lang="en-NZ" sz="2800" dirty="0" smtClean="0"/>
              <a:t> </a:t>
            </a:r>
            <a:r>
              <a:rPr lang="en-NZ" sz="2800" dirty="0" err="1" smtClean="0"/>
              <a:t>gợi</a:t>
            </a:r>
            <a:r>
              <a:rPr lang="en-NZ" sz="2800" dirty="0" smtClean="0"/>
              <a:t> </a:t>
            </a:r>
            <a:r>
              <a:rPr lang="en-NZ" sz="2800" dirty="0" err="1" smtClean="0"/>
              <a:t>và</a:t>
            </a:r>
            <a:r>
              <a:rPr lang="en-NZ" sz="2800" dirty="0" smtClean="0"/>
              <a:t> </a:t>
            </a:r>
            <a:r>
              <a:rPr lang="en-NZ" sz="2800" dirty="0" err="1" smtClean="0"/>
              <a:t>kích</a:t>
            </a:r>
            <a:r>
              <a:rPr lang="en-NZ" sz="2800" dirty="0" smtClean="0"/>
              <a:t> </a:t>
            </a:r>
            <a:r>
              <a:rPr lang="en-NZ" sz="2800" dirty="0" err="1" smtClean="0"/>
              <a:t>thích</a:t>
            </a:r>
            <a:r>
              <a:rPr lang="en-NZ" sz="2800" dirty="0" smtClean="0"/>
              <a:t> </a:t>
            </a:r>
            <a:r>
              <a:rPr lang="en-NZ" sz="2800" dirty="0" err="1" smtClean="0"/>
              <a:t>người</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phát</a:t>
            </a:r>
            <a:r>
              <a:rPr lang="en-NZ" sz="2800" dirty="0" smtClean="0"/>
              <a:t> </a:t>
            </a:r>
            <a:r>
              <a:rPr lang="en-NZ" sz="2800" dirty="0" err="1" smtClean="0"/>
              <a:t>huy</a:t>
            </a:r>
            <a:r>
              <a:rPr lang="en-NZ" sz="2800" dirty="0" smtClean="0"/>
              <a:t> </a:t>
            </a:r>
            <a:r>
              <a:rPr lang="en-NZ" sz="2800" dirty="0" err="1" smtClean="0"/>
              <a:t>những</a:t>
            </a:r>
            <a:r>
              <a:rPr lang="en-NZ" sz="2800" dirty="0" smtClean="0"/>
              <a:t> </a:t>
            </a:r>
            <a:r>
              <a:rPr lang="en-NZ" sz="2800" dirty="0" err="1" smtClean="0"/>
              <a:t>nội</a:t>
            </a:r>
            <a:r>
              <a:rPr lang="en-NZ" sz="2800" dirty="0" smtClean="0"/>
              <a:t> </a:t>
            </a:r>
            <a:r>
              <a:rPr lang="en-NZ" sz="2800" dirty="0" err="1" smtClean="0"/>
              <a:t>lực</a:t>
            </a:r>
            <a:r>
              <a:rPr lang="en-NZ" sz="2800" dirty="0" smtClean="0"/>
              <a:t> </a:t>
            </a:r>
            <a:r>
              <a:rPr lang="en-NZ" sz="2800" dirty="0" err="1" smtClean="0"/>
              <a:t>và</a:t>
            </a:r>
            <a:r>
              <a:rPr lang="en-NZ" sz="2800" dirty="0" smtClean="0"/>
              <a:t> </a:t>
            </a:r>
            <a:r>
              <a:rPr lang="en-NZ" sz="2800" dirty="0" err="1" smtClean="0"/>
              <a:t>nỗ</a:t>
            </a:r>
            <a:r>
              <a:rPr lang="en-NZ" sz="2800" dirty="0" smtClean="0"/>
              <a:t> </a:t>
            </a:r>
            <a:r>
              <a:rPr lang="en-NZ" sz="2800" dirty="0" err="1" smtClean="0"/>
              <a:t>lực</a:t>
            </a:r>
            <a:r>
              <a:rPr lang="en-NZ" sz="2800" dirty="0" smtClean="0"/>
              <a:t> </a:t>
            </a:r>
            <a:r>
              <a:rPr lang="en-NZ" sz="2800" dirty="0" err="1" smtClean="0"/>
              <a:t>để</a:t>
            </a:r>
            <a:r>
              <a:rPr lang="en-NZ" sz="2800" dirty="0" smtClean="0"/>
              <a:t> </a:t>
            </a:r>
            <a:r>
              <a:rPr lang="en-NZ" sz="2800" dirty="0" err="1" smtClean="0"/>
              <a:t>dành</a:t>
            </a:r>
            <a:r>
              <a:rPr lang="en-NZ" sz="2800" dirty="0" smtClean="0"/>
              <a:t> </a:t>
            </a:r>
            <a:r>
              <a:rPr lang="en-NZ" sz="2800" dirty="0" err="1" smtClean="0"/>
              <a:t>lấy</a:t>
            </a:r>
            <a:r>
              <a:rPr lang="en-NZ" sz="2800" dirty="0" smtClean="0"/>
              <a:t> </a:t>
            </a:r>
            <a:r>
              <a:rPr lang="en-NZ" sz="2800" dirty="0" err="1" smtClean="0"/>
              <a:t>những</a:t>
            </a:r>
            <a:r>
              <a:rPr lang="en-NZ" sz="2800" dirty="0" smtClean="0"/>
              <a:t> </a:t>
            </a:r>
            <a:r>
              <a:rPr lang="en-NZ" sz="2800" dirty="0" err="1" smtClean="0"/>
              <a:t>mục</a:t>
            </a:r>
            <a:r>
              <a:rPr lang="en-NZ" sz="2800" dirty="0" smtClean="0"/>
              <a:t> </a:t>
            </a:r>
            <a:r>
              <a:rPr lang="en-NZ" sz="2800" dirty="0" err="1" smtClean="0"/>
              <a:t>tiêu</a:t>
            </a:r>
            <a:r>
              <a:rPr lang="en-NZ" sz="2800" dirty="0" smtClean="0"/>
              <a:t> </a:t>
            </a:r>
            <a:r>
              <a:rPr lang="en-NZ" sz="2800" dirty="0" err="1" smtClean="0"/>
              <a:t>đề</a:t>
            </a:r>
            <a:r>
              <a:rPr lang="en-NZ" sz="2800" dirty="0" smtClean="0"/>
              <a:t> </a:t>
            </a:r>
            <a:r>
              <a:rPr lang="en-NZ" sz="2800" dirty="0" err="1" smtClean="0"/>
              <a:t>ra</a:t>
            </a:r>
            <a:r>
              <a:rPr lang="en-NZ" sz="2800" dirty="0" smtClean="0"/>
              <a:t> </a:t>
            </a:r>
            <a:r>
              <a:rPr lang="en-NZ" sz="2800" dirty="0" err="1" smtClean="0"/>
              <a:t>theo</a:t>
            </a:r>
            <a:r>
              <a:rPr lang="en-NZ" sz="2800" dirty="0" smtClean="0"/>
              <a:t> </a:t>
            </a:r>
            <a:r>
              <a:rPr lang="en-NZ" sz="2800" dirty="0" err="1" smtClean="0"/>
              <a:t>một</a:t>
            </a:r>
            <a:r>
              <a:rPr lang="en-NZ" sz="2800" dirty="0" smtClean="0"/>
              <a:t> con </a:t>
            </a:r>
            <a:r>
              <a:rPr lang="en-NZ" sz="2800" dirty="0" err="1" smtClean="0"/>
              <a:t>đường</a:t>
            </a:r>
            <a:r>
              <a:rPr lang="en-NZ" sz="2800" dirty="0" smtClean="0"/>
              <a:t> </a:t>
            </a:r>
            <a:r>
              <a:rPr lang="en-NZ" sz="2800" dirty="0" err="1" smtClean="0"/>
              <a:t>nhất</a:t>
            </a:r>
            <a:r>
              <a:rPr lang="en-NZ" sz="2800" dirty="0" smtClean="0"/>
              <a:t> </a:t>
            </a:r>
            <a:r>
              <a:rPr lang="en-NZ" sz="2800" dirty="0" err="1" smtClean="0"/>
              <a:t>định</a:t>
            </a:r>
            <a:r>
              <a:rPr lang="en-NZ" sz="2800" dirty="0" smtClean="0"/>
              <a:t>.</a:t>
            </a:r>
          </a:p>
          <a:p>
            <a:endParaRPr lang="en-NZ" dirty="0" smtClean="0"/>
          </a:p>
          <a:p>
            <a:endParaRPr lang="en-N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576064"/>
          </a:xfrm>
        </p:spPr>
        <p:txBody>
          <a:bodyPr>
            <a:normAutofit fontScale="90000"/>
          </a:bodyPr>
          <a:lstStyle/>
          <a:p>
            <a:r>
              <a:rPr lang="en-NZ" dirty="0" smtClean="0"/>
              <a:t>2. CÁC YẾU TỔ ẢNH HƯỞNG</a:t>
            </a:r>
            <a:endParaRPr lang="en-NZ" dirty="0"/>
          </a:p>
        </p:txBody>
      </p:sp>
      <p:sp>
        <p:nvSpPr>
          <p:cNvPr id="3" name="Content Placeholder 2"/>
          <p:cNvSpPr>
            <a:spLocks noGrp="1"/>
          </p:cNvSpPr>
          <p:nvPr>
            <p:ph idx="1"/>
          </p:nvPr>
        </p:nvSpPr>
        <p:spPr>
          <a:xfrm>
            <a:off x="457200" y="1124744"/>
            <a:ext cx="8229600" cy="5199856"/>
          </a:xfrm>
        </p:spPr>
        <p:txBody>
          <a:bodyPr/>
          <a:lstStyle/>
          <a:p>
            <a:pPr>
              <a:buNone/>
            </a:pPr>
            <a:r>
              <a:rPr lang="en-NZ" dirty="0" smtClean="0">
                <a:solidFill>
                  <a:srgbClr val="FFFF00"/>
                </a:solidFill>
              </a:rPr>
              <a:t>2.1. </a:t>
            </a:r>
            <a:r>
              <a:rPr lang="en-NZ" dirty="0" err="1" smtClean="0">
                <a:solidFill>
                  <a:srgbClr val="FFFF00"/>
                </a:solidFill>
              </a:rPr>
              <a:t>Yếu</a:t>
            </a:r>
            <a:r>
              <a:rPr lang="en-NZ" dirty="0" smtClean="0">
                <a:solidFill>
                  <a:srgbClr val="FFFF00"/>
                </a:solidFill>
              </a:rPr>
              <a:t> </a:t>
            </a:r>
            <a:r>
              <a:rPr lang="en-NZ" dirty="0" err="1" smtClean="0">
                <a:solidFill>
                  <a:srgbClr val="FFFF00"/>
                </a:solidFill>
              </a:rPr>
              <a:t>tố</a:t>
            </a:r>
            <a:r>
              <a:rPr lang="en-NZ" dirty="0" smtClean="0">
                <a:solidFill>
                  <a:srgbClr val="FFFF00"/>
                </a:solidFill>
              </a:rPr>
              <a:t> </a:t>
            </a:r>
            <a:r>
              <a:rPr lang="en-NZ" dirty="0" err="1" smtClean="0">
                <a:solidFill>
                  <a:srgbClr val="FFFF00"/>
                </a:solidFill>
              </a:rPr>
              <a:t>bên</a:t>
            </a:r>
            <a:r>
              <a:rPr lang="en-NZ" dirty="0" smtClean="0">
                <a:solidFill>
                  <a:srgbClr val="FFFF00"/>
                </a:solidFill>
              </a:rPr>
              <a:t> </a:t>
            </a:r>
            <a:r>
              <a:rPr lang="en-NZ" dirty="0" err="1" smtClean="0">
                <a:solidFill>
                  <a:srgbClr val="FFFF00"/>
                </a:solidFill>
              </a:rPr>
              <a:t>ngoài</a:t>
            </a:r>
            <a:r>
              <a:rPr lang="en-NZ" dirty="0" smtClean="0">
                <a:solidFill>
                  <a:srgbClr val="FFFF00"/>
                </a:solidFill>
              </a:rPr>
              <a:t> </a:t>
            </a:r>
            <a:r>
              <a:rPr lang="en-NZ" dirty="0" err="1" smtClean="0">
                <a:solidFill>
                  <a:srgbClr val="FFFF00"/>
                </a:solidFill>
              </a:rPr>
              <a:t>người</a:t>
            </a:r>
            <a:r>
              <a:rPr lang="en-NZ" dirty="0" smtClean="0">
                <a:solidFill>
                  <a:srgbClr val="FFFF00"/>
                </a:solidFill>
              </a:rPr>
              <a:t> </a:t>
            </a:r>
            <a:r>
              <a:rPr lang="en-NZ" dirty="0" err="1" smtClean="0">
                <a:solidFill>
                  <a:srgbClr val="FFFF00"/>
                </a:solidFill>
              </a:rPr>
              <a:t>lao</a:t>
            </a:r>
            <a:r>
              <a:rPr lang="en-NZ" dirty="0" smtClean="0">
                <a:solidFill>
                  <a:srgbClr val="FFFF00"/>
                </a:solidFill>
              </a:rPr>
              <a:t> </a:t>
            </a:r>
            <a:r>
              <a:rPr lang="en-NZ" dirty="0" err="1" smtClean="0">
                <a:solidFill>
                  <a:srgbClr val="FFFF00"/>
                </a:solidFill>
              </a:rPr>
              <a:t>động</a:t>
            </a:r>
            <a:endParaRPr lang="en-NZ" dirty="0" smtClean="0">
              <a:solidFill>
                <a:srgbClr val="FFFF00"/>
              </a:solidFill>
            </a:endParaRPr>
          </a:p>
          <a:p>
            <a:pPr>
              <a:buFontTx/>
              <a:buChar char="-"/>
            </a:pP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bên</a:t>
            </a:r>
            <a:r>
              <a:rPr lang="en-NZ" dirty="0" smtClean="0"/>
              <a:t> </a:t>
            </a:r>
            <a:r>
              <a:rPr lang="en-NZ" dirty="0" err="1" smtClean="0"/>
              <a:t>ngoài</a:t>
            </a:r>
            <a:r>
              <a:rPr lang="en-NZ" dirty="0" smtClean="0"/>
              <a:t> </a:t>
            </a:r>
            <a:r>
              <a:rPr lang="en-NZ" dirty="0" err="1" smtClean="0"/>
              <a:t>tổ</a:t>
            </a:r>
            <a:r>
              <a:rPr lang="en-NZ" dirty="0" smtClean="0"/>
              <a:t> </a:t>
            </a:r>
            <a:r>
              <a:rPr lang="en-NZ" dirty="0" err="1" smtClean="0"/>
              <a:t>chức</a:t>
            </a:r>
            <a:r>
              <a:rPr lang="en-NZ" dirty="0" smtClean="0"/>
              <a:t>: </a:t>
            </a:r>
          </a:p>
          <a:p>
            <a:pPr lvl="1">
              <a:buNone/>
            </a:pPr>
            <a:r>
              <a:rPr lang="en-NZ" dirty="0" smtClean="0"/>
              <a:t>	</a:t>
            </a:r>
            <a:r>
              <a:rPr lang="en-NZ" i="1" dirty="0" smtClean="0"/>
              <a:t>- </a:t>
            </a:r>
            <a:r>
              <a:rPr lang="en-NZ" i="1" dirty="0" err="1" smtClean="0"/>
              <a:t>môi</a:t>
            </a:r>
            <a:r>
              <a:rPr lang="en-NZ" i="1" dirty="0" smtClean="0"/>
              <a:t> </a:t>
            </a:r>
            <a:r>
              <a:rPr lang="en-NZ" i="1" dirty="0" err="1" smtClean="0"/>
              <a:t>trường</a:t>
            </a:r>
            <a:r>
              <a:rPr lang="en-NZ" i="1" dirty="0" smtClean="0"/>
              <a:t> </a:t>
            </a:r>
            <a:r>
              <a:rPr lang="en-NZ" i="1" dirty="0" err="1" smtClean="0"/>
              <a:t>chính</a:t>
            </a:r>
            <a:r>
              <a:rPr lang="en-NZ" i="1" dirty="0" smtClean="0"/>
              <a:t> </a:t>
            </a:r>
            <a:r>
              <a:rPr lang="en-NZ" i="1" dirty="0" err="1" smtClean="0"/>
              <a:t>trị</a:t>
            </a:r>
            <a:r>
              <a:rPr lang="en-NZ" i="1" dirty="0" smtClean="0"/>
              <a:t>, </a:t>
            </a:r>
          </a:p>
          <a:p>
            <a:pPr lvl="1">
              <a:buNone/>
            </a:pPr>
            <a:r>
              <a:rPr lang="en-NZ" i="1" dirty="0" smtClean="0"/>
              <a:t>	- </a:t>
            </a:r>
            <a:r>
              <a:rPr lang="en-NZ" i="1" dirty="0" err="1" smtClean="0"/>
              <a:t>môi</a:t>
            </a:r>
            <a:r>
              <a:rPr lang="en-NZ" i="1" dirty="0" smtClean="0"/>
              <a:t> </a:t>
            </a:r>
            <a:r>
              <a:rPr lang="en-NZ" i="1" dirty="0" err="1" smtClean="0"/>
              <a:t>trường</a:t>
            </a:r>
            <a:r>
              <a:rPr lang="en-NZ" i="1" dirty="0" smtClean="0"/>
              <a:t> </a:t>
            </a:r>
            <a:r>
              <a:rPr lang="en-NZ" i="1" dirty="0" err="1" smtClean="0"/>
              <a:t>văn</a:t>
            </a:r>
            <a:r>
              <a:rPr lang="en-NZ" i="1" dirty="0" smtClean="0"/>
              <a:t> </a:t>
            </a:r>
            <a:r>
              <a:rPr lang="en-NZ" i="1" dirty="0" err="1" smtClean="0"/>
              <a:t>hóa</a:t>
            </a:r>
            <a:r>
              <a:rPr lang="en-NZ" i="1" dirty="0" smtClean="0"/>
              <a:t> </a:t>
            </a:r>
            <a:r>
              <a:rPr lang="en-NZ" i="1" dirty="0" err="1" smtClean="0"/>
              <a:t>xã</a:t>
            </a:r>
            <a:r>
              <a:rPr lang="en-NZ" i="1" dirty="0" smtClean="0"/>
              <a:t> </a:t>
            </a:r>
            <a:r>
              <a:rPr lang="en-NZ" i="1" dirty="0" err="1" smtClean="0"/>
              <a:t>hội</a:t>
            </a:r>
            <a:r>
              <a:rPr lang="en-NZ" i="1" dirty="0" smtClean="0"/>
              <a:t>, </a:t>
            </a:r>
          </a:p>
          <a:p>
            <a:pPr lvl="1">
              <a:buNone/>
            </a:pPr>
            <a:r>
              <a:rPr lang="en-NZ" i="1" dirty="0" smtClean="0"/>
              <a:t>	- </a:t>
            </a:r>
            <a:r>
              <a:rPr lang="en-NZ" i="1" dirty="0" err="1" smtClean="0"/>
              <a:t>môi</a:t>
            </a:r>
            <a:r>
              <a:rPr lang="en-NZ" i="1" dirty="0" smtClean="0"/>
              <a:t> </a:t>
            </a:r>
            <a:r>
              <a:rPr lang="en-NZ" i="1" dirty="0" err="1" smtClean="0"/>
              <a:t>trường</a:t>
            </a:r>
            <a:r>
              <a:rPr lang="en-NZ" i="1" dirty="0" smtClean="0"/>
              <a:t> </a:t>
            </a:r>
            <a:r>
              <a:rPr lang="en-NZ" i="1" dirty="0" err="1" smtClean="0"/>
              <a:t>kinh</a:t>
            </a:r>
            <a:r>
              <a:rPr lang="en-NZ" i="1" dirty="0" smtClean="0"/>
              <a:t> </a:t>
            </a:r>
            <a:r>
              <a:rPr lang="en-NZ" i="1" dirty="0" err="1" smtClean="0"/>
              <a:t>tế</a:t>
            </a:r>
            <a:r>
              <a:rPr lang="en-NZ" i="1" dirty="0" smtClean="0"/>
              <a:t>, </a:t>
            </a:r>
            <a:r>
              <a:rPr lang="en-NZ" i="1" dirty="0" err="1" smtClean="0"/>
              <a:t>môi</a:t>
            </a:r>
            <a:r>
              <a:rPr lang="en-NZ" i="1" dirty="0" smtClean="0"/>
              <a:t> </a:t>
            </a:r>
            <a:r>
              <a:rPr lang="en-NZ" i="1" dirty="0" err="1" smtClean="0"/>
              <a:t>trường</a:t>
            </a:r>
            <a:r>
              <a:rPr lang="en-NZ" i="1" dirty="0" smtClean="0"/>
              <a:t> </a:t>
            </a:r>
            <a:r>
              <a:rPr lang="en-NZ" i="1" dirty="0" err="1" smtClean="0"/>
              <a:t>kỹ</a:t>
            </a:r>
            <a:r>
              <a:rPr lang="en-NZ" i="1" dirty="0" smtClean="0"/>
              <a:t> </a:t>
            </a:r>
            <a:r>
              <a:rPr lang="en-NZ" i="1" dirty="0" err="1" smtClean="0"/>
              <a:t>thuật</a:t>
            </a:r>
            <a:endParaRPr lang="en-NZ" i="1" dirty="0" smtClean="0"/>
          </a:p>
          <a:p>
            <a:pPr>
              <a:buFontTx/>
              <a:buChar char="-"/>
            </a:pP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bên</a:t>
            </a:r>
            <a:r>
              <a:rPr lang="en-NZ" dirty="0" smtClean="0"/>
              <a:t> </a:t>
            </a:r>
            <a:r>
              <a:rPr lang="en-NZ" dirty="0" err="1" smtClean="0"/>
              <a:t>trong</a:t>
            </a:r>
            <a:r>
              <a:rPr lang="en-NZ" dirty="0" smtClean="0"/>
              <a:t> </a:t>
            </a:r>
            <a:r>
              <a:rPr lang="en-NZ" dirty="0" err="1" smtClean="0"/>
              <a:t>tổ</a:t>
            </a:r>
            <a:r>
              <a:rPr lang="en-NZ" dirty="0" smtClean="0"/>
              <a:t> </a:t>
            </a:r>
            <a:r>
              <a:rPr lang="en-NZ" dirty="0" err="1" smtClean="0"/>
              <a:t>chức</a:t>
            </a:r>
            <a:r>
              <a:rPr lang="en-NZ" dirty="0" smtClean="0"/>
              <a:t>: </a:t>
            </a:r>
          </a:p>
          <a:p>
            <a:pPr lvl="1">
              <a:buFontTx/>
              <a:buChar char="-"/>
            </a:pPr>
            <a:r>
              <a:rPr lang="en-NZ" i="1" dirty="0" err="1" smtClean="0"/>
              <a:t>văn</a:t>
            </a:r>
            <a:r>
              <a:rPr lang="en-NZ" i="1" dirty="0" smtClean="0"/>
              <a:t> </a:t>
            </a:r>
            <a:r>
              <a:rPr lang="en-NZ" i="1" dirty="0" err="1" smtClean="0"/>
              <a:t>hóa</a:t>
            </a:r>
            <a:r>
              <a:rPr lang="en-NZ" i="1" dirty="0" smtClean="0"/>
              <a:t> </a:t>
            </a:r>
            <a:r>
              <a:rPr lang="en-NZ" i="1" dirty="0" err="1" smtClean="0"/>
              <a:t>tổ</a:t>
            </a:r>
            <a:r>
              <a:rPr lang="en-NZ" i="1" dirty="0" smtClean="0"/>
              <a:t> </a:t>
            </a:r>
            <a:r>
              <a:rPr lang="en-NZ" i="1" dirty="0" err="1" smtClean="0"/>
              <a:t>chức</a:t>
            </a:r>
            <a:endParaRPr lang="en-NZ" i="1" dirty="0" smtClean="0"/>
          </a:p>
          <a:p>
            <a:pPr lvl="1">
              <a:buFontTx/>
              <a:buChar char="-"/>
            </a:pPr>
            <a:r>
              <a:rPr lang="en-NZ" i="1" dirty="0" err="1" smtClean="0"/>
              <a:t>Phong</a:t>
            </a:r>
            <a:r>
              <a:rPr lang="en-NZ" i="1" dirty="0" smtClean="0"/>
              <a:t> </a:t>
            </a:r>
            <a:r>
              <a:rPr lang="en-NZ" i="1" dirty="0" err="1" smtClean="0"/>
              <a:t>cách</a:t>
            </a:r>
            <a:r>
              <a:rPr lang="en-NZ" i="1" dirty="0" smtClean="0"/>
              <a:t> </a:t>
            </a:r>
            <a:r>
              <a:rPr lang="en-NZ" i="1" dirty="0" err="1" smtClean="0"/>
              <a:t>lãnh</a:t>
            </a:r>
            <a:r>
              <a:rPr lang="en-NZ" i="1" dirty="0" smtClean="0"/>
              <a:t> </a:t>
            </a:r>
            <a:r>
              <a:rPr lang="en-NZ" i="1" dirty="0" err="1" smtClean="0"/>
              <a:t>đạo</a:t>
            </a:r>
            <a:r>
              <a:rPr lang="en-NZ" i="1" dirty="0" smtClean="0"/>
              <a:t>, </a:t>
            </a:r>
            <a:r>
              <a:rPr lang="en-NZ" i="1" dirty="0" err="1" smtClean="0"/>
              <a:t>quản</a:t>
            </a:r>
            <a:r>
              <a:rPr lang="en-NZ" i="1" dirty="0" smtClean="0"/>
              <a:t> </a:t>
            </a:r>
            <a:r>
              <a:rPr lang="en-NZ" i="1" dirty="0" err="1" smtClean="0"/>
              <a:t>lý</a:t>
            </a:r>
            <a:endParaRPr lang="en-NZ" i="1" dirty="0" smtClean="0"/>
          </a:p>
          <a:p>
            <a:pPr lvl="1">
              <a:buFontTx/>
              <a:buChar char="-"/>
            </a:pPr>
            <a:r>
              <a:rPr lang="en-NZ" i="1" dirty="0" err="1" smtClean="0"/>
              <a:t>Cấu</a:t>
            </a:r>
            <a:r>
              <a:rPr lang="en-NZ" i="1" dirty="0" smtClean="0"/>
              <a:t> </a:t>
            </a:r>
            <a:r>
              <a:rPr lang="en-NZ" i="1" dirty="0" err="1" smtClean="0"/>
              <a:t>trúc</a:t>
            </a:r>
            <a:r>
              <a:rPr lang="en-NZ" i="1" dirty="0" smtClean="0"/>
              <a:t> </a:t>
            </a:r>
            <a:r>
              <a:rPr lang="en-NZ" i="1" dirty="0" err="1" smtClean="0"/>
              <a:t>tổ</a:t>
            </a:r>
            <a:r>
              <a:rPr lang="en-NZ" i="1" dirty="0" smtClean="0"/>
              <a:t> </a:t>
            </a:r>
            <a:r>
              <a:rPr lang="en-NZ" i="1" dirty="0" err="1" smtClean="0"/>
              <a:t>chức</a:t>
            </a:r>
            <a:endParaRPr lang="en-NZ" i="1" dirty="0" smtClean="0"/>
          </a:p>
          <a:p>
            <a:pPr lvl="1">
              <a:buFontTx/>
              <a:buChar char="-"/>
            </a:pPr>
            <a:r>
              <a:rPr lang="en-NZ" i="1" dirty="0" err="1" smtClean="0"/>
              <a:t>Các</a:t>
            </a:r>
            <a:r>
              <a:rPr lang="en-NZ" i="1" dirty="0" smtClean="0"/>
              <a:t> </a:t>
            </a:r>
            <a:r>
              <a:rPr lang="en-NZ" i="1" dirty="0" err="1" smtClean="0"/>
              <a:t>chính</a:t>
            </a:r>
            <a:r>
              <a:rPr lang="en-NZ" i="1" dirty="0" smtClean="0"/>
              <a:t> </a:t>
            </a:r>
            <a:r>
              <a:rPr lang="en-NZ" i="1" dirty="0" err="1" smtClean="0"/>
              <a:t>sách</a:t>
            </a:r>
            <a:r>
              <a:rPr lang="en-NZ" i="1" dirty="0" smtClean="0"/>
              <a:t> </a:t>
            </a:r>
            <a:r>
              <a:rPr lang="en-NZ" i="1" dirty="0" err="1" smtClean="0"/>
              <a:t>nhân</a:t>
            </a:r>
            <a:r>
              <a:rPr lang="en-NZ" i="1" dirty="0" smtClean="0"/>
              <a:t> </a:t>
            </a:r>
            <a:r>
              <a:rPr lang="en-NZ" i="1" dirty="0" err="1" smtClean="0"/>
              <a:t>sự</a:t>
            </a:r>
            <a:r>
              <a:rPr lang="en-NZ" i="1" dirty="0" smtClean="0"/>
              <a:t> </a:t>
            </a:r>
            <a:r>
              <a:rPr lang="en-NZ" i="1" dirty="0" err="1" smtClean="0"/>
              <a:t>và</a:t>
            </a:r>
            <a:r>
              <a:rPr lang="en-NZ" i="1" dirty="0" smtClean="0"/>
              <a:t> </a:t>
            </a:r>
            <a:r>
              <a:rPr lang="en-NZ" i="1" dirty="0" err="1" smtClean="0"/>
              <a:t>sự</a:t>
            </a:r>
            <a:r>
              <a:rPr lang="en-NZ" i="1" dirty="0" smtClean="0"/>
              <a:t> </a:t>
            </a:r>
            <a:r>
              <a:rPr lang="en-NZ" i="1" dirty="0" err="1" smtClean="0"/>
              <a:t>thực</a:t>
            </a:r>
            <a:r>
              <a:rPr lang="en-NZ" i="1" dirty="0" smtClean="0"/>
              <a:t> </a:t>
            </a:r>
            <a:r>
              <a:rPr lang="en-NZ" i="1" dirty="0" err="1" smtClean="0"/>
              <a:t>hiện</a:t>
            </a:r>
            <a:endParaRPr lang="en-NZ" i="1" dirty="0" smtClean="0"/>
          </a:p>
          <a:p>
            <a:pPr lvl="1">
              <a:buNone/>
            </a:pPr>
            <a:endParaRPr lang="en-NZ"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000"/>
                                        <p:tgtEl>
                                          <p:spTgt spid="3">
                                            <p:txEl>
                                              <p:pRg st="0" end="0"/>
                                            </p:txEl>
                                          </p:spTgt>
                                        </p:tgtEl>
                                      </p:cBhvr>
                                    </p:animEffect>
                                    <p:set>
                                      <p:cBhvr>
                                        <p:cTn id="1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2000"/>
                                        <p:tgtEl>
                                          <p:spTgt spid="3">
                                            <p:txEl>
                                              <p:pRg st="1" end="1"/>
                                            </p:txEl>
                                          </p:spTgt>
                                        </p:tgtEl>
                                      </p:cBhvr>
                                    </p:animEffect>
                                    <p:set>
                                      <p:cBhvr>
                                        <p:cTn id="2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2000"/>
                                        <p:tgtEl>
                                          <p:spTgt spid="3">
                                            <p:txEl>
                                              <p:pRg st="2" end="2"/>
                                            </p:txEl>
                                          </p:spTgt>
                                        </p:tgtEl>
                                      </p:cBhvr>
                                    </p:animEffect>
                                    <p:set>
                                      <p:cBhvr>
                                        <p:cTn id="27" dur="1" fill="hold">
                                          <p:stCondLst>
                                            <p:cond delay="1999"/>
                                          </p:stCondLst>
                                        </p:cTn>
                                        <p:tgtEl>
                                          <p:spTgt spid="3">
                                            <p:txEl>
                                              <p:pRg st="2" end="2"/>
                                            </p:txEl>
                                          </p:spTgt>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2000"/>
                                        <p:tgtEl>
                                          <p:spTgt spid="3">
                                            <p:txEl>
                                              <p:pRg st="3" end="3"/>
                                            </p:txEl>
                                          </p:spTgt>
                                        </p:tgtEl>
                                      </p:cBhvr>
                                    </p:animEffect>
                                    <p:set>
                                      <p:cBhvr>
                                        <p:cTn id="30" dur="1" fill="hold">
                                          <p:stCondLst>
                                            <p:cond delay="1999"/>
                                          </p:stCondLst>
                                        </p:cTn>
                                        <p:tgtEl>
                                          <p:spTgt spid="3">
                                            <p:txEl>
                                              <p:pRg st="3" end="3"/>
                                            </p:txEl>
                                          </p:spTgt>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2000"/>
                                        <p:tgtEl>
                                          <p:spTgt spid="3">
                                            <p:txEl>
                                              <p:pRg st="4" end="4"/>
                                            </p:txEl>
                                          </p:spTgt>
                                        </p:tgtEl>
                                      </p:cBhvr>
                                    </p:animEffect>
                                    <p:set>
                                      <p:cBhvr>
                                        <p:cTn id="33" dur="1" fill="hold">
                                          <p:stCondLst>
                                            <p:cond delay="1999"/>
                                          </p:stCondLst>
                                        </p:cTn>
                                        <p:tgtEl>
                                          <p:spTgt spid="3">
                                            <p:txEl>
                                              <p:pRg st="4" end="4"/>
                                            </p:txEl>
                                          </p:spTgt>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2000"/>
                                        <p:tgtEl>
                                          <p:spTgt spid="3">
                                            <p:txEl>
                                              <p:pRg st="5" end="5"/>
                                            </p:txEl>
                                          </p:spTgt>
                                        </p:tgtEl>
                                      </p:cBhvr>
                                    </p:animEffect>
                                    <p:set>
                                      <p:cBhvr>
                                        <p:cTn id="36" dur="1" fill="hold">
                                          <p:stCondLst>
                                            <p:cond delay="1999"/>
                                          </p:stCondLst>
                                        </p:cTn>
                                        <p:tgtEl>
                                          <p:spTgt spid="3">
                                            <p:txEl>
                                              <p:pRg st="5" end="5"/>
                                            </p:txEl>
                                          </p:spTgt>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2000"/>
                                        <p:tgtEl>
                                          <p:spTgt spid="3">
                                            <p:txEl>
                                              <p:pRg st="6" end="6"/>
                                            </p:txEl>
                                          </p:spTgt>
                                        </p:tgtEl>
                                      </p:cBhvr>
                                    </p:animEffect>
                                    <p:set>
                                      <p:cBhvr>
                                        <p:cTn id="39" dur="1" fill="hold">
                                          <p:stCondLst>
                                            <p:cond delay="1999"/>
                                          </p:stCondLst>
                                        </p:cTn>
                                        <p:tgtEl>
                                          <p:spTgt spid="3">
                                            <p:txEl>
                                              <p:pRg st="6" end="6"/>
                                            </p:txEl>
                                          </p:spTgt>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2000"/>
                                        <p:tgtEl>
                                          <p:spTgt spid="3">
                                            <p:txEl>
                                              <p:pRg st="7" end="7"/>
                                            </p:txEl>
                                          </p:spTgt>
                                        </p:tgtEl>
                                      </p:cBhvr>
                                    </p:animEffect>
                                    <p:set>
                                      <p:cBhvr>
                                        <p:cTn id="42" dur="1" fill="hold">
                                          <p:stCondLst>
                                            <p:cond delay="1999"/>
                                          </p:stCondLst>
                                        </p:cTn>
                                        <p:tgtEl>
                                          <p:spTgt spid="3">
                                            <p:txEl>
                                              <p:pRg st="7" end="7"/>
                                            </p:txEl>
                                          </p:spTgt>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2000"/>
                                        <p:tgtEl>
                                          <p:spTgt spid="3">
                                            <p:txEl>
                                              <p:pRg st="8" end="8"/>
                                            </p:txEl>
                                          </p:spTgt>
                                        </p:tgtEl>
                                      </p:cBhvr>
                                    </p:animEffect>
                                    <p:set>
                                      <p:cBhvr>
                                        <p:cTn id="45" dur="1" fill="hold">
                                          <p:stCondLst>
                                            <p:cond delay="1999"/>
                                          </p:stCondLst>
                                        </p:cTn>
                                        <p:tgtEl>
                                          <p:spTgt spid="3">
                                            <p:txEl>
                                              <p:pRg st="8" end="8"/>
                                            </p:txEl>
                                          </p:spTgt>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2000"/>
                                        <p:tgtEl>
                                          <p:spTgt spid="3">
                                            <p:txEl>
                                              <p:pRg st="9" end="9"/>
                                            </p:txEl>
                                          </p:spTgt>
                                        </p:tgtEl>
                                      </p:cBhvr>
                                    </p:animEffect>
                                    <p:set>
                                      <p:cBhvr>
                                        <p:cTn id="48" dur="1" fill="hold">
                                          <p:stCondLst>
                                            <p:cond delay="1999"/>
                                          </p:stCondLst>
                                        </p:cTn>
                                        <p:tgtEl>
                                          <p:spTgt spid="3">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36104"/>
          </a:xfrm>
        </p:spPr>
        <p:txBody>
          <a:bodyPr>
            <a:normAutofit/>
          </a:bodyPr>
          <a:lstStyle/>
          <a:p>
            <a:r>
              <a:rPr lang="en-NZ" dirty="0" err="1" smtClean="0"/>
              <a:t>Các</a:t>
            </a:r>
            <a:r>
              <a:rPr lang="en-NZ" dirty="0" smtClean="0"/>
              <a:t> </a:t>
            </a:r>
            <a:r>
              <a:rPr lang="en-NZ" dirty="0" err="1" smtClean="0"/>
              <a:t>yếu</a:t>
            </a:r>
            <a:r>
              <a:rPr lang="en-NZ" dirty="0" smtClean="0"/>
              <a:t> </a:t>
            </a:r>
            <a:r>
              <a:rPr lang="en-NZ" dirty="0" err="1" smtClean="0"/>
              <a:t>tố</a:t>
            </a:r>
            <a:r>
              <a:rPr lang="en-NZ" dirty="0" smtClean="0"/>
              <a:t>...</a:t>
            </a:r>
            <a:endParaRPr lang="en-NZ" dirty="0"/>
          </a:p>
        </p:txBody>
      </p:sp>
      <p:sp>
        <p:nvSpPr>
          <p:cNvPr id="3" name="Content Placeholder 2"/>
          <p:cNvSpPr>
            <a:spLocks noGrp="1"/>
          </p:cNvSpPr>
          <p:nvPr>
            <p:ph idx="1"/>
          </p:nvPr>
        </p:nvSpPr>
        <p:spPr/>
        <p:txBody>
          <a:bodyPr/>
          <a:lstStyle/>
          <a:p>
            <a:pPr>
              <a:buNone/>
            </a:pPr>
            <a:r>
              <a:rPr lang="en-NZ" dirty="0" smtClean="0"/>
              <a:t>2.2. </a:t>
            </a: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thuộc</a:t>
            </a:r>
            <a:r>
              <a:rPr lang="en-NZ" dirty="0" smtClean="0"/>
              <a:t> </a:t>
            </a:r>
            <a:r>
              <a:rPr lang="en-NZ" dirty="0" err="1" smtClean="0"/>
              <a:t>về</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a:t>
            </a:r>
          </a:p>
          <a:p>
            <a:pPr>
              <a:buFontTx/>
              <a:buChar char="-"/>
            </a:pPr>
            <a:r>
              <a:rPr lang="en-NZ" dirty="0" err="1" smtClean="0"/>
              <a:t>Nhu</a:t>
            </a:r>
            <a:r>
              <a:rPr lang="en-NZ" dirty="0" smtClean="0"/>
              <a:t> </a:t>
            </a:r>
            <a:r>
              <a:rPr lang="en-NZ" dirty="0" err="1" smtClean="0"/>
              <a:t>cầu</a:t>
            </a:r>
            <a:r>
              <a:rPr lang="en-NZ" dirty="0" smtClean="0"/>
              <a:t>, </a:t>
            </a:r>
          </a:p>
          <a:p>
            <a:pPr>
              <a:buFontTx/>
              <a:buChar char="-"/>
            </a:pPr>
            <a:r>
              <a:rPr lang="en-NZ" dirty="0" err="1" smtClean="0"/>
              <a:t>Mục</a:t>
            </a:r>
            <a:r>
              <a:rPr lang="en-NZ" dirty="0" smtClean="0"/>
              <a:t> </a:t>
            </a:r>
            <a:r>
              <a:rPr lang="en-NZ" dirty="0" err="1" smtClean="0"/>
              <a:t>đích</a:t>
            </a:r>
            <a:r>
              <a:rPr lang="en-NZ" dirty="0" smtClean="0"/>
              <a:t>, </a:t>
            </a:r>
            <a:r>
              <a:rPr lang="en-NZ" dirty="0" err="1" smtClean="0"/>
              <a:t>các</a:t>
            </a:r>
            <a:r>
              <a:rPr lang="en-NZ" dirty="0" smtClean="0"/>
              <a:t> </a:t>
            </a:r>
            <a:r>
              <a:rPr lang="en-NZ" dirty="0" err="1" smtClean="0"/>
              <a:t>quan</a:t>
            </a:r>
            <a:r>
              <a:rPr lang="en-NZ" dirty="0" smtClean="0"/>
              <a:t> </a:t>
            </a:r>
            <a:r>
              <a:rPr lang="en-NZ" dirty="0" err="1" smtClean="0"/>
              <a:t>niệm</a:t>
            </a:r>
            <a:r>
              <a:rPr lang="en-NZ" dirty="0" smtClean="0"/>
              <a:t> </a:t>
            </a:r>
            <a:r>
              <a:rPr lang="en-NZ" dirty="0" err="1" smtClean="0"/>
              <a:t>về</a:t>
            </a:r>
            <a:r>
              <a:rPr lang="en-NZ" dirty="0" smtClean="0"/>
              <a:t> </a:t>
            </a:r>
            <a:r>
              <a:rPr lang="en-NZ" dirty="0" err="1" smtClean="0"/>
              <a:t>giá</a:t>
            </a:r>
            <a:r>
              <a:rPr lang="en-NZ" dirty="0" smtClean="0"/>
              <a:t> </a:t>
            </a:r>
            <a:r>
              <a:rPr lang="en-NZ" dirty="0" err="1" smtClean="0"/>
              <a:t>trị</a:t>
            </a:r>
            <a:endParaRPr lang="en-NZ" dirty="0" smtClean="0"/>
          </a:p>
          <a:p>
            <a:pPr>
              <a:buFontTx/>
              <a:buChar char="-"/>
            </a:pPr>
            <a:r>
              <a:rPr lang="en-NZ" dirty="0" err="1" smtClean="0"/>
              <a:t>Nhận</a:t>
            </a:r>
            <a:r>
              <a:rPr lang="en-NZ" dirty="0" smtClean="0"/>
              <a:t> </a:t>
            </a:r>
            <a:r>
              <a:rPr lang="en-NZ" dirty="0" err="1" smtClean="0"/>
              <a:t>thức</a:t>
            </a:r>
            <a:r>
              <a:rPr lang="en-NZ" dirty="0" smtClean="0"/>
              <a:t>, </a:t>
            </a:r>
            <a:r>
              <a:rPr lang="en-NZ" dirty="0" err="1" smtClean="0"/>
              <a:t>trình</a:t>
            </a:r>
            <a:r>
              <a:rPr lang="en-NZ" dirty="0" smtClean="0"/>
              <a:t> </a:t>
            </a:r>
            <a:r>
              <a:rPr lang="en-NZ" dirty="0" err="1" smtClean="0"/>
              <a:t>độ</a:t>
            </a:r>
            <a:endParaRPr lang="en-NZ" dirty="0" smtClean="0"/>
          </a:p>
          <a:p>
            <a:pPr>
              <a:buFontTx/>
              <a:buChar char="-"/>
            </a:pPr>
            <a:r>
              <a:rPr lang="en-NZ" dirty="0" err="1" smtClean="0"/>
              <a:t>Tuổi</a:t>
            </a:r>
            <a:r>
              <a:rPr lang="en-NZ" dirty="0" smtClean="0"/>
              <a:t> </a:t>
            </a:r>
            <a:r>
              <a:rPr lang="en-NZ" dirty="0" err="1" smtClean="0"/>
              <a:t>tác</a:t>
            </a:r>
            <a:endParaRPr lang="en-NZ" dirty="0" smtClean="0"/>
          </a:p>
          <a:p>
            <a:pPr>
              <a:buFontTx/>
              <a:buChar char="-"/>
            </a:pPr>
            <a:r>
              <a:rPr lang="en-NZ" dirty="0" err="1" smtClean="0"/>
              <a:t>Thể</a:t>
            </a:r>
            <a:r>
              <a:rPr lang="en-NZ" dirty="0" smtClean="0"/>
              <a:t> </a:t>
            </a:r>
            <a:r>
              <a:rPr lang="en-NZ" dirty="0" err="1" smtClean="0"/>
              <a:t>lực</a:t>
            </a:r>
            <a:endParaRPr lang="en-NZ" dirty="0" smtClean="0"/>
          </a:p>
          <a:p>
            <a:pPr>
              <a:buFontTx/>
              <a:buChar char="-"/>
            </a:pPr>
            <a:r>
              <a:rPr lang="en-NZ" dirty="0" err="1" smtClean="0"/>
              <a:t>Giới</a:t>
            </a:r>
            <a:endParaRPr lang="en-NZ" dirty="0" smtClean="0"/>
          </a:p>
          <a:p>
            <a:pPr>
              <a:buFontTx/>
              <a:buChar char="-"/>
            </a:pPr>
            <a:r>
              <a:rPr lang="en-NZ" dirty="0" err="1" smtClean="0"/>
              <a:t>Hoàn</a:t>
            </a:r>
            <a:r>
              <a:rPr lang="en-NZ" dirty="0" smtClean="0"/>
              <a:t> </a:t>
            </a:r>
            <a:r>
              <a:rPr lang="en-NZ" dirty="0" err="1" smtClean="0"/>
              <a:t>cảnh</a:t>
            </a:r>
            <a:r>
              <a:rPr lang="en-NZ" dirty="0" smtClean="0"/>
              <a:t> </a:t>
            </a:r>
            <a:r>
              <a:rPr lang="en-NZ" dirty="0" err="1" smtClean="0"/>
              <a:t>xuất</a:t>
            </a:r>
            <a:r>
              <a:rPr lang="en-NZ" dirty="0" smtClean="0"/>
              <a:t> </a:t>
            </a:r>
            <a:r>
              <a:rPr lang="en-NZ" dirty="0" err="1" smtClean="0"/>
              <a:t>thân</a:t>
            </a:r>
            <a:endParaRPr lang="en-NZ" dirty="0" smtClean="0"/>
          </a:p>
          <a:p>
            <a:pPr>
              <a:buNone/>
            </a:pPr>
            <a:r>
              <a:rPr lang="en-NZ" dirty="0" smtClean="0"/>
              <a:t>...</a:t>
            </a:r>
          </a:p>
          <a:p>
            <a:pPr>
              <a:buFontTx/>
              <a:buChar char="-"/>
            </a:pPr>
            <a:endParaRPr lang="en-NZ" dirty="0" smtClean="0"/>
          </a:p>
          <a:p>
            <a:pPr>
              <a:buFontTx/>
              <a:buChar char="-"/>
            </a:pPr>
            <a:endParaRPr lang="en-N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20080"/>
          </a:xfrm>
        </p:spPr>
        <p:txBody>
          <a:bodyPr>
            <a:noAutofit/>
          </a:bodyPr>
          <a:lstStyle/>
          <a:p>
            <a:r>
              <a:rPr lang="en-NZ" sz="4000" dirty="0" smtClean="0"/>
              <a:t>3. CÁC HỌC THUYẾT </a:t>
            </a:r>
            <a:br>
              <a:rPr lang="en-NZ" sz="4000" dirty="0" smtClean="0"/>
            </a:br>
            <a:r>
              <a:rPr lang="en-NZ" sz="4000" dirty="0" smtClean="0"/>
              <a:t>TẠO ĐỘNG LỰC LÀM </a:t>
            </a:r>
            <a:r>
              <a:rPr lang="en-NZ" sz="4000" dirty="0" err="1" smtClean="0"/>
              <a:t>ViỆC</a:t>
            </a:r>
            <a:endParaRPr lang="en-NZ" sz="4000" dirty="0"/>
          </a:p>
        </p:txBody>
      </p:sp>
      <p:sp>
        <p:nvSpPr>
          <p:cNvPr id="3" name="Content Placeholder 2"/>
          <p:cNvSpPr>
            <a:spLocks noGrp="1"/>
          </p:cNvSpPr>
          <p:nvPr>
            <p:ph idx="1"/>
          </p:nvPr>
        </p:nvSpPr>
        <p:spPr/>
        <p:txBody>
          <a:bodyPr/>
          <a:lstStyle/>
          <a:p>
            <a:pPr marL="514350" indent="-514350">
              <a:buFont typeface="+mj-lt"/>
              <a:buAutoNum type="arabicPeriod"/>
            </a:pPr>
            <a:r>
              <a:rPr lang="en-NZ" dirty="0" err="1" smtClean="0"/>
              <a:t>Hệ</a:t>
            </a:r>
            <a:r>
              <a:rPr lang="en-NZ" dirty="0" smtClean="0"/>
              <a:t> </a:t>
            </a:r>
            <a:r>
              <a:rPr lang="en-NZ" dirty="0" err="1" smtClean="0"/>
              <a:t>thống</a:t>
            </a:r>
            <a:r>
              <a:rPr lang="en-NZ" dirty="0" smtClean="0"/>
              <a:t> </a:t>
            </a:r>
            <a:r>
              <a:rPr lang="en-NZ" dirty="0" err="1" smtClean="0"/>
              <a:t>nhu</a:t>
            </a:r>
            <a:r>
              <a:rPr lang="en-NZ" dirty="0" smtClean="0"/>
              <a:t> </a:t>
            </a:r>
            <a:r>
              <a:rPr lang="en-NZ" dirty="0" err="1" smtClean="0"/>
              <a:t>cầu</a:t>
            </a:r>
            <a:r>
              <a:rPr lang="en-NZ" dirty="0" smtClean="0"/>
              <a:t> Maslow</a:t>
            </a:r>
          </a:p>
          <a:p>
            <a:pPr marL="514350" indent="-514350">
              <a:buFont typeface="+mj-lt"/>
              <a:buAutoNum type="arabicPeriod"/>
            </a:pPr>
            <a:r>
              <a:rPr lang="en-NZ" dirty="0" err="1" smtClean="0"/>
              <a:t>Học</a:t>
            </a:r>
            <a:r>
              <a:rPr lang="en-NZ" dirty="0" smtClean="0"/>
              <a:t> </a:t>
            </a:r>
            <a:r>
              <a:rPr lang="en-NZ" dirty="0" err="1" smtClean="0"/>
              <a:t>thuyết</a:t>
            </a:r>
            <a:r>
              <a:rPr lang="en-NZ" dirty="0" smtClean="0"/>
              <a:t> </a:t>
            </a:r>
            <a:r>
              <a:rPr lang="en-NZ" dirty="0" err="1" smtClean="0"/>
              <a:t>Tăng</a:t>
            </a:r>
            <a:r>
              <a:rPr lang="en-NZ" dirty="0" smtClean="0"/>
              <a:t> </a:t>
            </a:r>
            <a:r>
              <a:rPr lang="en-NZ" dirty="0" err="1" smtClean="0"/>
              <a:t>cường</a:t>
            </a:r>
            <a:r>
              <a:rPr lang="en-NZ" dirty="0" smtClean="0"/>
              <a:t> </a:t>
            </a:r>
            <a:r>
              <a:rPr lang="en-NZ" dirty="0" err="1" smtClean="0"/>
              <a:t>tích</a:t>
            </a:r>
            <a:r>
              <a:rPr lang="en-NZ" dirty="0" smtClean="0"/>
              <a:t> </a:t>
            </a:r>
            <a:r>
              <a:rPr lang="en-NZ" dirty="0" err="1" smtClean="0"/>
              <a:t>cực</a:t>
            </a:r>
            <a:endParaRPr lang="en-NZ" dirty="0" smtClean="0"/>
          </a:p>
          <a:p>
            <a:pPr marL="514350" indent="-514350">
              <a:buFont typeface="+mj-lt"/>
              <a:buAutoNum type="arabicPeriod"/>
            </a:pPr>
            <a:r>
              <a:rPr lang="en-NZ" dirty="0" err="1" smtClean="0"/>
              <a:t>Học</a:t>
            </a:r>
            <a:r>
              <a:rPr lang="en-NZ" dirty="0" smtClean="0"/>
              <a:t> </a:t>
            </a:r>
            <a:r>
              <a:rPr lang="en-NZ" dirty="0" err="1" smtClean="0"/>
              <a:t>thuyết</a:t>
            </a:r>
            <a:r>
              <a:rPr lang="en-NZ" dirty="0" smtClean="0"/>
              <a:t> </a:t>
            </a:r>
            <a:r>
              <a:rPr lang="en-NZ" dirty="0" err="1" smtClean="0"/>
              <a:t>Kỳ</a:t>
            </a:r>
            <a:r>
              <a:rPr lang="en-NZ" dirty="0" smtClean="0"/>
              <a:t> </a:t>
            </a:r>
            <a:r>
              <a:rPr lang="en-NZ" dirty="0" err="1" smtClean="0"/>
              <a:t>vọng</a:t>
            </a:r>
            <a:endParaRPr lang="en-NZ" dirty="0" smtClean="0"/>
          </a:p>
          <a:p>
            <a:pPr marL="514350" indent="-514350">
              <a:buFont typeface="+mj-lt"/>
              <a:buAutoNum type="arabicPeriod"/>
            </a:pPr>
            <a:r>
              <a:rPr lang="en-NZ" dirty="0" err="1" smtClean="0"/>
              <a:t>Học</a:t>
            </a:r>
            <a:r>
              <a:rPr lang="en-NZ" dirty="0" smtClean="0"/>
              <a:t> </a:t>
            </a:r>
            <a:r>
              <a:rPr lang="en-NZ" dirty="0" err="1" smtClean="0"/>
              <a:t>thuyết</a:t>
            </a:r>
            <a:r>
              <a:rPr lang="en-NZ" dirty="0" smtClean="0"/>
              <a:t> </a:t>
            </a:r>
            <a:r>
              <a:rPr lang="en-NZ" dirty="0" err="1" smtClean="0"/>
              <a:t>Công</a:t>
            </a:r>
            <a:r>
              <a:rPr lang="en-NZ" dirty="0" smtClean="0"/>
              <a:t> </a:t>
            </a:r>
            <a:r>
              <a:rPr lang="en-NZ" dirty="0" err="1" smtClean="0"/>
              <a:t>bằng</a:t>
            </a:r>
            <a:endParaRPr lang="en-NZ" dirty="0" smtClean="0"/>
          </a:p>
          <a:p>
            <a:pPr marL="514350" indent="-514350">
              <a:buFont typeface="+mj-lt"/>
              <a:buAutoNum type="arabicPeriod"/>
            </a:pPr>
            <a:r>
              <a:rPr lang="en-NZ" dirty="0" err="1" smtClean="0"/>
              <a:t>Học</a:t>
            </a:r>
            <a:r>
              <a:rPr lang="en-NZ" dirty="0" smtClean="0"/>
              <a:t> </a:t>
            </a:r>
            <a:r>
              <a:rPr lang="en-NZ" dirty="0" err="1" smtClean="0"/>
              <a:t>thuyết</a:t>
            </a:r>
            <a:r>
              <a:rPr lang="en-NZ" dirty="0" smtClean="0"/>
              <a:t> </a:t>
            </a:r>
            <a:r>
              <a:rPr lang="en-NZ" dirty="0" err="1" smtClean="0"/>
              <a:t>Hệ</a:t>
            </a:r>
            <a:r>
              <a:rPr lang="en-NZ" dirty="0" smtClean="0"/>
              <a:t> </a:t>
            </a:r>
            <a:r>
              <a:rPr lang="en-NZ" dirty="0" err="1" smtClean="0"/>
              <a:t>thống</a:t>
            </a:r>
            <a:r>
              <a:rPr lang="en-NZ" dirty="0" smtClean="0"/>
              <a:t> </a:t>
            </a:r>
            <a:r>
              <a:rPr lang="en-NZ" dirty="0" err="1" smtClean="0"/>
              <a:t>hai</a:t>
            </a:r>
            <a:r>
              <a:rPr lang="en-NZ" dirty="0" smtClean="0"/>
              <a:t> </a:t>
            </a:r>
            <a:r>
              <a:rPr lang="en-NZ" dirty="0" err="1" smtClean="0"/>
              <a:t>yếu</a:t>
            </a:r>
            <a:r>
              <a:rPr lang="en-NZ" dirty="0" smtClean="0"/>
              <a:t> </a:t>
            </a:r>
            <a:r>
              <a:rPr lang="en-NZ" dirty="0" err="1" smtClean="0"/>
              <a:t>tố</a:t>
            </a:r>
            <a:endParaRPr lang="en-NZ" dirty="0" smtClean="0"/>
          </a:p>
          <a:p>
            <a:pPr marL="514350" indent="-514350">
              <a:buFont typeface="+mj-lt"/>
              <a:buAutoNum type="arabicPeriod"/>
            </a:pPr>
            <a:r>
              <a:rPr lang="en-NZ" dirty="0" err="1" smtClean="0"/>
              <a:t>Học</a:t>
            </a:r>
            <a:r>
              <a:rPr lang="en-NZ" dirty="0" smtClean="0"/>
              <a:t> </a:t>
            </a:r>
            <a:r>
              <a:rPr lang="en-NZ" dirty="0" err="1" smtClean="0"/>
              <a:t>thuyết</a:t>
            </a:r>
            <a:r>
              <a:rPr lang="en-NZ" dirty="0" smtClean="0"/>
              <a:t> </a:t>
            </a:r>
            <a:r>
              <a:rPr lang="en-NZ" dirty="0" err="1" smtClean="0"/>
              <a:t>Đặt</a:t>
            </a:r>
            <a:r>
              <a:rPr lang="en-NZ" dirty="0" smtClean="0"/>
              <a:t> </a:t>
            </a:r>
            <a:r>
              <a:rPr lang="en-NZ" dirty="0" err="1" smtClean="0"/>
              <a:t>mục</a:t>
            </a:r>
            <a:r>
              <a:rPr lang="en-NZ" dirty="0" smtClean="0"/>
              <a:t> </a:t>
            </a:r>
            <a:r>
              <a:rPr lang="en-NZ" dirty="0" err="1" smtClean="0"/>
              <a:t>tiêu</a:t>
            </a:r>
            <a:endParaRPr lang="en-NZ"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r>
              <a:rPr lang="en-NZ" dirty="0" smtClean="0"/>
              <a:t>Maslow...</a:t>
            </a:r>
            <a:endParaRPr lang="en-NZ" dirty="0"/>
          </a:p>
        </p:txBody>
      </p:sp>
      <p:sp>
        <p:nvSpPr>
          <p:cNvPr id="3" name="Content Placeholder 2"/>
          <p:cNvSpPr>
            <a:spLocks noGrp="1"/>
          </p:cNvSpPr>
          <p:nvPr>
            <p:ph idx="1"/>
          </p:nvPr>
        </p:nvSpPr>
        <p:spPr>
          <a:xfrm>
            <a:off x="457200" y="1628800"/>
            <a:ext cx="8229600" cy="4695800"/>
          </a:xfrm>
        </p:spPr>
        <p:txBody>
          <a:bodyPr/>
          <a:lstStyle/>
          <a:p>
            <a:r>
              <a:rPr lang="en-NZ" dirty="0" err="1" smtClean="0"/>
              <a:t>Sự</a:t>
            </a:r>
            <a:r>
              <a:rPr lang="en-NZ" dirty="0" smtClean="0"/>
              <a:t> </a:t>
            </a:r>
            <a:r>
              <a:rPr lang="en-NZ" dirty="0" err="1" smtClean="0"/>
              <a:t>thỏa</a:t>
            </a:r>
            <a:r>
              <a:rPr lang="en-NZ" dirty="0" smtClean="0"/>
              <a:t> </a:t>
            </a:r>
            <a:r>
              <a:rPr lang="en-NZ" dirty="0" err="1" smtClean="0"/>
              <a:t>mãn</a:t>
            </a:r>
            <a:r>
              <a:rPr lang="en-NZ" dirty="0" smtClean="0"/>
              <a:t> </a:t>
            </a:r>
            <a:r>
              <a:rPr lang="en-NZ" dirty="0" err="1" smtClean="0"/>
              <a:t>nhu</a:t>
            </a:r>
            <a:r>
              <a:rPr lang="en-NZ" dirty="0" smtClean="0"/>
              <a:t> </a:t>
            </a:r>
            <a:r>
              <a:rPr lang="en-NZ" dirty="0" err="1" smtClean="0"/>
              <a:t>cầu</a:t>
            </a:r>
            <a:r>
              <a:rPr lang="en-NZ" dirty="0" smtClean="0"/>
              <a:t> </a:t>
            </a:r>
            <a:r>
              <a:rPr lang="en-NZ" dirty="0" err="1" smtClean="0"/>
              <a:t>có</a:t>
            </a:r>
            <a:r>
              <a:rPr lang="en-NZ" dirty="0" smtClean="0"/>
              <a:t> </a:t>
            </a:r>
            <a:r>
              <a:rPr lang="en-NZ" dirty="0" err="1" smtClean="0"/>
              <a:t>tính</a:t>
            </a:r>
            <a:r>
              <a:rPr lang="en-NZ" dirty="0" smtClean="0"/>
              <a:t> </a:t>
            </a:r>
            <a:r>
              <a:rPr lang="en-NZ" dirty="0" err="1" smtClean="0"/>
              <a:t>thứ</a:t>
            </a:r>
            <a:r>
              <a:rPr lang="en-NZ" dirty="0" smtClean="0"/>
              <a:t> </a:t>
            </a:r>
            <a:r>
              <a:rPr lang="en-NZ" dirty="0" err="1" smtClean="0"/>
              <a:t>bậc</a:t>
            </a:r>
            <a:endParaRPr lang="en-NZ" dirty="0" smtClean="0"/>
          </a:p>
          <a:p>
            <a:r>
              <a:rPr lang="en-NZ" dirty="0" err="1" smtClean="0"/>
              <a:t>Mỗi</a:t>
            </a:r>
            <a:r>
              <a:rPr lang="en-NZ" dirty="0" smtClean="0"/>
              <a:t> </a:t>
            </a:r>
            <a:r>
              <a:rPr lang="en-NZ" dirty="0" err="1" smtClean="0"/>
              <a:t>nhu</a:t>
            </a:r>
            <a:r>
              <a:rPr lang="en-NZ" dirty="0" smtClean="0"/>
              <a:t> </a:t>
            </a:r>
            <a:r>
              <a:rPr lang="en-NZ" dirty="0" err="1" smtClean="0"/>
              <a:t>cầu</a:t>
            </a:r>
            <a:r>
              <a:rPr lang="en-NZ" dirty="0" smtClean="0"/>
              <a:t> </a:t>
            </a:r>
            <a:r>
              <a:rPr lang="en-NZ" dirty="0" err="1" smtClean="0"/>
              <a:t>được</a:t>
            </a:r>
            <a:r>
              <a:rPr lang="en-NZ" dirty="0" smtClean="0"/>
              <a:t> </a:t>
            </a:r>
            <a:r>
              <a:rPr lang="en-NZ" dirty="0" err="1" smtClean="0"/>
              <a:t>thỏa</a:t>
            </a:r>
            <a:r>
              <a:rPr lang="en-NZ" dirty="0" smtClean="0"/>
              <a:t> </a:t>
            </a:r>
            <a:r>
              <a:rPr lang="en-NZ" dirty="0" err="1" smtClean="0"/>
              <a:t>mãn</a:t>
            </a:r>
            <a:r>
              <a:rPr lang="en-NZ" dirty="0" smtClean="0"/>
              <a:t> </a:t>
            </a:r>
            <a:r>
              <a:rPr lang="en-NZ" dirty="0" err="1" smtClean="0"/>
              <a:t>làm</a:t>
            </a:r>
            <a:r>
              <a:rPr lang="en-NZ" dirty="0" smtClean="0"/>
              <a:t> </a:t>
            </a:r>
            <a:r>
              <a:rPr lang="en-NZ" dirty="0" err="1" smtClean="0"/>
              <a:t>nhu</a:t>
            </a:r>
            <a:r>
              <a:rPr lang="en-NZ" dirty="0" smtClean="0"/>
              <a:t> </a:t>
            </a:r>
            <a:r>
              <a:rPr lang="en-NZ" dirty="0" err="1" smtClean="0"/>
              <a:t>cầu</a:t>
            </a:r>
            <a:r>
              <a:rPr lang="en-NZ" dirty="0" smtClean="0"/>
              <a:t> </a:t>
            </a:r>
            <a:r>
              <a:rPr lang="en-NZ" dirty="0" err="1" smtClean="0"/>
              <a:t>tiếp</a:t>
            </a:r>
            <a:r>
              <a:rPr lang="en-NZ" dirty="0" smtClean="0"/>
              <a:t> </a:t>
            </a:r>
            <a:r>
              <a:rPr lang="en-NZ" dirty="0" err="1" smtClean="0"/>
              <a:t>theo</a:t>
            </a:r>
            <a:r>
              <a:rPr lang="en-NZ" dirty="0" smtClean="0"/>
              <a:t> </a:t>
            </a:r>
            <a:r>
              <a:rPr lang="en-NZ" dirty="0" err="1" smtClean="0"/>
              <a:t>trở</a:t>
            </a:r>
            <a:r>
              <a:rPr lang="en-NZ" dirty="0" smtClean="0"/>
              <a:t> </a:t>
            </a:r>
            <a:r>
              <a:rPr lang="en-NZ" dirty="0" err="1" smtClean="0"/>
              <a:t>nên</a:t>
            </a:r>
            <a:r>
              <a:rPr lang="en-NZ" dirty="0" smtClean="0"/>
              <a:t> </a:t>
            </a:r>
            <a:r>
              <a:rPr lang="en-NZ" dirty="0" err="1" smtClean="0"/>
              <a:t>quan</a:t>
            </a:r>
            <a:r>
              <a:rPr lang="en-NZ" dirty="0" smtClean="0"/>
              <a:t> </a:t>
            </a:r>
            <a:r>
              <a:rPr lang="en-NZ" dirty="0" err="1" smtClean="0"/>
              <a:t>trọng</a:t>
            </a:r>
            <a:endParaRPr lang="en-NZ" dirty="0" smtClean="0"/>
          </a:p>
          <a:p>
            <a:r>
              <a:rPr lang="en-NZ" dirty="0" err="1" smtClean="0"/>
              <a:t>Thỏa</a:t>
            </a:r>
            <a:r>
              <a:rPr lang="en-NZ" dirty="0" smtClean="0"/>
              <a:t> </a:t>
            </a:r>
            <a:r>
              <a:rPr lang="en-NZ" dirty="0" err="1" smtClean="0"/>
              <a:t>mãn</a:t>
            </a:r>
            <a:r>
              <a:rPr lang="en-NZ" dirty="0" smtClean="0"/>
              <a:t> </a:t>
            </a:r>
            <a:r>
              <a:rPr lang="en-NZ" dirty="0" err="1" smtClean="0"/>
              <a:t>nhu</a:t>
            </a:r>
            <a:r>
              <a:rPr lang="en-NZ" dirty="0" smtClean="0"/>
              <a:t> </a:t>
            </a:r>
            <a:r>
              <a:rPr lang="en-NZ" dirty="0" err="1" smtClean="0"/>
              <a:t>cầu</a:t>
            </a:r>
            <a:r>
              <a:rPr lang="en-NZ" dirty="0" smtClean="0"/>
              <a:t> </a:t>
            </a:r>
            <a:r>
              <a:rPr lang="en-NZ" dirty="0" err="1" smtClean="0"/>
              <a:t>là</a:t>
            </a:r>
            <a:r>
              <a:rPr lang="en-NZ" dirty="0" smtClean="0"/>
              <a:t> </a:t>
            </a:r>
            <a:r>
              <a:rPr lang="en-NZ" dirty="0" err="1" smtClean="0"/>
              <a:t>tạo</a:t>
            </a:r>
            <a:r>
              <a:rPr lang="en-NZ" dirty="0" smtClean="0"/>
              <a:t> </a:t>
            </a:r>
            <a:r>
              <a:rPr lang="en-NZ" dirty="0" err="1" smtClean="0"/>
              <a:t>động</a:t>
            </a:r>
            <a:r>
              <a:rPr lang="en-NZ" dirty="0" smtClean="0"/>
              <a:t> </a:t>
            </a:r>
            <a:r>
              <a:rPr lang="en-NZ" dirty="0" err="1" smtClean="0"/>
              <a:t>lực</a:t>
            </a:r>
            <a:r>
              <a:rPr lang="en-NZ" dirty="0" smtClean="0"/>
              <a:t>.</a:t>
            </a:r>
          </a:p>
          <a:p>
            <a:endParaRPr lang="en-NZ"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163</TotalTime>
  <Words>2242</Words>
  <Application>Microsoft Office PowerPoint</Application>
  <PresentationFormat>On-screen Show (4:3)</PresentationFormat>
  <Paragraphs>124</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Flow</vt:lpstr>
      <vt:lpstr>TẠO ĐỘNG LỰC  CHO NGƯỜI LAO ĐỘNG</vt:lpstr>
      <vt:lpstr>NỘI DUNG</vt:lpstr>
      <vt:lpstr>1. ĐỘNG LỰC LAO ĐỘNG</vt:lpstr>
      <vt:lpstr>Động lực...</vt:lpstr>
      <vt:lpstr>Động lực... </vt:lpstr>
      <vt:lpstr>2. CÁC YẾU TỔ ẢNH HƯỞNG</vt:lpstr>
      <vt:lpstr>Các yếu tố...</vt:lpstr>
      <vt:lpstr>3. CÁC HỌC THUYẾT  TẠO ĐỘNG LỰC LÀM ViỆC</vt:lpstr>
      <vt:lpstr>Maslow...</vt:lpstr>
      <vt:lpstr>Hệ thống nhu cầu của Maslow</vt:lpstr>
      <vt:lpstr>Tăng cường tích cực (Skinner)</vt:lpstr>
      <vt:lpstr>Các hình thức tăng cường</vt:lpstr>
      <vt:lpstr>Tăng cường...</vt:lpstr>
      <vt:lpstr>Học thuyết kỳ vọng (Vroom)</vt:lpstr>
      <vt:lpstr>Thuyết Công bằng (Adam)</vt:lpstr>
      <vt:lpstr>Công bằng...</vt:lpstr>
      <vt:lpstr>Thuyết hệ thống hai yếu tố (Hezberg)</vt:lpstr>
      <vt:lpstr>Hai hệ thống</vt:lpstr>
      <vt:lpstr>Quan sát của Herzberg </vt:lpstr>
      <vt:lpstr>Slide 20</vt:lpstr>
      <vt:lpstr>Thuyết đặt mục tiêu (Locke)</vt:lpstr>
      <vt:lpstr>4. CÁC PHƯƠNG HƯỚNG  TẠO ĐỘNG LỰC</vt:lpstr>
      <vt:lpstr>Slide 23</vt:lpstr>
      <vt:lpstr>Slide 24</vt:lpstr>
      <vt:lpstr>Động viên nhân viên kiểu Ritz-Carlton</vt:lpstr>
      <vt:lpstr>Slide 26</vt:lpstr>
      <vt:lpstr>Slide 27</vt:lpstr>
      <vt:lpstr>Slide 28</vt:lpstr>
      <vt:lpstr>Slide 29</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TẠO ĐỘNG LỰC  CHO NGƯỜI LAO ĐỘNG</dc:title>
  <dc:creator>User</dc:creator>
  <cp:lastModifiedBy>User</cp:lastModifiedBy>
  <cp:revision>43</cp:revision>
  <dcterms:created xsi:type="dcterms:W3CDTF">2012-05-13T05:39:25Z</dcterms:created>
  <dcterms:modified xsi:type="dcterms:W3CDTF">2012-05-13T11:48:28Z</dcterms:modified>
</cp:coreProperties>
</file>