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4"/>
  </p:notesMasterIdLst>
  <p:sldIdLst>
    <p:sldId id="302" r:id="rId2"/>
    <p:sldId id="295" r:id="rId3"/>
    <p:sldId id="278" r:id="rId4"/>
    <p:sldId id="275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294" r:id="rId13"/>
    <p:sldId id="299" r:id="rId14"/>
    <p:sldId id="296" r:id="rId15"/>
    <p:sldId id="280" r:id="rId16"/>
    <p:sldId id="300" r:id="rId17"/>
    <p:sldId id="292" r:id="rId18"/>
    <p:sldId id="286" r:id="rId19"/>
    <p:sldId id="297" r:id="rId20"/>
    <p:sldId id="310" r:id="rId21"/>
    <p:sldId id="298" r:id="rId22"/>
    <p:sldId id="28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64" autoAdjust="0"/>
    <p:restoredTop sz="94615" autoAdjust="0"/>
  </p:normalViewPr>
  <p:slideViewPr>
    <p:cSldViewPr>
      <p:cViewPr>
        <p:scale>
          <a:sx n="55" d="100"/>
          <a:sy n="55" d="100"/>
        </p:scale>
        <p:origin x="-93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image" Target="../media/image26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image" Target="../media/image16.jpeg"/><Relationship Id="rId1" Type="http://schemas.openxmlformats.org/officeDocument/2006/relationships/image" Target="../media/image151.png"/><Relationship Id="rId5" Type="http://schemas.openxmlformats.org/officeDocument/2006/relationships/image" Target="../media/image191.jpeg"/><Relationship Id="rId4" Type="http://schemas.openxmlformats.org/officeDocument/2006/relationships/image" Target="../media/image18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9994EC-03FB-468A-82C2-4452BFC17C40}" type="doc">
      <dgm:prSet loTypeId="urn:microsoft.com/office/officeart/2005/8/layout/pList2" loCatId="list" qsTypeId="urn:microsoft.com/office/officeart/2005/8/quickstyle/simple1" qsCatId="simple" csTypeId="urn:microsoft.com/office/officeart/2005/8/colors/colorful1" csCatId="colorful" phldr="1"/>
      <dgm:spPr/>
    </dgm:pt>
    <dgm:pt modelId="{E48429E3-F9B4-4D5C-A543-E52ECD368DBF}">
      <dgm:prSet phldrT="[Текст]" custT="1"/>
      <dgm:spPr/>
      <dgm:t>
        <a:bodyPr/>
        <a:lstStyle/>
        <a:p>
          <a:endParaRPr lang="ru-RU" sz="2800" b="1" dirty="0">
            <a:latin typeface="Monotype Corsiva" pitchFamily="66" charset="0"/>
          </a:endParaRPr>
        </a:p>
      </dgm:t>
    </dgm:pt>
    <dgm:pt modelId="{BF0E5062-2C4D-4E82-A4CE-B1FDBE86B8AC}" type="parTrans" cxnId="{FBA04ED7-DA8D-4109-A2E5-7144EF21836A}">
      <dgm:prSet/>
      <dgm:spPr/>
      <dgm:t>
        <a:bodyPr/>
        <a:lstStyle/>
        <a:p>
          <a:endParaRPr lang="ru-RU"/>
        </a:p>
      </dgm:t>
    </dgm:pt>
    <dgm:pt modelId="{120F23D0-C02D-458E-BE4F-F47F963FC9AF}" type="sibTrans" cxnId="{FBA04ED7-DA8D-4109-A2E5-7144EF21836A}">
      <dgm:prSet/>
      <dgm:spPr/>
      <dgm:t>
        <a:bodyPr/>
        <a:lstStyle/>
        <a:p>
          <a:endParaRPr lang="ru-RU"/>
        </a:p>
      </dgm:t>
    </dgm:pt>
    <dgm:pt modelId="{3022D92F-9DD6-46AF-926F-F65A5339C30C}">
      <dgm:prSet phldrT="[Текст]" custT="1"/>
      <dgm:spPr/>
      <dgm:t>
        <a:bodyPr/>
        <a:lstStyle/>
        <a:p>
          <a:endParaRPr lang="ru-RU" sz="2400" b="1" dirty="0">
            <a:latin typeface="Monotype Corsiva" pitchFamily="66" charset="0"/>
          </a:endParaRPr>
        </a:p>
      </dgm:t>
    </dgm:pt>
    <dgm:pt modelId="{7E47DE60-324D-4182-B76A-0B184239AF5A}" type="parTrans" cxnId="{0212B318-F5F4-4D84-AC13-65622718269D}">
      <dgm:prSet/>
      <dgm:spPr/>
      <dgm:t>
        <a:bodyPr/>
        <a:lstStyle/>
        <a:p>
          <a:endParaRPr lang="ru-RU"/>
        </a:p>
      </dgm:t>
    </dgm:pt>
    <dgm:pt modelId="{78E55409-2BB2-473B-9906-E2D765BB5B07}" type="sibTrans" cxnId="{0212B318-F5F4-4D84-AC13-65622718269D}">
      <dgm:prSet/>
      <dgm:spPr/>
      <dgm:t>
        <a:bodyPr/>
        <a:lstStyle/>
        <a:p>
          <a:endParaRPr lang="ru-RU"/>
        </a:p>
      </dgm:t>
    </dgm:pt>
    <dgm:pt modelId="{A2F49F67-EDD2-4EFC-9782-8A76E2C0C326}">
      <dgm:prSet phldrT="[Текст]" custT="1"/>
      <dgm:spPr/>
      <dgm:t>
        <a:bodyPr/>
        <a:lstStyle/>
        <a:p>
          <a:endParaRPr lang="ru-RU" sz="2400" b="1" dirty="0">
            <a:latin typeface="Monotype Corsiva" pitchFamily="66" charset="0"/>
          </a:endParaRPr>
        </a:p>
      </dgm:t>
    </dgm:pt>
    <dgm:pt modelId="{C9EFC215-1F3E-4F89-9CA6-E579F8A29FF7}" type="parTrans" cxnId="{2C52ADD4-B160-4B96-846B-58C35F658F99}">
      <dgm:prSet/>
      <dgm:spPr/>
      <dgm:t>
        <a:bodyPr/>
        <a:lstStyle/>
        <a:p>
          <a:endParaRPr lang="ru-RU"/>
        </a:p>
      </dgm:t>
    </dgm:pt>
    <dgm:pt modelId="{8595E5F3-1F7E-4375-941D-0EFE977CA085}" type="sibTrans" cxnId="{2C52ADD4-B160-4B96-846B-58C35F658F99}">
      <dgm:prSet/>
      <dgm:spPr/>
      <dgm:t>
        <a:bodyPr/>
        <a:lstStyle/>
        <a:p>
          <a:endParaRPr lang="ru-RU"/>
        </a:p>
      </dgm:t>
    </dgm:pt>
    <dgm:pt modelId="{D73FF6E7-6CDD-419F-9CA5-24977FDC638D}">
      <dgm:prSet/>
      <dgm:spPr/>
      <dgm:t>
        <a:bodyPr/>
        <a:lstStyle/>
        <a:p>
          <a:endParaRPr lang="ru-RU" b="1" dirty="0">
            <a:latin typeface="Monotype Corsiva" pitchFamily="66" charset="0"/>
          </a:endParaRPr>
        </a:p>
      </dgm:t>
    </dgm:pt>
    <dgm:pt modelId="{5C4CD60F-7546-49DF-BB64-5C78690AEDA6}" type="parTrans" cxnId="{2199C35F-0D07-43ED-A436-D01EE5C071D7}">
      <dgm:prSet/>
      <dgm:spPr/>
      <dgm:t>
        <a:bodyPr/>
        <a:lstStyle/>
        <a:p>
          <a:endParaRPr lang="ru-RU"/>
        </a:p>
      </dgm:t>
    </dgm:pt>
    <dgm:pt modelId="{CC9C9998-98E7-499D-A4B3-A354E9499CCA}" type="sibTrans" cxnId="{2199C35F-0D07-43ED-A436-D01EE5C071D7}">
      <dgm:prSet/>
      <dgm:spPr/>
      <dgm:t>
        <a:bodyPr/>
        <a:lstStyle/>
        <a:p>
          <a:endParaRPr lang="ru-RU"/>
        </a:p>
      </dgm:t>
    </dgm:pt>
    <dgm:pt modelId="{71744C67-6510-43A3-98FE-8C062B0F984D}">
      <dgm:prSet custT="1"/>
      <dgm:spPr/>
      <dgm:t>
        <a:bodyPr/>
        <a:lstStyle/>
        <a:p>
          <a:endParaRPr lang="ru-RU" sz="2400" b="1" dirty="0">
            <a:latin typeface="Monotype Corsiva" pitchFamily="66" charset="0"/>
          </a:endParaRPr>
        </a:p>
      </dgm:t>
    </dgm:pt>
    <dgm:pt modelId="{80974820-BF08-4EE6-9A94-2519B6C6D076}" type="sibTrans" cxnId="{ADE329DD-56D4-43BE-941F-C6B276EA393B}">
      <dgm:prSet/>
      <dgm:spPr/>
      <dgm:t>
        <a:bodyPr/>
        <a:lstStyle/>
        <a:p>
          <a:endParaRPr lang="ru-RU"/>
        </a:p>
      </dgm:t>
    </dgm:pt>
    <dgm:pt modelId="{ADE0500C-18A6-4F40-94EE-3A68851DA683}" type="parTrans" cxnId="{ADE329DD-56D4-43BE-941F-C6B276EA393B}">
      <dgm:prSet/>
      <dgm:spPr/>
      <dgm:t>
        <a:bodyPr/>
        <a:lstStyle/>
        <a:p>
          <a:endParaRPr lang="ru-RU"/>
        </a:p>
      </dgm:t>
    </dgm:pt>
    <dgm:pt modelId="{8A3EC448-00F8-4CED-998A-095C04E4E9DA}" type="pres">
      <dgm:prSet presAssocID="{639994EC-03FB-468A-82C2-4452BFC17C40}" presName="Name0" presStyleCnt="0">
        <dgm:presLayoutVars>
          <dgm:dir/>
          <dgm:resizeHandles val="exact"/>
        </dgm:presLayoutVars>
      </dgm:prSet>
      <dgm:spPr/>
    </dgm:pt>
    <dgm:pt modelId="{BB8F9C02-0DEC-487C-BDC7-AB1C0696A035}" type="pres">
      <dgm:prSet presAssocID="{639994EC-03FB-468A-82C2-4452BFC17C40}" presName="bkgdShp" presStyleLbl="alignAccFollowNode1" presStyleIdx="0" presStyleCnt="1"/>
      <dgm:spPr/>
    </dgm:pt>
    <dgm:pt modelId="{6CD0B4D7-8E6B-44A0-B134-A9E4BBD9BB47}" type="pres">
      <dgm:prSet presAssocID="{639994EC-03FB-468A-82C2-4452BFC17C40}" presName="linComp" presStyleCnt="0"/>
      <dgm:spPr/>
    </dgm:pt>
    <dgm:pt modelId="{B565BE60-C599-4067-A273-5F8AEA6FAE72}" type="pres">
      <dgm:prSet presAssocID="{E48429E3-F9B4-4D5C-A543-E52ECD368DBF}" presName="compNode" presStyleCnt="0"/>
      <dgm:spPr/>
    </dgm:pt>
    <dgm:pt modelId="{2A5C3B03-8008-4E21-8DDA-8AFC41C28693}" type="pres">
      <dgm:prSet presAssocID="{E48429E3-F9B4-4D5C-A543-E52ECD368DBF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77E2BD-7907-4F19-B13E-DA9643CA4A0C}" type="pres">
      <dgm:prSet presAssocID="{E48429E3-F9B4-4D5C-A543-E52ECD368DBF}" presName="invisiNode" presStyleLbl="node1" presStyleIdx="0" presStyleCnt="5"/>
      <dgm:spPr/>
    </dgm:pt>
    <dgm:pt modelId="{E2EF50B8-47D3-4EC2-A686-F5E97600182C}" type="pres">
      <dgm:prSet presAssocID="{E48429E3-F9B4-4D5C-A543-E52ECD368DBF}" presName="imagNode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5DB6453-E47D-4137-A8D3-11D0FACB8E4C}" type="pres">
      <dgm:prSet presAssocID="{120F23D0-C02D-458E-BE4F-F47F963FC9A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3E548FF-2097-4E5F-B1E7-27A121460513}" type="pres">
      <dgm:prSet presAssocID="{71744C67-6510-43A3-98FE-8C062B0F984D}" presName="compNode" presStyleCnt="0"/>
      <dgm:spPr/>
    </dgm:pt>
    <dgm:pt modelId="{4A4BAFF0-5764-4624-ABBF-8A051ECD772D}" type="pres">
      <dgm:prSet presAssocID="{71744C67-6510-43A3-98FE-8C062B0F984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FA35D6-E73D-4E86-9006-7AAADF490D71}" type="pres">
      <dgm:prSet presAssocID="{71744C67-6510-43A3-98FE-8C062B0F984D}" presName="invisiNode" presStyleLbl="node1" presStyleIdx="1" presStyleCnt="5"/>
      <dgm:spPr/>
    </dgm:pt>
    <dgm:pt modelId="{7CB0852C-FD65-44F3-A2A1-04B231ADC2C4}" type="pres">
      <dgm:prSet presAssocID="{71744C67-6510-43A3-98FE-8C062B0F984D}" presName="imagNode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0E028992-7411-4DAC-88FC-DD3397F73C1F}" type="pres">
      <dgm:prSet presAssocID="{80974820-BF08-4EE6-9A94-2519B6C6D07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28DD68D-102E-4525-A404-D3E56C44E509}" type="pres">
      <dgm:prSet presAssocID="{3022D92F-9DD6-46AF-926F-F65A5339C30C}" presName="compNode" presStyleCnt="0"/>
      <dgm:spPr/>
    </dgm:pt>
    <dgm:pt modelId="{4EACF8F6-AEFE-4B7B-B723-EFE4AF0A4A49}" type="pres">
      <dgm:prSet presAssocID="{3022D92F-9DD6-46AF-926F-F65A5339C30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CCA5CA-4D2B-4C18-9B01-5E5DF3139A25}" type="pres">
      <dgm:prSet presAssocID="{3022D92F-9DD6-46AF-926F-F65A5339C30C}" presName="invisiNode" presStyleLbl="node1" presStyleIdx="2" presStyleCnt="5"/>
      <dgm:spPr/>
    </dgm:pt>
    <dgm:pt modelId="{F1604571-F76F-45E7-8103-086C1FE2FF15}" type="pres">
      <dgm:prSet presAssocID="{3022D92F-9DD6-46AF-926F-F65A5339C30C}" presName="imagNode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3BF1AF8-D8FD-4DDC-A7A1-204B0967DEC5}" type="pres">
      <dgm:prSet presAssocID="{78E55409-2BB2-473B-9906-E2D765BB5B07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F9D56BD-93CC-401E-BF01-0E69175856F3}" type="pres">
      <dgm:prSet presAssocID="{D73FF6E7-6CDD-419F-9CA5-24977FDC638D}" presName="compNode" presStyleCnt="0"/>
      <dgm:spPr/>
    </dgm:pt>
    <dgm:pt modelId="{B5A4A1ED-6887-431B-8E3E-5D05D6C356D9}" type="pres">
      <dgm:prSet presAssocID="{D73FF6E7-6CDD-419F-9CA5-24977FDC638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94BDEC-F4BF-4B28-9A91-F6CA699B498D}" type="pres">
      <dgm:prSet presAssocID="{D73FF6E7-6CDD-419F-9CA5-24977FDC638D}" presName="invisiNode" presStyleLbl="node1" presStyleIdx="3" presStyleCnt="5"/>
      <dgm:spPr/>
    </dgm:pt>
    <dgm:pt modelId="{56628D34-8F57-431C-B330-09531FF6DE54}" type="pres">
      <dgm:prSet presAssocID="{D73FF6E7-6CDD-419F-9CA5-24977FDC638D}" presName="imagNode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3A8EB1CD-1A2F-4742-AC76-FD4FE208E263}" type="pres">
      <dgm:prSet presAssocID="{CC9C9998-98E7-499D-A4B3-A354E9499CC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CC3C074-8562-42FD-99C0-70FEF3201666}" type="pres">
      <dgm:prSet presAssocID="{A2F49F67-EDD2-4EFC-9782-8A76E2C0C326}" presName="compNode" presStyleCnt="0"/>
      <dgm:spPr/>
    </dgm:pt>
    <dgm:pt modelId="{78F43009-FF2A-4BAF-9B05-2B5D81EAE04B}" type="pres">
      <dgm:prSet presAssocID="{A2F49F67-EDD2-4EFC-9782-8A76E2C0C32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B560C9-8BAC-4891-96B3-5966569FD90B}" type="pres">
      <dgm:prSet presAssocID="{A2F49F67-EDD2-4EFC-9782-8A76E2C0C326}" presName="invisiNode" presStyleLbl="node1" presStyleIdx="4" presStyleCnt="5"/>
      <dgm:spPr/>
    </dgm:pt>
    <dgm:pt modelId="{8378FAEA-6436-4BAD-8735-3AB813D38493}" type="pres">
      <dgm:prSet presAssocID="{A2F49F67-EDD2-4EFC-9782-8A76E2C0C326}" presName="imagNode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</dgm:ptLst>
  <dgm:cxnLst>
    <dgm:cxn modelId="{C58AC60A-ACDD-4FB5-8954-9A8CB57EF21F}" type="presOf" srcId="{CC9C9998-98E7-499D-A4B3-A354E9499CCA}" destId="{3A8EB1CD-1A2F-4742-AC76-FD4FE208E263}" srcOrd="0" destOrd="0" presId="urn:microsoft.com/office/officeart/2005/8/layout/pList2"/>
    <dgm:cxn modelId="{E374C87A-67C3-40E0-A52F-D267FA784469}" type="presOf" srcId="{78E55409-2BB2-473B-9906-E2D765BB5B07}" destId="{C3BF1AF8-D8FD-4DDC-A7A1-204B0967DEC5}" srcOrd="0" destOrd="0" presId="urn:microsoft.com/office/officeart/2005/8/layout/pList2"/>
    <dgm:cxn modelId="{D687F520-4332-4BBD-B926-2792245FC34C}" type="presOf" srcId="{D73FF6E7-6CDD-419F-9CA5-24977FDC638D}" destId="{B5A4A1ED-6887-431B-8E3E-5D05D6C356D9}" srcOrd="0" destOrd="0" presId="urn:microsoft.com/office/officeart/2005/8/layout/pList2"/>
    <dgm:cxn modelId="{E60818D5-F564-408A-87C3-2B084F8C3C99}" type="presOf" srcId="{A2F49F67-EDD2-4EFC-9782-8A76E2C0C326}" destId="{78F43009-FF2A-4BAF-9B05-2B5D81EAE04B}" srcOrd="0" destOrd="0" presId="urn:microsoft.com/office/officeart/2005/8/layout/pList2"/>
    <dgm:cxn modelId="{41551E8E-4073-4E63-AD97-301449D7A9CC}" type="presOf" srcId="{80974820-BF08-4EE6-9A94-2519B6C6D076}" destId="{0E028992-7411-4DAC-88FC-DD3397F73C1F}" srcOrd="0" destOrd="0" presId="urn:microsoft.com/office/officeart/2005/8/layout/pList2"/>
    <dgm:cxn modelId="{FBA04ED7-DA8D-4109-A2E5-7144EF21836A}" srcId="{639994EC-03FB-468A-82C2-4452BFC17C40}" destId="{E48429E3-F9B4-4D5C-A543-E52ECD368DBF}" srcOrd="0" destOrd="0" parTransId="{BF0E5062-2C4D-4E82-A4CE-B1FDBE86B8AC}" sibTransId="{120F23D0-C02D-458E-BE4F-F47F963FC9AF}"/>
    <dgm:cxn modelId="{15E2AA93-B285-46A8-9BBB-CCA1CE1B3D96}" type="presOf" srcId="{71744C67-6510-43A3-98FE-8C062B0F984D}" destId="{4A4BAFF0-5764-4624-ABBF-8A051ECD772D}" srcOrd="0" destOrd="0" presId="urn:microsoft.com/office/officeart/2005/8/layout/pList2"/>
    <dgm:cxn modelId="{97FA8139-A6B0-4525-959D-1D523CB1C1E5}" type="presOf" srcId="{E48429E3-F9B4-4D5C-A543-E52ECD368DBF}" destId="{2A5C3B03-8008-4E21-8DDA-8AFC41C28693}" srcOrd="0" destOrd="0" presId="urn:microsoft.com/office/officeart/2005/8/layout/pList2"/>
    <dgm:cxn modelId="{2C52ADD4-B160-4B96-846B-58C35F658F99}" srcId="{639994EC-03FB-468A-82C2-4452BFC17C40}" destId="{A2F49F67-EDD2-4EFC-9782-8A76E2C0C326}" srcOrd="4" destOrd="0" parTransId="{C9EFC215-1F3E-4F89-9CA6-E579F8A29FF7}" sibTransId="{8595E5F3-1F7E-4375-941D-0EFE977CA085}"/>
    <dgm:cxn modelId="{ADE329DD-56D4-43BE-941F-C6B276EA393B}" srcId="{639994EC-03FB-468A-82C2-4452BFC17C40}" destId="{71744C67-6510-43A3-98FE-8C062B0F984D}" srcOrd="1" destOrd="0" parTransId="{ADE0500C-18A6-4F40-94EE-3A68851DA683}" sibTransId="{80974820-BF08-4EE6-9A94-2519B6C6D076}"/>
    <dgm:cxn modelId="{F5A6ADF3-2B35-4930-B5F8-4B38FD325B78}" type="presOf" srcId="{3022D92F-9DD6-46AF-926F-F65A5339C30C}" destId="{4EACF8F6-AEFE-4B7B-B723-EFE4AF0A4A49}" srcOrd="0" destOrd="0" presId="urn:microsoft.com/office/officeart/2005/8/layout/pList2"/>
    <dgm:cxn modelId="{B1BE8644-024B-488F-9108-ECB0B09088C8}" type="presOf" srcId="{639994EC-03FB-468A-82C2-4452BFC17C40}" destId="{8A3EC448-00F8-4CED-998A-095C04E4E9DA}" srcOrd="0" destOrd="0" presId="urn:microsoft.com/office/officeart/2005/8/layout/pList2"/>
    <dgm:cxn modelId="{4B17AAA6-8C1E-4FFD-AFBA-5FC5EC5A33A1}" type="presOf" srcId="{120F23D0-C02D-458E-BE4F-F47F963FC9AF}" destId="{75DB6453-E47D-4137-A8D3-11D0FACB8E4C}" srcOrd="0" destOrd="0" presId="urn:microsoft.com/office/officeart/2005/8/layout/pList2"/>
    <dgm:cxn modelId="{2199C35F-0D07-43ED-A436-D01EE5C071D7}" srcId="{639994EC-03FB-468A-82C2-4452BFC17C40}" destId="{D73FF6E7-6CDD-419F-9CA5-24977FDC638D}" srcOrd="3" destOrd="0" parTransId="{5C4CD60F-7546-49DF-BB64-5C78690AEDA6}" sibTransId="{CC9C9998-98E7-499D-A4B3-A354E9499CCA}"/>
    <dgm:cxn modelId="{0212B318-F5F4-4D84-AC13-65622718269D}" srcId="{639994EC-03FB-468A-82C2-4452BFC17C40}" destId="{3022D92F-9DD6-46AF-926F-F65A5339C30C}" srcOrd="2" destOrd="0" parTransId="{7E47DE60-324D-4182-B76A-0B184239AF5A}" sibTransId="{78E55409-2BB2-473B-9906-E2D765BB5B07}"/>
    <dgm:cxn modelId="{9F36FB39-C25A-42DB-A7D5-87B1C43B9363}" type="presParOf" srcId="{8A3EC448-00F8-4CED-998A-095C04E4E9DA}" destId="{BB8F9C02-0DEC-487C-BDC7-AB1C0696A035}" srcOrd="0" destOrd="0" presId="urn:microsoft.com/office/officeart/2005/8/layout/pList2"/>
    <dgm:cxn modelId="{3CBB4477-CDB0-4C30-9866-3CDA16DB9222}" type="presParOf" srcId="{8A3EC448-00F8-4CED-998A-095C04E4E9DA}" destId="{6CD0B4D7-8E6B-44A0-B134-A9E4BBD9BB47}" srcOrd="1" destOrd="0" presId="urn:microsoft.com/office/officeart/2005/8/layout/pList2"/>
    <dgm:cxn modelId="{E9A0EAB8-DFF3-4083-B665-178869C4866B}" type="presParOf" srcId="{6CD0B4D7-8E6B-44A0-B134-A9E4BBD9BB47}" destId="{B565BE60-C599-4067-A273-5F8AEA6FAE72}" srcOrd="0" destOrd="0" presId="urn:microsoft.com/office/officeart/2005/8/layout/pList2"/>
    <dgm:cxn modelId="{FBF91D43-77F7-4D3D-BBB9-4DEE92666518}" type="presParOf" srcId="{B565BE60-C599-4067-A273-5F8AEA6FAE72}" destId="{2A5C3B03-8008-4E21-8DDA-8AFC41C28693}" srcOrd="0" destOrd="0" presId="urn:microsoft.com/office/officeart/2005/8/layout/pList2"/>
    <dgm:cxn modelId="{7FB47CF5-0BC7-4BF2-A6BC-AA25FDD89846}" type="presParOf" srcId="{B565BE60-C599-4067-A273-5F8AEA6FAE72}" destId="{B477E2BD-7907-4F19-B13E-DA9643CA4A0C}" srcOrd="1" destOrd="0" presId="urn:microsoft.com/office/officeart/2005/8/layout/pList2"/>
    <dgm:cxn modelId="{C3829CB5-F4FD-472E-BF16-12AA33CAAD8D}" type="presParOf" srcId="{B565BE60-C599-4067-A273-5F8AEA6FAE72}" destId="{E2EF50B8-47D3-4EC2-A686-F5E97600182C}" srcOrd="2" destOrd="0" presId="urn:microsoft.com/office/officeart/2005/8/layout/pList2"/>
    <dgm:cxn modelId="{92CD00F2-978D-4D48-8F6A-6F9DEF8B6025}" type="presParOf" srcId="{6CD0B4D7-8E6B-44A0-B134-A9E4BBD9BB47}" destId="{75DB6453-E47D-4137-A8D3-11D0FACB8E4C}" srcOrd="1" destOrd="0" presId="urn:microsoft.com/office/officeart/2005/8/layout/pList2"/>
    <dgm:cxn modelId="{3539CF07-E633-41B4-A5D2-4A5F1FF4FC61}" type="presParOf" srcId="{6CD0B4D7-8E6B-44A0-B134-A9E4BBD9BB47}" destId="{73E548FF-2097-4E5F-B1E7-27A121460513}" srcOrd="2" destOrd="0" presId="urn:microsoft.com/office/officeart/2005/8/layout/pList2"/>
    <dgm:cxn modelId="{DABB47A8-FD99-4E49-86DD-6E381F9ED631}" type="presParOf" srcId="{73E548FF-2097-4E5F-B1E7-27A121460513}" destId="{4A4BAFF0-5764-4624-ABBF-8A051ECD772D}" srcOrd="0" destOrd="0" presId="urn:microsoft.com/office/officeart/2005/8/layout/pList2"/>
    <dgm:cxn modelId="{1A470B8F-AD31-44E8-AA8C-91650A5703A1}" type="presParOf" srcId="{73E548FF-2097-4E5F-B1E7-27A121460513}" destId="{B0FA35D6-E73D-4E86-9006-7AAADF490D71}" srcOrd="1" destOrd="0" presId="urn:microsoft.com/office/officeart/2005/8/layout/pList2"/>
    <dgm:cxn modelId="{C604F461-DD9E-4D38-A1A7-8E4C68CEF148}" type="presParOf" srcId="{73E548FF-2097-4E5F-B1E7-27A121460513}" destId="{7CB0852C-FD65-44F3-A2A1-04B231ADC2C4}" srcOrd="2" destOrd="0" presId="urn:microsoft.com/office/officeart/2005/8/layout/pList2"/>
    <dgm:cxn modelId="{53CA6EAF-D058-4C41-A420-B99D776C87D1}" type="presParOf" srcId="{6CD0B4D7-8E6B-44A0-B134-A9E4BBD9BB47}" destId="{0E028992-7411-4DAC-88FC-DD3397F73C1F}" srcOrd="3" destOrd="0" presId="urn:microsoft.com/office/officeart/2005/8/layout/pList2"/>
    <dgm:cxn modelId="{120EC9F6-7EEB-41A7-B9BA-712850282852}" type="presParOf" srcId="{6CD0B4D7-8E6B-44A0-B134-A9E4BBD9BB47}" destId="{C28DD68D-102E-4525-A404-D3E56C44E509}" srcOrd="4" destOrd="0" presId="urn:microsoft.com/office/officeart/2005/8/layout/pList2"/>
    <dgm:cxn modelId="{38B2DC0D-3D7F-444A-B5D5-83671F0B9F50}" type="presParOf" srcId="{C28DD68D-102E-4525-A404-D3E56C44E509}" destId="{4EACF8F6-AEFE-4B7B-B723-EFE4AF0A4A49}" srcOrd="0" destOrd="0" presId="urn:microsoft.com/office/officeart/2005/8/layout/pList2"/>
    <dgm:cxn modelId="{229E1074-E3CB-4415-AE03-4DBA997538CD}" type="presParOf" srcId="{C28DD68D-102E-4525-A404-D3E56C44E509}" destId="{9DCCA5CA-4D2B-4C18-9B01-5E5DF3139A25}" srcOrd="1" destOrd="0" presId="urn:microsoft.com/office/officeart/2005/8/layout/pList2"/>
    <dgm:cxn modelId="{BF888217-347A-4F8B-BB74-02984B19E856}" type="presParOf" srcId="{C28DD68D-102E-4525-A404-D3E56C44E509}" destId="{F1604571-F76F-45E7-8103-086C1FE2FF15}" srcOrd="2" destOrd="0" presId="urn:microsoft.com/office/officeart/2005/8/layout/pList2"/>
    <dgm:cxn modelId="{01CE0B1E-7404-4514-B8B5-A9DAE261EB72}" type="presParOf" srcId="{6CD0B4D7-8E6B-44A0-B134-A9E4BBD9BB47}" destId="{C3BF1AF8-D8FD-4DDC-A7A1-204B0967DEC5}" srcOrd="5" destOrd="0" presId="urn:microsoft.com/office/officeart/2005/8/layout/pList2"/>
    <dgm:cxn modelId="{CE47C815-5223-40C1-AEA4-E6E6259B5714}" type="presParOf" srcId="{6CD0B4D7-8E6B-44A0-B134-A9E4BBD9BB47}" destId="{3F9D56BD-93CC-401E-BF01-0E69175856F3}" srcOrd="6" destOrd="0" presId="urn:microsoft.com/office/officeart/2005/8/layout/pList2"/>
    <dgm:cxn modelId="{65347AA6-E0D0-4BB3-9A85-6E4720FD73C6}" type="presParOf" srcId="{3F9D56BD-93CC-401E-BF01-0E69175856F3}" destId="{B5A4A1ED-6887-431B-8E3E-5D05D6C356D9}" srcOrd="0" destOrd="0" presId="urn:microsoft.com/office/officeart/2005/8/layout/pList2"/>
    <dgm:cxn modelId="{5F9853E9-4F90-4B47-87CE-DBFD708839AA}" type="presParOf" srcId="{3F9D56BD-93CC-401E-BF01-0E69175856F3}" destId="{5B94BDEC-F4BF-4B28-9A91-F6CA699B498D}" srcOrd="1" destOrd="0" presId="urn:microsoft.com/office/officeart/2005/8/layout/pList2"/>
    <dgm:cxn modelId="{EF9285D4-DB02-4570-80CF-EB0A2E629B21}" type="presParOf" srcId="{3F9D56BD-93CC-401E-BF01-0E69175856F3}" destId="{56628D34-8F57-431C-B330-09531FF6DE54}" srcOrd="2" destOrd="0" presId="urn:microsoft.com/office/officeart/2005/8/layout/pList2"/>
    <dgm:cxn modelId="{99FE2431-ABB2-4544-A022-1FDC3D6EB26F}" type="presParOf" srcId="{6CD0B4D7-8E6B-44A0-B134-A9E4BBD9BB47}" destId="{3A8EB1CD-1A2F-4742-AC76-FD4FE208E263}" srcOrd="7" destOrd="0" presId="urn:microsoft.com/office/officeart/2005/8/layout/pList2"/>
    <dgm:cxn modelId="{5FC92963-E466-40CF-80D4-E55E2028782D}" type="presParOf" srcId="{6CD0B4D7-8E6B-44A0-B134-A9E4BBD9BB47}" destId="{0CC3C074-8562-42FD-99C0-70FEF3201666}" srcOrd="8" destOrd="0" presId="urn:microsoft.com/office/officeart/2005/8/layout/pList2"/>
    <dgm:cxn modelId="{D2007EF8-0BD3-462D-9D20-D9EBAB34A957}" type="presParOf" srcId="{0CC3C074-8562-42FD-99C0-70FEF3201666}" destId="{78F43009-FF2A-4BAF-9B05-2B5D81EAE04B}" srcOrd="0" destOrd="0" presId="urn:microsoft.com/office/officeart/2005/8/layout/pList2"/>
    <dgm:cxn modelId="{5FC70230-74AB-4164-BC56-54F54DC1F883}" type="presParOf" srcId="{0CC3C074-8562-42FD-99C0-70FEF3201666}" destId="{55B560C9-8BAC-4891-96B3-5966569FD90B}" srcOrd="1" destOrd="0" presId="urn:microsoft.com/office/officeart/2005/8/layout/pList2"/>
    <dgm:cxn modelId="{847473A3-C636-4841-8D02-95E2631B0642}" type="presParOf" srcId="{0CC3C074-8562-42FD-99C0-70FEF3201666}" destId="{8378FAEA-6436-4BAD-8735-3AB813D38493}" srcOrd="2" destOrd="0" presId="urn:microsoft.com/office/officeart/2005/8/layout/pList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B8F9C02-0DEC-487C-BDC7-AB1C0696A035}">
      <dsp:nvSpPr>
        <dsp:cNvPr id="0" name=""/>
        <dsp:cNvSpPr/>
      </dsp:nvSpPr>
      <dsp:spPr>
        <a:xfrm>
          <a:off x="0" y="0"/>
          <a:ext cx="8715436" cy="203668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EF50B8-47D3-4EC2-A686-F5E97600182C}">
      <dsp:nvSpPr>
        <dsp:cNvPr id="0" name=""/>
        <dsp:cNvSpPr/>
      </dsp:nvSpPr>
      <dsp:spPr>
        <a:xfrm>
          <a:off x="264263" y="271557"/>
          <a:ext cx="1516094" cy="14935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5C3B03-8008-4E21-8DDA-8AFC41C28693}">
      <dsp:nvSpPr>
        <dsp:cNvPr id="0" name=""/>
        <dsp:cNvSpPr/>
      </dsp:nvSpPr>
      <dsp:spPr>
        <a:xfrm rot="10800000">
          <a:off x="264263" y="2036683"/>
          <a:ext cx="1516094" cy="2489279"/>
        </a:xfrm>
        <a:prstGeom prst="round2SameRect">
          <a:avLst>
            <a:gd name="adj1" fmla="val 10500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latin typeface="Monotype Corsiva" pitchFamily="66" charset="0"/>
            </a:rPr>
            <a:t>Sing carols</a:t>
          </a:r>
          <a:endParaRPr lang="ru-RU" sz="2800" b="1" kern="1200" dirty="0">
            <a:latin typeface="Monotype Corsiva" pitchFamily="66" charset="0"/>
          </a:endParaRPr>
        </a:p>
      </dsp:txBody>
      <dsp:txXfrm rot="10800000">
        <a:off x="264263" y="2036683"/>
        <a:ext cx="1516094" cy="2489279"/>
      </dsp:txXfrm>
    </dsp:sp>
    <dsp:sp modelId="{7CB0852C-FD65-44F3-A2A1-04B231ADC2C4}">
      <dsp:nvSpPr>
        <dsp:cNvPr id="0" name=""/>
        <dsp:cNvSpPr/>
      </dsp:nvSpPr>
      <dsp:spPr>
        <a:xfrm>
          <a:off x="1931967" y="271557"/>
          <a:ext cx="1516094" cy="14935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4BAFF0-5764-4624-ABBF-8A051ECD772D}">
      <dsp:nvSpPr>
        <dsp:cNvPr id="0" name=""/>
        <dsp:cNvSpPr/>
      </dsp:nvSpPr>
      <dsp:spPr>
        <a:xfrm rot="10800000">
          <a:off x="1931967" y="2036683"/>
          <a:ext cx="1516094" cy="2489279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Monotype Corsiva" pitchFamily="66" charset="0"/>
            </a:rPr>
            <a:t>Eat a Christmas pudding and roast turkey</a:t>
          </a:r>
          <a:endParaRPr lang="ru-RU" sz="2400" b="1" kern="1200" dirty="0">
            <a:latin typeface="Monotype Corsiva" pitchFamily="66" charset="0"/>
          </a:endParaRPr>
        </a:p>
      </dsp:txBody>
      <dsp:txXfrm rot="10800000">
        <a:off x="1931967" y="2036683"/>
        <a:ext cx="1516094" cy="2489279"/>
      </dsp:txXfrm>
    </dsp:sp>
    <dsp:sp modelId="{F1604571-F76F-45E7-8103-086C1FE2FF15}">
      <dsp:nvSpPr>
        <dsp:cNvPr id="0" name=""/>
        <dsp:cNvSpPr/>
      </dsp:nvSpPr>
      <dsp:spPr>
        <a:xfrm>
          <a:off x="3599670" y="271557"/>
          <a:ext cx="1516094" cy="14935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ACF8F6-AEFE-4B7B-B723-EFE4AF0A4A49}">
      <dsp:nvSpPr>
        <dsp:cNvPr id="0" name=""/>
        <dsp:cNvSpPr/>
      </dsp:nvSpPr>
      <dsp:spPr>
        <a:xfrm rot="10800000">
          <a:off x="3599670" y="2036683"/>
          <a:ext cx="1516094" cy="2489279"/>
        </a:xfrm>
        <a:prstGeom prst="round2SameRect">
          <a:avLst>
            <a:gd name="adj1" fmla="val 10500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Monotype Corsiva" pitchFamily="66" charset="0"/>
            </a:rPr>
            <a:t>Decorate a Christmas tree</a:t>
          </a:r>
          <a:endParaRPr lang="ru-RU" sz="2400" b="1" kern="1200" dirty="0">
            <a:latin typeface="Monotype Corsiva" pitchFamily="66" charset="0"/>
          </a:endParaRPr>
        </a:p>
      </dsp:txBody>
      <dsp:txXfrm rot="10800000">
        <a:off x="3599670" y="2036683"/>
        <a:ext cx="1516094" cy="2489279"/>
      </dsp:txXfrm>
    </dsp:sp>
    <dsp:sp modelId="{56628D34-8F57-431C-B330-09531FF6DE54}">
      <dsp:nvSpPr>
        <dsp:cNvPr id="0" name=""/>
        <dsp:cNvSpPr/>
      </dsp:nvSpPr>
      <dsp:spPr>
        <a:xfrm>
          <a:off x="5267374" y="271557"/>
          <a:ext cx="1516094" cy="14935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A4A1ED-6887-431B-8E3E-5D05D6C356D9}">
      <dsp:nvSpPr>
        <dsp:cNvPr id="0" name=""/>
        <dsp:cNvSpPr/>
      </dsp:nvSpPr>
      <dsp:spPr>
        <a:xfrm rot="10800000">
          <a:off x="5267374" y="2036683"/>
          <a:ext cx="1516094" cy="2489279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Monotype Corsiva" pitchFamily="66" charset="0"/>
            </a:rPr>
            <a:t>Send Christmas cards</a:t>
          </a:r>
          <a:endParaRPr lang="ru-RU" sz="2400" b="1" kern="1200" dirty="0">
            <a:latin typeface="Monotype Corsiva" pitchFamily="66" charset="0"/>
          </a:endParaRPr>
        </a:p>
      </dsp:txBody>
      <dsp:txXfrm rot="10800000">
        <a:off x="5267374" y="2036683"/>
        <a:ext cx="1516094" cy="2489279"/>
      </dsp:txXfrm>
    </dsp:sp>
    <dsp:sp modelId="{8378FAEA-6436-4BAD-8735-3AB813D38493}">
      <dsp:nvSpPr>
        <dsp:cNvPr id="0" name=""/>
        <dsp:cNvSpPr/>
      </dsp:nvSpPr>
      <dsp:spPr>
        <a:xfrm>
          <a:off x="6935078" y="271557"/>
          <a:ext cx="1516094" cy="14935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F43009-FF2A-4BAF-9B05-2B5D81EAE04B}">
      <dsp:nvSpPr>
        <dsp:cNvPr id="0" name=""/>
        <dsp:cNvSpPr/>
      </dsp:nvSpPr>
      <dsp:spPr>
        <a:xfrm rot="10800000">
          <a:off x="6935078" y="2036683"/>
          <a:ext cx="1516094" cy="2489279"/>
        </a:xfrm>
        <a:prstGeom prst="round2SameRect">
          <a:avLst>
            <a:gd name="adj1" fmla="val 10500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Monotype Corsiva" pitchFamily="66" charset="0"/>
            </a:rPr>
            <a:t>Give each other presents</a:t>
          </a:r>
          <a:endParaRPr lang="ru-RU" sz="2400" b="1" kern="1200" dirty="0">
            <a:latin typeface="Monotype Corsiva" pitchFamily="66" charset="0"/>
          </a:endParaRPr>
        </a:p>
      </dsp:txBody>
      <dsp:txXfrm rot="10800000">
        <a:off x="6935078" y="2036683"/>
        <a:ext cx="1516094" cy="24892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D066C6-0B93-4452-B9E4-E776B4C1A666}" type="datetimeFigureOut">
              <a:rPr lang="ru-RU" smtClean="0"/>
              <a:pPr/>
              <a:t>24.02.2015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ED622D-3E23-4861-9552-A7FF8649793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8370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76875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ED622D-3E23-4861-9552-A7FF8649793F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9B26347-912E-4095-8A2F-1331C6B3C8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D:\&#1089;&#1077;&#1090;&#1100;\jingle%20bells%20music\Ray%20Anthony%20-%2003%20-%20Christmas%20Trumpets%20We%20Wish%20You%20A%20Very%20Merry%20Christmas%20%5b%23%5d.mp3" TargetMode="External"/><Relationship Id="rId5" Type="http://schemas.openxmlformats.org/officeDocument/2006/relationships/image" Target="../media/image5.gif"/><Relationship Id="rId4" Type="http://schemas.openxmlformats.org/officeDocument/2006/relationships/image" Target="../media/image2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D:\&#1089;&#1077;&#1090;&#1100;\jingle%20bells%20music\Ray%20Anthony%20-%2003%20-%20Christmas%20Trumpets%20We%20Wish%20You%20A%20Very%20Merry%20Christmas%20%5b%23%5d.mp3" TargetMode="External"/><Relationship Id="rId5" Type="http://schemas.openxmlformats.org/officeDocument/2006/relationships/image" Target="../media/image5.gif"/><Relationship Id="rId4" Type="http://schemas.openxmlformats.org/officeDocument/2006/relationships/image" Target="../media/image24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&#1076;&#1086;&#1084;\&#1056;&#1072;&#1073;&#1086;&#1095;&#1080;&#1081;%20&#1089;&#1090;&#1086;&#1083;\&#1084;&#1086;&#1081;%20&#1087;&#1088;&#1086;&#1101;&#1082;&#1090;\&#1062;&#1054;&#1056;%20&#1074;%20&#1088;&#1077;&#1075;.&#1093;&#1088;&#1072;&#1085;&#1080;&#1083;&#1080;&#1097;&#1077;\&#1044;&#1077;&#1082;&#1072;&#1073;&#1088;&#1100;\&#1041;&#1083;&#1072;&#1075;&#1080;&#1085;&#1080;&#1085;&#1072;\&#1041;&#1083;&#1072;&#1075;&#1080;&#1085;&#1080;&#1085;&#1072;%20&#1045;.&#1040;.%20&#1055;&#1088;&#1072;&#1079;&#1076;&#1085;&#1080;&#1082;&#1080;%20&#1041;&#1088;&#1080;&#1090;&#1072;&#1085;&#1080;&#1080;\JingleBells.mp3" TargetMode="External"/><Relationship Id="rId5" Type="http://schemas.openxmlformats.org/officeDocument/2006/relationships/image" Target="../media/image33.gif"/><Relationship Id="rId4" Type="http://schemas.openxmlformats.org/officeDocument/2006/relationships/image" Target="../media/image32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4.jpeg"/><Relationship Id="rId7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11" Type="http://schemas.openxmlformats.org/officeDocument/2006/relationships/image" Target="../media/image3.gif"/><Relationship Id="rId5" Type="http://schemas.openxmlformats.org/officeDocument/2006/relationships/image" Target="../media/image9.wmf"/><Relationship Id="rId10" Type="http://schemas.openxmlformats.org/officeDocument/2006/relationships/image" Target="../media/image14.jpeg"/><Relationship Id="rId4" Type="http://schemas.openxmlformats.org/officeDocument/2006/relationships/image" Target="../media/image8.wmf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wewish.mid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16.gif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7" name="Picture 5" descr="идущий санта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8488" y="3789363"/>
            <a:ext cx="1782762" cy="2287587"/>
          </a:xfrm>
          <a:prstGeom prst="rect">
            <a:avLst/>
          </a:prstGeom>
          <a:noFill/>
        </p:spPr>
      </p:pic>
      <p:pic>
        <p:nvPicPr>
          <p:cNvPr id="59398" name="Picture 6" descr="сне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285728"/>
            <a:ext cx="1104900" cy="1104900"/>
          </a:xfrm>
          <a:prstGeom prst="rect">
            <a:avLst/>
          </a:prstGeom>
          <a:noFill/>
        </p:spPr>
      </p:pic>
      <p:pic>
        <p:nvPicPr>
          <p:cNvPr id="59399" name="Picture 7" descr="сне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8850" y="620713"/>
            <a:ext cx="1104900" cy="1104900"/>
          </a:xfrm>
          <a:prstGeom prst="rect">
            <a:avLst/>
          </a:prstGeom>
          <a:noFill/>
        </p:spPr>
      </p:pic>
      <p:pic>
        <p:nvPicPr>
          <p:cNvPr id="59400" name="Picture 8" descr="сне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260350"/>
            <a:ext cx="1104900" cy="1104900"/>
          </a:xfrm>
          <a:prstGeom prst="rect">
            <a:avLst/>
          </a:prstGeom>
          <a:noFill/>
        </p:spPr>
      </p:pic>
      <p:pic>
        <p:nvPicPr>
          <p:cNvPr id="59401" name="Picture 9" descr="сне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625" y="188913"/>
            <a:ext cx="1104900" cy="1104900"/>
          </a:xfrm>
          <a:prstGeom prst="rect">
            <a:avLst/>
          </a:prstGeom>
          <a:noFill/>
        </p:spPr>
      </p:pic>
      <p:pic>
        <p:nvPicPr>
          <p:cNvPr id="59402" name="Picture 10" descr="сне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00213"/>
            <a:ext cx="1104900" cy="1104900"/>
          </a:xfrm>
          <a:prstGeom prst="rect">
            <a:avLst/>
          </a:prstGeom>
          <a:noFill/>
        </p:spPr>
      </p:pic>
      <p:pic>
        <p:nvPicPr>
          <p:cNvPr id="59403" name="Picture 11" descr="сне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188913"/>
            <a:ext cx="1104900" cy="1168385"/>
          </a:xfrm>
          <a:prstGeom prst="rect">
            <a:avLst/>
          </a:prstGeom>
          <a:noFill/>
        </p:spPr>
      </p:pic>
      <p:pic>
        <p:nvPicPr>
          <p:cNvPr id="59410" name="Picture 18" descr="снежинк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775" y="188913"/>
            <a:ext cx="1104900" cy="11049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928662" y="1214422"/>
            <a:ext cx="664373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/>
              <a:t>Презентация к уроку по учебному предмету «Английский язык» </a:t>
            </a:r>
          </a:p>
          <a:p>
            <a:pPr algn="ctr"/>
            <a:r>
              <a:rPr lang="ru-RU" sz="2400" b="1" u="sng" dirty="0" smtClean="0"/>
              <a:t>в 6-ом классе на тему:</a:t>
            </a:r>
          </a:p>
          <a:p>
            <a:pPr algn="ctr"/>
            <a:r>
              <a:rPr lang="ru-RU" sz="2400" b="1" u="sng" dirty="0" smtClean="0"/>
              <a:t> «С Рождеством! С Новым Годом!»</a:t>
            </a:r>
          </a:p>
          <a:p>
            <a:pPr algn="ctr"/>
            <a:r>
              <a:rPr lang="ru-RU" sz="2400" b="1" i="1" dirty="0" smtClean="0"/>
              <a:t>(тип урока: урок актуализации</a:t>
            </a:r>
            <a:r>
              <a:rPr lang="ru-RU" sz="2400" b="1" dirty="0" smtClean="0"/>
              <a:t> </a:t>
            </a:r>
            <a:r>
              <a:rPr lang="ru-RU" sz="2400" b="1" dirty="0" smtClean="0"/>
              <a:t>знаний и умений (урок повторения)</a:t>
            </a:r>
          </a:p>
          <a:p>
            <a:pPr algn="ctr"/>
            <a:r>
              <a:rPr lang="ru-RU" sz="2400" b="1" i="1" dirty="0" smtClean="0"/>
              <a:t> </a:t>
            </a:r>
            <a:r>
              <a:rPr lang="sah-RU" sz="2400" b="1" i="1" dirty="0" smtClean="0"/>
              <a:t>УМК </a:t>
            </a:r>
            <a:r>
              <a:rPr lang="ru-RU" sz="2400" b="1" i="1" dirty="0" smtClean="0"/>
              <a:t>«</a:t>
            </a:r>
            <a:r>
              <a:rPr lang="en-US" sz="2400" b="1" i="1" dirty="0" smtClean="0"/>
              <a:t>New Millennium English</a:t>
            </a:r>
            <a:r>
              <a:rPr lang="ru-RU" sz="2400" b="1" i="1" dirty="0" smtClean="0"/>
              <a:t>» авторы: Н. Н. </a:t>
            </a:r>
            <a:r>
              <a:rPr lang="ru-RU" sz="2400" b="1" i="1" dirty="0" err="1" smtClean="0"/>
              <a:t>Деревянко</a:t>
            </a:r>
            <a:r>
              <a:rPr lang="ru-RU" sz="2400" b="1" i="1" dirty="0" smtClean="0"/>
              <a:t>  и другие )</a:t>
            </a:r>
          </a:p>
          <a:p>
            <a:pPr algn="ctr"/>
            <a:endParaRPr lang="ru-RU" sz="2400" i="1" dirty="0" smtClean="0"/>
          </a:p>
          <a:p>
            <a:pPr algn="ctr"/>
            <a:endParaRPr lang="ru-RU" sz="2400" i="1" dirty="0" smtClean="0"/>
          </a:p>
          <a:p>
            <a:pPr algn="ctr"/>
            <a:r>
              <a:rPr lang="ru-RU" sz="2400" i="1" dirty="0" smtClean="0"/>
              <a:t>Оформлена учителем англ.яз.</a:t>
            </a:r>
          </a:p>
          <a:p>
            <a:pPr algn="ctr"/>
            <a:r>
              <a:rPr lang="ru-RU" sz="2400" i="1" dirty="0" smtClean="0"/>
              <a:t>МОБУ СОШ №7 г. Якутска </a:t>
            </a:r>
          </a:p>
          <a:p>
            <a:pPr algn="ctr"/>
            <a:r>
              <a:rPr lang="ru-RU" sz="2400" i="1" dirty="0" smtClean="0"/>
              <a:t>Республики Саха (Якутия)</a:t>
            </a:r>
          </a:p>
          <a:p>
            <a:pPr algn="ctr"/>
            <a:r>
              <a:rPr lang="ru-RU" sz="2400" i="1" dirty="0" smtClean="0"/>
              <a:t>Соловьёвой Р. Г.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5" name="Picture 9" descr="Christmas_stocking_pattern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72113" y="1484313"/>
            <a:ext cx="3671887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1619250" y="404813"/>
            <a:ext cx="55641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CC0000"/>
                </a:solidFill>
              </a:rPr>
              <a:t>   </a:t>
            </a:r>
            <a:r>
              <a:rPr lang="en-US" sz="3200" b="1" dirty="0">
                <a:solidFill>
                  <a:srgbClr val="CC0000"/>
                </a:solidFill>
              </a:rPr>
              <a:t>Christmas   Stockings</a:t>
            </a:r>
            <a:r>
              <a:rPr lang="en-US" sz="3200" dirty="0"/>
              <a:t> </a:t>
            </a:r>
            <a:endParaRPr lang="ru-RU" sz="3200" dirty="0"/>
          </a:p>
        </p:txBody>
      </p:sp>
      <p:sp>
        <p:nvSpPr>
          <p:cNvPr id="28676" name="Text Box 11"/>
          <p:cNvSpPr txBox="1">
            <a:spLocks noChangeArrowheads="1"/>
          </p:cNvSpPr>
          <p:nvPr/>
        </p:nvSpPr>
        <p:spPr bwMode="auto">
          <a:xfrm>
            <a:off x="468313" y="1412875"/>
            <a:ext cx="5172075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C0000"/>
                </a:solidFill>
                <a:latin typeface="Monotype Corsiva" pitchFamily="66" charset="0"/>
              </a:rPr>
              <a:t>According to the legend, one kind man</a:t>
            </a:r>
          </a:p>
          <a:p>
            <a:r>
              <a:rPr lang="en-US" sz="2800" dirty="0">
                <a:solidFill>
                  <a:srgbClr val="CC0000"/>
                </a:solidFill>
                <a:latin typeface="Monotype Corsiva" pitchFamily="66" charset="0"/>
              </a:rPr>
              <a:t>had three daughters. His wife died. The </a:t>
            </a:r>
          </a:p>
          <a:p>
            <a:r>
              <a:rPr lang="en-US" sz="2800" dirty="0">
                <a:solidFill>
                  <a:srgbClr val="CC0000"/>
                </a:solidFill>
                <a:latin typeface="Monotype Corsiva" pitchFamily="66" charset="0"/>
              </a:rPr>
              <a:t>daughters wanted to get presents on</a:t>
            </a:r>
          </a:p>
          <a:p>
            <a:r>
              <a:rPr lang="en-US" sz="2800" dirty="0">
                <a:solidFill>
                  <a:srgbClr val="CC0000"/>
                </a:solidFill>
                <a:latin typeface="Monotype Corsiva" pitchFamily="66" charset="0"/>
              </a:rPr>
              <a:t>Christmas but their father didn`t </a:t>
            </a:r>
          </a:p>
          <a:p>
            <a:r>
              <a:rPr lang="en-US" sz="2800" dirty="0">
                <a:solidFill>
                  <a:srgbClr val="CC0000"/>
                </a:solidFill>
                <a:latin typeface="Monotype Corsiva" pitchFamily="66" charset="0"/>
              </a:rPr>
              <a:t>have money. Kind St. Nicolas heard</a:t>
            </a:r>
          </a:p>
          <a:p>
            <a:r>
              <a:rPr lang="en-US" sz="2800" dirty="0">
                <a:solidFill>
                  <a:srgbClr val="CC0000"/>
                </a:solidFill>
                <a:latin typeface="Monotype Corsiva" pitchFamily="66" charset="0"/>
              </a:rPr>
              <a:t>the girl`s plight and at night he </a:t>
            </a:r>
          </a:p>
          <a:p>
            <a:r>
              <a:rPr lang="en-US" sz="2800" dirty="0">
                <a:solidFill>
                  <a:srgbClr val="CC0000"/>
                </a:solidFill>
                <a:latin typeface="Monotype Corsiva" pitchFamily="66" charset="0"/>
              </a:rPr>
              <a:t>threw three gold coins down the </a:t>
            </a:r>
          </a:p>
          <a:p>
            <a:r>
              <a:rPr lang="en-US" sz="2800" dirty="0">
                <a:solidFill>
                  <a:srgbClr val="CC0000"/>
                </a:solidFill>
                <a:latin typeface="Monotype Corsiva" pitchFamily="66" charset="0"/>
              </a:rPr>
              <a:t>chimney where they fell into their</a:t>
            </a:r>
          </a:p>
          <a:p>
            <a:r>
              <a:rPr lang="en-US" sz="2800" dirty="0">
                <a:solidFill>
                  <a:srgbClr val="CC0000"/>
                </a:solidFill>
                <a:latin typeface="Monotype Corsiva" pitchFamily="66" charset="0"/>
              </a:rPr>
              <a:t>stockings the girls had hung </a:t>
            </a:r>
          </a:p>
          <a:p>
            <a:r>
              <a:rPr lang="en-US" sz="2800" dirty="0">
                <a:solidFill>
                  <a:srgbClr val="CC0000"/>
                </a:solidFill>
                <a:latin typeface="Monotype Corsiva" pitchFamily="66" charset="0"/>
              </a:rPr>
              <a:t>by the fireplace to dry. </a:t>
            </a:r>
            <a:endParaRPr lang="ru-RU" sz="2800" dirty="0">
              <a:solidFill>
                <a:srgbClr val="CC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6" grpId="0"/>
      <p:bldP spid="286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2484438" y="404813"/>
            <a:ext cx="42179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 dirty="0">
                <a:solidFill>
                  <a:srgbClr val="CC0000"/>
                </a:solidFill>
              </a:rPr>
              <a:t>Christmas </a:t>
            </a:r>
            <a:r>
              <a:rPr lang="en-US" sz="3200" b="1" dirty="0" smtClean="0">
                <a:solidFill>
                  <a:srgbClr val="CC0000"/>
                </a:solidFill>
              </a:rPr>
              <a:t>Wreaths</a:t>
            </a:r>
            <a:endParaRPr lang="ru-RU" sz="3200" b="1" dirty="0">
              <a:solidFill>
                <a:srgbClr val="CC0000"/>
              </a:solidFill>
            </a:endParaRPr>
          </a:p>
        </p:txBody>
      </p:sp>
      <p:pic>
        <p:nvPicPr>
          <p:cNvPr id="39942" name="Picture 6" descr="wreath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5FEFD"/>
              </a:clrFrom>
              <a:clrTo>
                <a:srgbClr val="F5FE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2771775" y="1412875"/>
            <a:ext cx="34925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7"/>
          <p:cNvSpPr txBox="1">
            <a:spLocks noChangeArrowheads="1"/>
          </p:cNvSpPr>
          <p:nvPr/>
        </p:nvSpPr>
        <p:spPr bwMode="auto">
          <a:xfrm>
            <a:off x="971550" y="5084763"/>
            <a:ext cx="745810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It is usually hung on the door of a house. Many</a:t>
            </a:r>
          </a:p>
          <a:p>
            <a:pPr algn="ctr"/>
            <a:r>
              <a:rPr lang="en-US" sz="2400" dirty="0"/>
              <a:t>centuries ago the wreaths were presented as </a:t>
            </a:r>
          </a:p>
          <a:p>
            <a:pPr algn="ctr"/>
            <a:r>
              <a:rPr lang="en-US" sz="2400" dirty="0"/>
              <a:t>gifts on Christmas.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600" b="1" dirty="0">
                <a:solidFill>
                  <a:schemeClr val="hlink"/>
                </a:solidFill>
                <a:latin typeface="Baskerville Old Face" pitchFamily="18" charset="0"/>
              </a:rPr>
              <a:t>  </a:t>
            </a:r>
            <a:r>
              <a:rPr lang="en-US" sz="6600" b="1" dirty="0">
                <a:solidFill>
                  <a:srgbClr val="FF0000"/>
                </a:solidFill>
                <a:latin typeface="Baskerville Old Face" pitchFamily="18" charset="0"/>
              </a:rPr>
              <a:t>Christmas Day</a:t>
            </a:r>
            <a:endParaRPr lang="ru-RU" sz="6600" b="1" dirty="0">
              <a:solidFill>
                <a:srgbClr val="FF0000"/>
              </a:solidFill>
              <a:latin typeface="Baskerville Old Face" pitchFamily="18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4282" y="2428868"/>
            <a:ext cx="5500726" cy="4000528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  <a:buNone/>
            </a:pPr>
            <a:r>
              <a:rPr lang="en-US" sz="2600" b="1" dirty="0">
                <a:latin typeface="Monotype Corsiva" pitchFamily="66" charset="0"/>
              </a:rPr>
              <a:t>   </a:t>
            </a:r>
            <a:r>
              <a:rPr lang="en-US" b="1" dirty="0">
                <a:solidFill>
                  <a:schemeClr val="tx1">
                    <a:lumMod val="95000"/>
                  </a:schemeClr>
                </a:solidFill>
                <a:latin typeface="Monotype Corsiva" pitchFamily="66" charset="0"/>
              </a:rPr>
              <a:t>English and American </a:t>
            </a:r>
            <a:r>
              <a:rPr lang="en-US" b="1" dirty="0" smtClean="0">
                <a:solidFill>
                  <a:schemeClr val="tx1">
                    <a:lumMod val="95000"/>
                  </a:schemeClr>
                </a:solidFill>
                <a:latin typeface="Monotype Corsiva" pitchFamily="66" charset="0"/>
              </a:rPr>
              <a:t>people </a:t>
            </a:r>
            <a:r>
              <a:rPr lang="en-US" b="1" dirty="0" err="1" smtClean="0">
                <a:solidFill>
                  <a:schemeClr val="tx1">
                    <a:lumMod val="95000"/>
                  </a:schemeClr>
                </a:solidFill>
                <a:latin typeface="Monotype Corsiva" pitchFamily="66" charset="0"/>
              </a:rPr>
              <a:t>elebrate</a:t>
            </a:r>
            <a:r>
              <a:rPr lang="en-US" b="1" dirty="0" smtClean="0">
                <a:solidFill>
                  <a:schemeClr val="tx1">
                    <a:lumMod val="95000"/>
                  </a:schemeClr>
                </a:solidFill>
                <a:latin typeface="Monotype Corsiva" pitchFamily="66" charset="0"/>
              </a:rPr>
              <a:t> </a:t>
            </a:r>
            <a:r>
              <a:rPr lang="en-US" b="1" dirty="0">
                <a:solidFill>
                  <a:schemeClr val="tx1">
                    <a:lumMod val="95000"/>
                  </a:schemeClr>
                </a:solidFill>
                <a:latin typeface="Monotype Corsiva" pitchFamily="66" charset="0"/>
              </a:rPr>
              <a:t>Christmas on the </a:t>
            </a:r>
            <a:r>
              <a:rPr lang="en-US" b="1" dirty="0" smtClean="0">
                <a:solidFill>
                  <a:schemeClr val="tx1">
                    <a:lumMod val="95000"/>
                  </a:schemeClr>
                </a:solidFill>
                <a:latin typeface="Monotype Corsiva" pitchFamily="66" charset="0"/>
              </a:rPr>
              <a:t> _____________</a:t>
            </a:r>
          </a:p>
          <a:p>
            <a:pPr>
              <a:lnSpc>
                <a:spcPct val="90000"/>
              </a:lnSpc>
              <a:buNone/>
            </a:pPr>
            <a:r>
              <a:rPr lang="en-US" b="1" dirty="0" smtClean="0">
                <a:solidFill>
                  <a:schemeClr val="tx1">
                    <a:lumMod val="95000"/>
                  </a:schemeClr>
                </a:solidFill>
                <a:latin typeface="Monotype Corsiva" pitchFamily="66" charset="0"/>
              </a:rPr>
              <a:t>    They  decorate  _____, </a:t>
            </a:r>
            <a:r>
              <a:rPr lang="en-US" b="1" dirty="0">
                <a:solidFill>
                  <a:schemeClr val="tx1">
                    <a:lumMod val="95000"/>
                  </a:schemeClr>
                </a:solidFill>
                <a:latin typeface="Monotype Corsiva" pitchFamily="66" charset="0"/>
              </a:rPr>
              <a:t>send greeting cards to their relatives and friends. At night </a:t>
            </a:r>
            <a:r>
              <a:rPr lang="en-US" b="1" dirty="0" smtClean="0">
                <a:solidFill>
                  <a:schemeClr val="tx1">
                    <a:lumMod val="95000"/>
                  </a:schemeClr>
                </a:solidFill>
                <a:latin typeface="Monotype Corsiva" pitchFamily="66" charset="0"/>
              </a:rPr>
              <a:t>_______comes</a:t>
            </a:r>
            <a:r>
              <a:rPr lang="en-US" b="1" dirty="0">
                <a:solidFill>
                  <a:schemeClr val="tx1">
                    <a:lumMod val="95000"/>
                  </a:schemeClr>
                </a:solidFill>
                <a:latin typeface="Monotype Corsiva" pitchFamily="66" charset="0"/>
              </a:rPr>
              <a:t>. He puts the </a:t>
            </a:r>
            <a:r>
              <a:rPr lang="en-US" b="1" dirty="0" smtClean="0">
                <a:solidFill>
                  <a:schemeClr val="tx1">
                    <a:lumMod val="95000"/>
                  </a:schemeClr>
                </a:solidFill>
                <a:latin typeface="Monotype Corsiva" pitchFamily="66" charset="0"/>
              </a:rPr>
              <a:t> ______  for </a:t>
            </a:r>
            <a:r>
              <a:rPr lang="en-US" b="1" dirty="0">
                <a:solidFill>
                  <a:schemeClr val="tx1">
                    <a:lumMod val="95000"/>
                  </a:schemeClr>
                </a:solidFill>
                <a:latin typeface="Monotype Corsiva" pitchFamily="66" charset="0"/>
              </a:rPr>
              <a:t>children in their </a:t>
            </a:r>
            <a:r>
              <a:rPr lang="en-US" b="1" dirty="0" smtClean="0">
                <a:solidFill>
                  <a:schemeClr val="tx1">
                    <a:lumMod val="95000"/>
                  </a:schemeClr>
                </a:solidFill>
                <a:latin typeface="Monotype Corsiva" pitchFamily="66" charset="0"/>
              </a:rPr>
              <a:t>________ </a:t>
            </a:r>
            <a:r>
              <a:rPr lang="en-US" b="1" dirty="0">
                <a:solidFill>
                  <a:schemeClr val="tx1">
                    <a:lumMod val="95000"/>
                  </a:schemeClr>
                </a:solidFill>
                <a:latin typeface="Monotype Corsiva" pitchFamily="66" charset="0"/>
              </a:rPr>
              <a:t>and under the tree.</a:t>
            </a:r>
            <a:endParaRPr lang="ru-RU" b="1" dirty="0">
              <a:solidFill>
                <a:schemeClr val="tx1">
                  <a:lumMod val="95000"/>
                </a:schemeClr>
              </a:solidFill>
              <a:latin typeface="Monotype Corsiva" pitchFamily="66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4000" b="1" dirty="0" smtClean="0">
                <a:latin typeface="Baskerville Old Face" pitchFamily="18" charset="0"/>
              </a:rPr>
              <a:t> </a:t>
            </a:r>
            <a:endParaRPr lang="ru-RU" sz="4000" b="1" dirty="0">
              <a:latin typeface="Baskerville Old Face" pitchFamily="18" charset="0"/>
            </a:endParaRPr>
          </a:p>
        </p:txBody>
      </p:sp>
      <p:pic>
        <p:nvPicPr>
          <p:cNvPr id="3082" name="Ray Anthony - 03 - Christmas Trumpets We Wish You A Very Merry Christmas [#].mp3">
            <a:hlinkClick r:id="" action="ppaction://media"/>
          </p:cNvPr>
          <p:cNvPicPr>
            <a:picLocks noGrp="1" noRot="1" noChangeAspect="1" noChangeArrowheads="1"/>
          </p:cNvPicPr>
          <p:nvPr>
            <p:ph sz="half" idx="2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400800" y="3886200"/>
            <a:ext cx="304800" cy="304800"/>
          </a:xfrm>
        </p:spPr>
      </p:pic>
      <p:pic>
        <p:nvPicPr>
          <p:cNvPr id="3076" name="Picture 4" descr="ani-santala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2428868"/>
            <a:ext cx="2736850" cy="2881313"/>
          </a:xfrm>
          <a:prstGeom prst="rect">
            <a:avLst/>
          </a:prstGeom>
          <a:noFill/>
        </p:spPr>
      </p:pic>
      <p:pic>
        <p:nvPicPr>
          <p:cNvPr id="3077" name="Picture 5" descr="merrychristmas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260350"/>
            <a:ext cx="1428750" cy="130492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164" fill="hold"/>
                                        <p:tgtEl>
                                          <p:spTgt spid="30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82"/>
                </p:tgtEl>
              </p:cMediaNode>
            </p:audio>
          </p:childTnLst>
        </p:cTn>
      </p:par>
    </p:tnLst>
    <p:bldLst>
      <p:bldP spid="3080" grpId="0"/>
      <p:bldP spid="307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>
          <a:xfrm>
            <a:off x="685800" y="1000108"/>
            <a:ext cx="7772400" cy="1285884"/>
          </a:xfrm>
        </p:spPr>
        <p:txBody>
          <a:bodyPr/>
          <a:lstStyle/>
          <a:p>
            <a:pPr algn="ctr"/>
            <a:r>
              <a:rPr lang="en-US" sz="6600" b="1" dirty="0">
                <a:solidFill>
                  <a:schemeClr val="hlink"/>
                </a:solidFill>
                <a:latin typeface="Baskerville Old Face" pitchFamily="18" charset="0"/>
              </a:rPr>
              <a:t>  </a:t>
            </a:r>
            <a:r>
              <a:rPr lang="en-US" sz="6600" b="1" dirty="0">
                <a:solidFill>
                  <a:srgbClr val="FF0000"/>
                </a:solidFill>
                <a:latin typeface="Baskerville Old Face" pitchFamily="18" charset="0"/>
              </a:rPr>
              <a:t>Christmas Day</a:t>
            </a:r>
            <a:endParaRPr lang="ru-RU" sz="6600" b="1" dirty="0">
              <a:solidFill>
                <a:srgbClr val="FF0000"/>
              </a:solidFill>
              <a:latin typeface="Baskerville Old Face" pitchFamily="18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4282" y="2428868"/>
            <a:ext cx="6143668" cy="400052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sz="2600" b="1" dirty="0">
                <a:latin typeface="Monotype Corsiva" pitchFamily="66" charset="0"/>
              </a:rPr>
              <a:t>   </a:t>
            </a:r>
            <a:r>
              <a:rPr lang="en-US" b="1" dirty="0">
                <a:latin typeface="Monotype Corsiva" pitchFamily="66" charset="0"/>
              </a:rPr>
              <a:t>English and American </a:t>
            </a:r>
            <a:r>
              <a:rPr lang="en-US" b="1" dirty="0" smtClean="0">
                <a:latin typeface="Monotype Corsiva" pitchFamily="66" charset="0"/>
              </a:rPr>
              <a:t>people celebrate </a:t>
            </a:r>
            <a:r>
              <a:rPr lang="en-US" b="1" dirty="0">
                <a:latin typeface="Monotype Corsiva" pitchFamily="66" charset="0"/>
              </a:rPr>
              <a:t>Christmas on the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en-US" b="1" u="sng" dirty="0" smtClean="0">
                <a:solidFill>
                  <a:srgbClr val="FF0000"/>
                </a:solidFill>
                <a:latin typeface="Monotype Corsiva" pitchFamily="66" charset="0"/>
              </a:rPr>
              <a:t>25</a:t>
            </a:r>
            <a:r>
              <a:rPr lang="en-US" b="1" u="sng" baseline="30000" dirty="0" smtClean="0">
                <a:solidFill>
                  <a:srgbClr val="FF0000"/>
                </a:solidFill>
                <a:latin typeface="Monotype Corsiva" pitchFamily="66" charset="0"/>
              </a:rPr>
              <a:t>th</a:t>
            </a:r>
            <a:r>
              <a:rPr lang="en-US" b="1" u="sng" dirty="0" smtClean="0">
                <a:solidFill>
                  <a:srgbClr val="FF0000"/>
                </a:solidFill>
                <a:latin typeface="Monotype Corsiva" pitchFamily="66" charset="0"/>
              </a:rPr>
              <a:t> of December .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en-US" b="1" dirty="0" smtClean="0">
                <a:latin typeface="Monotype Corsiva" pitchFamily="66" charset="0"/>
              </a:rPr>
              <a:t>They  decorate  </a:t>
            </a:r>
            <a:r>
              <a:rPr lang="en-US" b="1" u="sng" dirty="0" smtClean="0">
                <a:solidFill>
                  <a:srgbClr val="FF0000"/>
                </a:solidFill>
                <a:latin typeface="Monotype Corsiva" pitchFamily="66" charset="0"/>
              </a:rPr>
              <a:t>Christmas trees </a:t>
            </a:r>
            <a:r>
              <a:rPr lang="en-US" b="1" dirty="0" smtClean="0">
                <a:latin typeface="Monotype Corsiva" pitchFamily="66" charset="0"/>
              </a:rPr>
              <a:t>, </a:t>
            </a:r>
            <a:r>
              <a:rPr lang="en-US" b="1" dirty="0">
                <a:latin typeface="Monotype Corsiva" pitchFamily="66" charset="0"/>
              </a:rPr>
              <a:t>send greeting cards to their relatives and friends. At night </a:t>
            </a:r>
            <a:r>
              <a:rPr lang="en-US" b="1" u="sng" dirty="0" smtClean="0">
                <a:solidFill>
                  <a:srgbClr val="FF0000"/>
                </a:solidFill>
                <a:latin typeface="Monotype Corsiva" pitchFamily="66" charset="0"/>
              </a:rPr>
              <a:t>Santa Claus </a:t>
            </a:r>
            <a:r>
              <a:rPr lang="en-US" b="1" dirty="0" smtClean="0">
                <a:latin typeface="Monotype Corsiva" pitchFamily="66" charset="0"/>
              </a:rPr>
              <a:t>comes</a:t>
            </a:r>
            <a:r>
              <a:rPr lang="en-US" b="1" dirty="0">
                <a:latin typeface="Monotype Corsiva" pitchFamily="66" charset="0"/>
              </a:rPr>
              <a:t>. He puts the </a:t>
            </a:r>
            <a:r>
              <a:rPr lang="en-US" b="1" dirty="0" smtClean="0">
                <a:latin typeface="Monotype Corsiva" pitchFamily="66" charset="0"/>
              </a:rPr>
              <a:t> </a:t>
            </a:r>
            <a:r>
              <a:rPr lang="en-US" b="1" u="sng" dirty="0" smtClean="0">
                <a:solidFill>
                  <a:srgbClr val="FF0000"/>
                </a:solidFill>
                <a:latin typeface="Monotype Corsiva" pitchFamily="66" charset="0"/>
              </a:rPr>
              <a:t>gifts</a:t>
            </a:r>
            <a:r>
              <a:rPr lang="en-US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en-US" b="1" dirty="0" smtClean="0">
                <a:latin typeface="Monotype Corsiva" pitchFamily="66" charset="0"/>
              </a:rPr>
              <a:t>for </a:t>
            </a:r>
            <a:r>
              <a:rPr lang="en-US" b="1" dirty="0">
                <a:latin typeface="Monotype Corsiva" pitchFamily="66" charset="0"/>
              </a:rPr>
              <a:t>children in their </a:t>
            </a:r>
            <a:r>
              <a:rPr lang="en-US" b="1" u="sng" dirty="0" smtClean="0">
                <a:solidFill>
                  <a:srgbClr val="FF0000"/>
                </a:solidFill>
                <a:latin typeface="Monotype Corsiva" pitchFamily="66" charset="0"/>
              </a:rPr>
              <a:t>stockings</a:t>
            </a:r>
            <a:r>
              <a:rPr lang="en-US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en-US" b="1" dirty="0">
                <a:latin typeface="Monotype Corsiva" pitchFamily="66" charset="0"/>
              </a:rPr>
              <a:t>and under the tree.</a:t>
            </a:r>
            <a:endParaRPr lang="ru-RU" b="1" dirty="0">
              <a:latin typeface="Monotype Corsiva" pitchFamily="66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4000" b="1" dirty="0" smtClean="0">
                <a:latin typeface="Baskerville Old Face" pitchFamily="18" charset="0"/>
              </a:rPr>
              <a:t> </a:t>
            </a:r>
            <a:endParaRPr lang="ru-RU" sz="4000" b="1" dirty="0">
              <a:latin typeface="Baskerville Old Face" pitchFamily="18" charset="0"/>
            </a:endParaRPr>
          </a:p>
        </p:txBody>
      </p:sp>
      <p:pic>
        <p:nvPicPr>
          <p:cNvPr id="3082" name="Ray Anthony - 03 - Christmas Trumpets We Wish You A Very Merry Christmas [#].mp3">
            <a:hlinkClick r:id="" action="ppaction://media"/>
          </p:cNvPr>
          <p:cNvPicPr>
            <a:picLocks noGrp="1" noRot="1" noChangeAspect="1" noChangeArrowheads="1"/>
          </p:cNvPicPr>
          <p:nvPr>
            <p:ph sz="half" idx="2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400800" y="3886200"/>
            <a:ext cx="304800" cy="304800"/>
          </a:xfrm>
        </p:spPr>
      </p:pic>
      <p:pic>
        <p:nvPicPr>
          <p:cNvPr id="3076" name="Picture 4" descr="ani-santala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7150" y="2428868"/>
            <a:ext cx="2736850" cy="2881313"/>
          </a:xfrm>
          <a:prstGeom prst="rect">
            <a:avLst/>
          </a:prstGeom>
          <a:noFill/>
        </p:spPr>
      </p:pic>
      <p:pic>
        <p:nvPicPr>
          <p:cNvPr id="3077" name="Picture 5" descr="merrychristmas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260350"/>
            <a:ext cx="1428750" cy="13049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357422" y="428604"/>
            <a:ext cx="45005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Monotype Corsiva" pitchFamily="66" charset="0"/>
              </a:rPr>
              <a:t>Check your answers: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164" fill="hold"/>
                                        <p:tgtEl>
                                          <p:spTgt spid="30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82"/>
                </p:tgtEl>
              </p:cMediaNode>
            </p:audio>
          </p:childTnLst>
        </p:cTn>
      </p:par>
    </p:tnLst>
    <p:bldLst>
      <p:bldP spid="308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627177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Listen and match the countries and the dishes:</a:t>
            </a:r>
            <a:br>
              <a:rPr lang="en-US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Britain   2. Australia  3. Canada and the USA  4</a:t>
            </a:r>
            <a:r>
              <a:rPr lang="en-US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Germany</a:t>
            </a:r>
            <a:br>
              <a:rPr lang="en-US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://festival.1september.ru/articles/572366/0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928802"/>
            <a:ext cx="785818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071538" y="1357299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a, c. d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612" y="1357298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a, d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00562" y="1357298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a, c, d, e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768" y="1571612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000892" y="1357298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b, c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65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789"/>
            <a:ext cx="9144000" cy="68044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Christmas traditions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Monotype Corsiva" pitchFamily="66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600200"/>
          <a:ext cx="871543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4348" y="4071942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 smtClean="0">
                <a:solidFill>
                  <a:schemeClr val="bg1"/>
                </a:solidFill>
              </a:rPr>
              <a:t>Sing carols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4546" y="4000504"/>
            <a:ext cx="13573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 smtClean="0">
                <a:solidFill>
                  <a:schemeClr val="bg1"/>
                </a:solidFill>
              </a:rPr>
              <a:t>Eat a Christmas pudding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3929066"/>
            <a:ext cx="13573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 smtClean="0">
                <a:solidFill>
                  <a:schemeClr val="bg1"/>
                </a:solidFill>
              </a:rPr>
              <a:t>Decorate a Christmas tree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5008" y="3929066"/>
            <a:ext cx="9286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 smtClean="0">
                <a:solidFill>
                  <a:schemeClr val="bg1"/>
                </a:solidFill>
              </a:rPr>
              <a:t>Send Christmas cards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86644" y="4000504"/>
            <a:ext cx="13573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 smtClean="0">
                <a:solidFill>
                  <a:schemeClr val="bg1"/>
                </a:solidFill>
              </a:rPr>
              <a:t>Give each other  presents</a:t>
            </a:r>
            <a:endParaRPr lang="ru-RU" sz="20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071678"/>
          </a:xfrm>
        </p:spPr>
        <p:txBody>
          <a:bodyPr>
            <a:noAutofit/>
          </a:bodyPr>
          <a:lstStyle/>
          <a:p>
            <a:pPr algn="l"/>
            <a:r>
              <a:rPr lang="en-US" sz="2400" dirty="0" smtClean="0">
                <a:solidFill>
                  <a:schemeClr val="tx2"/>
                </a:solidFill>
              </a:rPr>
              <a:t/>
            </a:r>
            <a:br>
              <a:rPr lang="en-US" sz="2400" dirty="0" smtClean="0">
                <a:solidFill>
                  <a:schemeClr val="tx2"/>
                </a:solidFill>
              </a:rPr>
            </a:br>
            <a:r>
              <a:rPr lang="en-US" sz="2400" b="1" dirty="0" smtClean="0">
                <a:solidFill>
                  <a:schemeClr val="tx2"/>
                </a:solidFill>
              </a:rPr>
              <a:t>Put the words in the right order :</a:t>
            </a:r>
            <a:br>
              <a:rPr lang="en-US" sz="2400" b="1" dirty="0" smtClean="0">
                <a:solidFill>
                  <a:schemeClr val="tx2"/>
                </a:solidFill>
              </a:rPr>
            </a:br>
            <a:r>
              <a:rPr lang="en-US" sz="2400" dirty="0" smtClean="0">
                <a:solidFill>
                  <a:schemeClr val="tx2"/>
                </a:solidFill>
              </a:rPr>
              <a:t>1. Santa </a:t>
            </a:r>
            <a:r>
              <a:rPr lang="en-US" sz="2400" dirty="0">
                <a:solidFill>
                  <a:schemeClr val="tx2"/>
                </a:solidFill>
              </a:rPr>
              <a:t>Claus, is, a letter, to, the girl, writing.</a:t>
            </a:r>
            <a:r>
              <a:rPr lang="ru-RU" sz="2400" dirty="0">
                <a:solidFill>
                  <a:schemeClr val="tx2"/>
                </a:solidFill>
              </a:rPr>
              <a:t/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en-US" sz="2400" dirty="0" smtClean="0">
                <a:solidFill>
                  <a:schemeClr val="tx2"/>
                </a:solidFill>
              </a:rPr>
              <a:t>2. is</a:t>
            </a:r>
            <a:r>
              <a:rPr lang="en-US" sz="2400" dirty="0">
                <a:solidFill>
                  <a:schemeClr val="tx2"/>
                </a:solidFill>
              </a:rPr>
              <a:t>, Christmas, all, dinner, the family, having.</a:t>
            </a:r>
            <a:r>
              <a:rPr lang="ru-RU" sz="2400" dirty="0">
                <a:solidFill>
                  <a:schemeClr val="tx2"/>
                </a:solidFill>
              </a:rPr>
              <a:t/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en-US" sz="2400" dirty="0" smtClean="0">
                <a:solidFill>
                  <a:schemeClr val="tx2"/>
                </a:solidFill>
              </a:rPr>
              <a:t>3. the </a:t>
            </a:r>
            <a:r>
              <a:rPr lang="en-US" sz="2400" dirty="0">
                <a:solidFill>
                  <a:schemeClr val="tx2"/>
                </a:solidFill>
              </a:rPr>
              <a:t>gift, is, granny, giving.</a:t>
            </a:r>
            <a:r>
              <a:rPr lang="ru-RU" sz="2400" dirty="0">
                <a:solidFill>
                  <a:schemeClr val="tx2"/>
                </a:solidFill>
              </a:rPr>
              <a:t/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en-US" sz="2400" dirty="0" smtClean="0">
                <a:solidFill>
                  <a:schemeClr val="tx2"/>
                </a:solidFill>
              </a:rPr>
              <a:t>4. TV</a:t>
            </a:r>
            <a:r>
              <a:rPr lang="en-US" sz="2400" dirty="0">
                <a:solidFill>
                  <a:schemeClr val="tx2"/>
                </a:solidFill>
              </a:rPr>
              <a:t>, are, watching, in the evening, children.</a:t>
            </a:r>
            <a:r>
              <a:rPr lang="ru-RU" sz="2400" dirty="0">
                <a:solidFill>
                  <a:schemeClr val="tx2"/>
                </a:solidFill>
              </a:rPr>
              <a:t/>
            </a:r>
            <a:br>
              <a:rPr lang="ru-RU" sz="2400" dirty="0">
                <a:solidFill>
                  <a:schemeClr val="tx2"/>
                </a:solidFill>
              </a:rPr>
            </a:br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3" name="Рисунок 2" descr="http://festival.1september.ru/articles/526361/img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000240"/>
            <a:ext cx="6286544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071678"/>
          </a:xfrm>
        </p:spPr>
        <p:txBody>
          <a:bodyPr>
            <a:noAutofit/>
          </a:bodyPr>
          <a:lstStyle/>
          <a:p>
            <a:pPr algn="l"/>
            <a:r>
              <a:rPr lang="en-US" sz="2400" dirty="0" smtClean="0">
                <a:solidFill>
                  <a:schemeClr val="tx2"/>
                </a:solidFill>
              </a:rPr>
              <a:t/>
            </a:r>
            <a:br>
              <a:rPr lang="en-US" sz="2400" dirty="0" smtClean="0">
                <a:solidFill>
                  <a:schemeClr val="tx2"/>
                </a:solidFill>
              </a:rPr>
            </a:br>
            <a:r>
              <a:rPr lang="en-US" sz="2400" b="1" dirty="0" smtClean="0">
                <a:solidFill>
                  <a:schemeClr val="tx2"/>
                </a:solidFill>
              </a:rPr>
              <a:t>Put the words in the right order :</a:t>
            </a:r>
            <a:br>
              <a:rPr lang="en-US" sz="2400" b="1" dirty="0" smtClean="0">
                <a:solidFill>
                  <a:schemeClr val="tx2"/>
                </a:solidFill>
              </a:rPr>
            </a:br>
            <a:r>
              <a:rPr lang="en-US" sz="2400" dirty="0" smtClean="0">
                <a:solidFill>
                  <a:schemeClr val="tx2"/>
                </a:solidFill>
              </a:rPr>
              <a:t>1. The girl is writing a letter to Santa Claus.</a:t>
            </a:r>
            <a:r>
              <a:rPr lang="ru-RU" sz="2400" dirty="0">
                <a:solidFill>
                  <a:schemeClr val="tx2"/>
                </a:solidFill>
              </a:rPr>
              <a:t/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en-US" sz="2400" dirty="0" smtClean="0">
                <a:solidFill>
                  <a:schemeClr val="tx2"/>
                </a:solidFill>
              </a:rPr>
              <a:t>2. All the family is having Christmas dinner.</a:t>
            </a:r>
            <a:r>
              <a:rPr lang="ru-RU" sz="2400" dirty="0">
                <a:solidFill>
                  <a:schemeClr val="tx2"/>
                </a:solidFill>
              </a:rPr>
              <a:t/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en-US" sz="2400" dirty="0" smtClean="0">
                <a:solidFill>
                  <a:schemeClr val="tx2"/>
                </a:solidFill>
              </a:rPr>
              <a:t>3. Granny is giving the gift.</a:t>
            </a:r>
            <a:r>
              <a:rPr lang="ru-RU" sz="2400" dirty="0">
                <a:solidFill>
                  <a:schemeClr val="tx2"/>
                </a:solidFill>
              </a:rPr>
              <a:t/>
            </a:r>
            <a:br>
              <a:rPr lang="ru-RU" sz="2400" dirty="0">
                <a:solidFill>
                  <a:schemeClr val="tx2"/>
                </a:solidFill>
              </a:rPr>
            </a:br>
            <a:r>
              <a:rPr lang="en-US" sz="2400" dirty="0" smtClean="0">
                <a:solidFill>
                  <a:schemeClr val="tx2"/>
                </a:solidFill>
              </a:rPr>
              <a:t>4. Children are watching TV </a:t>
            </a:r>
            <a:r>
              <a:rPr lang="en-US" sz="2400" dirty="0">
                <a:solidFill>
                  <a:schemeClr val="tx2"/>
                </a:solidFill>
              </a:rPr>
              <a:t>in the </a:t>
            </a:r>
            <a:r>
              <a:rPr lang="en-US" sz="2400" dirty="0" smtClean="0">
                <a:solidFill>
                  <a:schemeClr val="tx2"/>
                </a:solidFill>
              </a:rPr>
              <a:t>evening.</a:t>
            </a:r>
            <a:r>
              <a:rPr lang="ru-RU" sz="2400" dirty="0">
                <a:solidFill>
                  <a:schemeClr val="tx2"/>
                </a:solidFill>
              </a:rPr>
              <a:t/>
            </a:r>
            <a:br>
              <a:rPr lang="ru-RU" sz="2400" dirty="0">
                <a:solidFill>
                  <a:schemeClr val="tx2"/>
                </a:solidFill>
              </a:rPr>
            </a:br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3" name="Рисунок 2" descr="http://festival.1september.ru/articles/526361/img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000240"/>
            <a:ext cx="6286544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215074" y="357166"/>
            <a:ext cx="257176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600" b="1" i="1" dirty="0" smtClean="0"/>
              <a:t>Let’s check:</a:t>
            </a:r>
            <a:endParaRPr lang="ru-RU" sz="3600" b="1" i="1" dirty="0"/>
          </a:p>
        </p:txBody>
      </p:sp>
    </p:spTree>
  </p:cSld>
  <p:clrMapOvr>
    <a:masterClrMapping/>
  </p:clrMapOvr>
  <p:transition>
    <p:randomBar dir="vert"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4714876" y="142852"/>
            <a:ext cx="3960812" cy="132562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Futura Md BT" pitchFamily="34" charset="0"/>
              </a:rPr>
              <a:t>Dashing through the snow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Futura Md BT" pitchFamily="34" charset="0"/>
              </a:rPr>
              <a:t>In a one-horse open sleigh 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Futura Md BT" pitchFamily="34" charset="0"/>
              </a:rPr>
              <a:t>Over the fields we go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Futura Md BT" pitchFamily="34" charset="0"/>
              </a:rPr>
              <a:t>Laughing all the way.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4786314" y="1500175"/>
            <a:ext cx="4000529" cy="132562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dirty="0">
                <a:solidFill>
                  <a:srgbClr val="00B050"/>
                </a:solidFill>
                <a:latin typeface="Futura Md BT" pitchFamily="34" charset="0"/>
              </a:rPr>
              <a:t>Bells on bob-tail ring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dirty="0">
                <a:solidFill>
                  <a:srgbClr val="00B050"/>
                </a:solidFill>
                <a:latin typeface="Futura Md BT" pitchFamily="34" charset="0"/>
              </a:rPr>
              <a:t>Making spirits bright,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dirty="0">
                <a:solidFill>
                  <a:srgbClr val="00B050"/>
                </a:solidFill>
                <a:latin typeface="Futura Md BT" pitchFamily="34" charset="0"/>
              </a:rPr>
              <a:t>What fun it is to ride and sing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b="1" dirty="0">
                <a:solidFill>
                  <a:srgbClr val="00B050"/>
                </a:solidFill>
                <a:latin typeface="Futura Md BT" pitchFamily="34" charset="0"/>
              </a:rPr>
              <a:t>A sleighing song tonight!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468313" y="260350"/>
            <a:ext cx="3095625" cy="46384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1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b="1" dirty="0">
                <a:solidFill>
                  <a:srgbClr val="FF0000"/>
                </a:solidFill>
                <a:latin typeface="Futura Md BT" pitchFamily="34" charset="0"/>
              </a:rPr>
              <a:t>Let’s sing  a song!</a:t>
            </a:r>
          </a:p>
        </p:txBody>
      </p:sp>
      <p:sp>
        <p:nvSpPr>
          <p:cNvPr id="28678" name="WordArt 6"/>
          <p:cNvSpPr>
            <a:spLocks noChangeArrowheads="1" noChangeShapeType="1" noTextEdit="1"/>
          </p:cNvSpPr>
          <p:nvPr/>
        </p:nvSpPr>
        <p:spPr bwMode="auto">
          <a:xfrm>
            <a:off x="468313" y="785794"/>
            <a:ext cx="3675059" cy="128588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37500"/>
              </a:avLst>
            </a:prstTxWarp>
          </a:bodyPr>
          <a:lstStyle/>
          <a:p>
            <a:pPr algn="ctr"/>
            <a:r>
              <a:rPr lang="en-US" sz="3600" kern="10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00CC00">
                    <a:alpha val="64999"/>
                  </a:srgbClr>
                </a:solidFill>
                <a:effectLst>
                  <a:outerShdw dist="17819" dir="2700000" algn="ctr" rotWithShape="0">
                    <a:srgbClr val="C0C0C0">
                      <a:alpha val="80011"/>
                    </a:srgbClr>
                  </a:outerShdw>
                </a:effectLst>
                <a:latin typeface="Impact"/>
              </a:rPr>
              <a:t>Jingle bells</a:t>
            </a:r>
            <a:endParaRPr lang="ru-RU" sz="3600" kern="10" dirty="0">
              <a:ln w="9360">
                <a:solidFill>
                  <a:srgbClr val="000000"/>
                </a:solidFill>
                <a:miter lim="800000"/>
                <a:headEnd/>
                <a:tailEnd/>
              </a:ln>
              <a:solidFill>
                <a:srgbClr val="00CC00">
                  <a:alpha val="64999"/>
                </a:srgbClr>
              </a:solidFill>
              <a:effectLst>
                <a:outerShdw dist="17819" dir="2700000" algn="ctr" rotWithShape="0">
                  <a:srgbClr val="C0C0C0">
                    <a:alpha val="80011"/>
                  </a:srgbClr>
                </a:outerShdw>
              </a:effectLst>
              <a:latin typeface="Impact"/>
            </a:endParaRPr>
          </a:p>
        </p:txBody>
      </p:sp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2781300"/>
            <a:ext cx="2476500" cy="3455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8680" name="AutoShape 8"/>
          <p:cNvSpPr>
            <a:spLocks noChangeArrowheads="1"/>
          </p:cNvSpPr>
          <p:nvPr/>
        </p:nvSpPr>
        <p:spPr bwMode="auto">
          <a:xfrm>
            <a:off x="7920038" y="5759450"/>
            <a:ext cx="900112" cy="900113"/>
          </a:xfrm>
          <a:prstGeom prst="roundRect">
            <a:avLst>
              <a:gd name="adj" fmla="val 176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681" name="AutoShape 9"/>
          <p:cNvSpPr>
            <a:spLocks noRot="1" noChangeAspect="1" noChangeArrowheads="1"/>
          </p:cNvSpPr>
          <p:nvPr>
            <a:audioFile r:link="rId1"/>
          </p:nvPr>
        </p:nvSpPr>
        <p:spPr bwMode="auto">
          <a:xfrm>
            <a:off x="7920038" y="5580063"/>
            <a:ext cx="900112" cy="900112"/>
          </a:xfrm>
          <a:prstGeom prst="rect">
            <a:avLst/>
          </a:prstGeom>
          <a:noFill/>
          <a:effectLst/>
        </p:spPr>
        <p:txBody>
          <a:bodyPr/>
          <a:lstStyle/>
          <a:p>
            <a:endParaRPr lang="ru-RU"/>
          </a:p>
        </p:txBody>
      </p:sp>
      <p:pic>
        <p:nvPicPr>
          <p:cNvPr id="11" name="Picture 9" descr="4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1857356" y="2071678"/>
            <a:ext cx="2714644" cy="1963679"/>
          </a:xfrm>
          <a:prstGeom prst="rect">
            <a:avLst/>
          </a:prstGeom>
          <a:noFill/>
          <a:ln/>
        </p:spPr>
      </p:pic>
      <p:sp>
        <p:nvSpPr>
          <p:cNvPr id="12" name="Прямоугольник 11"/>
          <p:cNvSpPr/>
          <p:nvPr/>
        </p:nvSpPr>
        <p:spPr>
          <a:xfrm>
            <a:off x="4929190" y="2857497"/>
            <a:ext cx="3571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 smtClean="0">
                <a:solidFill>
                  <a:schemeClr val="accent6"/>
                </a:solidFill>
                <a:latin typeface="Futura Md BT" pitchFamily="34" charset="0"/>
              </a:rPr>
              <a:t>Jingle bells, jingle bells!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 smtClean="0">
                <a:solidFill>
                  <a:schemeClr val="accent6"/>
                </a:solidFill>
                <a:latin typeface="Futura Md BT" pitchFamily="34" charset="0"/>
              </a:rPr>
              <a:t>Jingle all the way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 smtClean="0">
                <a:solidFill>
                  <a:schemeClr val="accent6"/>
                </a:solidFill>
                <a:latin typeface="Futura Md BT" pitchFamily="34" charset="0"/>
              </a:rPr>
              <a:t>Oh! What fun it is to ride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 smtClean="0">
                <a:solidFill>
                  <a:schemeClr val="accent6"/>
                </a:solidFill>
                <a:latin typeface="Futura Md BT" pitchFamily="34" charset="0"/>
              </a:rPr>
              <a:t>In a one-horse open sleigh!</a:t>
            </a:r>
            <a:endParaRPr lang="en-US" b="1" dirty="0">
              <a:solidFill>
                <a:schemeClr val="accent6"/>
              </a:solidFill>
              <a:latin typeface="Futura Md BT" pitchFamily="34" charset="0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4857752" y="4214818"/>
            <a:ext cx="3829048" cy="2286016"/>
          </a:xfrm>
        </p:spPr>
        <p:txBody>
          <a:bodyPr>
            <a:noAutofit/>
          </a:bodyPr>
          <a:lstStyle/>
          <a:p>
            <a:pPr algn="l"/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  <a:t>A day or two ago 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  <a:t/>
            </a:r>
            <a:b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</a:b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  <a:t>I thought I'd take a ride, 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  <a:t/>
            </a:r>
            <a:b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</a:b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  <a:t>And soon Miss Fanny Bright 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  <a:t/>
            </a:r>
            <a:b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</a:b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  <a:t>Was seated by my side. 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  <a:t/>
            </a:r>
            <a:b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</a:b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  <a:t>The horse was lean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  <a:t>and lank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  <a:t> 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  <a:t/>
            </a:r>
            <a:b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</a:b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  <a:t>Misfortune seemed his lot, 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  <a:t/>
            </a:r>
            <a:b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</a:b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  <a:t>He got into a drifted bank 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  <a:t/>
            </a:r>
            <a:br>
              <a:rPr lang="en-US" sz="2000" dirty="0" smtClean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</a:br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Futura Md BT" pitchFamily="34" charset="0"/>
              </a:rPr>
              <a:t>And then we got up set. </a:t>
            </a:r>
            <a:endParaRPr lang="ru-RU" sz="20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6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86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8681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File on Christmas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1071546"/>
          <a:ext cx="8286808" cy="5615944"/>
        </p:xfrm>
        <a:graphic>
          <a:graphicData uri="http://schemas.openxmlformats.org/drawingml/2006/table">
            <a:tbl>
              <a:tblPr/>
              <a:tblGrid>
                <a:gridCol w="4286280"/>
                <a:gridCol w="4000528"/>
              </a:tblGrid>
              <a:tr h="57150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en-US" sz="1800" b="1" dirty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British people celebrate </a:t>
                      </a:r>
                      <a:r>
                        <a:rPr lang="en-US" sz="18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Christmas on                            </a:t>
                      </a:r>
                      <a:endParaRPr lang="ru-RU" sz="1800" b="1" dirty="0">
                        <a:solidFill>
                          <a:schemeClr val="tx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endParaRPr lang="en-US" sz="1200" dirty="0">
                        <a:solidFill>
                          <a:srgbClr val="444444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en-US" sz="18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Five British Christmas traditions</a:t>
                      </a:r>
                      <a:endParaRPr lang="ru-RU" sz="1800" b="1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endParaRPr lang="en-US" sz="1200" dirty="0" smtClean="0">
                        <a:solidFill>
                          <a:srgbClr val="444444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endParaRPr lang="en-US" sz="1200" dirty="0" smtClean="0">
                        <a:solidFill>
                          <a:srgbClr val="444444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endParaRPr lang="en-US" sz="1200" dirty="0">
                        <a:solidFill>
                          <a:srgbClr val="444444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8616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British traditional Christmas food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endParaRPr lang="en-US" sz="1200" dirty="0">
                        <a:solidFill>
                          <a:srgbClr val="444444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8616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en-US" sz="1800" b="1" dirty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en-US" sz="18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 very kind old man who has presents</a:t>
                      </a:r>
                      <a:endParaRPr lang="ru-RU" sz="1800" b="1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endParaRPr lang="en-US" sz="1200" dirty="0" smtClean="0">
                        <a:solidFill>
                          <a:srgbClr val="444444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endParaRPr lang="en-US" sz="1200" dirty="0">
                        <a:solidFill>
                          <a:srgbClr val="444444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38616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en-US" sz="1800" b="1" dirty="0">
                          <a:solidFill>
                            <a:schemeClr val="tx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Russian people celebrate </a:t>
                      </a:r>
                      <a:r>
                        <a:rPr lang="en-US" sz="1800" b="1" dirty="0" smtClean="0">
                          <a:solidFill>
                            <a:schemeClr val="tx2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Christmas on</a:t>
                      </a:r>
                      <a:endParaRPr lang="ru-RU" sz="1800" b="1" dirty="0">
                        <a:solidFill>
                          <a:schemeClr val="tx2">
                            <a:lumMod val="2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endParaRPr lang="en-US" sz="1200" dirty="0">
                        <a:solidFill>
                          <a:schemeClr val="tx2">
                            <a:lumMod val="2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616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en-US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“</a:t>
                      </a:r>
                      <a:r>
                        <a:rPr lang="en-US" sz="18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Kolyadki</a:t>
                      </a:r>
                      <a:r>
                        <a:rPr lang="en-US" sz="18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”  and carols are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endParaRPr lang="en-US" sz="1200" dirty="0">
                        <a:solidFill>
                          <a:srgbClr val="444444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38616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en-US" sz="1800" b="1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An evergreen tree with </a:t>
                      </a:r>
                      <a:r>
                        <a:rPr lang="en-US" sz="1800" b="1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lights,tinsels,toys</a:t>
                      </a:r>
                      <a:endParaRPr lang="ru-RU" sz="1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endParaRPr lang="en-US" sz="12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38616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en-US" sz="1800" b="1" dirty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In Australia Christmas is celebrated in </a:t>
                      </a:r>
                      <a:endParaRPr lang="ru-RU" sz="1800" b="1" dirty="0">
                        <a:solidFill>
                          <a:schemeClr val="tx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endParaRPr lang="en-US" sz="1200" dirty="0">
                        <a:solidFill>
                          <a:srgbClr val="444444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8616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en-US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British children hang stockings on the</a:t>
                      </a:r>
                      <a:endParaRPr lang="ru-RU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endParaRPr lang="en-US" sz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8616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en-US" sz="1800" b="1" dirty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en-US" sz="18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Scottish people call New </a:t>
                      </a:r>
                      <a:r>
                        <a:rPr lang="en-US" sz="18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Year’s </a:t>
                      </a:r>
                      <a:r>
                        <a:rPr lang="en-US" sz="18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Eve</a:t>
                      </a:r>
                      <a:endParaRPr lang="ru-RU" sz="1800" b="1" dirty="0">
                        <a:solidFill>
                          <a:schemeClr val="bg2">
                            <a:lumMod val="7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endParaRPr lang="en-US" sz="1200" dirty="0">
                        <a:solidFill>
                          <a:srgbClr val="444444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8616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en-US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The presents for all the family are</a:t>
                      </a:r>
                      <a:endParaRPr lang="ru-RU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endParaRPr lang="en-US" sz="120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444444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the Christmas File.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2066" y="1071546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the 25</a:t>
            </a:r>
            <a:r>
              <a:rPr lang="en-US" b="1" baseline="30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of December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57752" y="1643050"/>
            <a:ext cx="3929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Sing carols, decorate Christmas tree, eat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Chr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/pudding and 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turkey,send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Chr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/cards, give each other presents  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4876" y="2714620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Christmas pudding ,turkey, mince pies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6314" y="3071810"/>
            <a:ext cx="400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Father Christmas, Santa Claus, </a:t>
            </a:r>
            <a:r>
              <a:rPr lang="en-US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Ded</a:t>
            </a:r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Moroz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628" y="3857628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7</a:t>
            </a:r>
            <a:r>
              <a:rPr lang="en-US" b="1" baseline="30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of January</a:t>
            </a:r>
            <a:endParaRPr lang="ru-RU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3504" y="4214818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Christmas songs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3504" y="4643446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Christmas tree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72066" y="5000636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summer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72066" y="5500702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fireplace</a:t>
            </a:r>
            <a:endParaRPr lang="ru-RU" b="1" dirty="0">
              <a:solidFill>
                <a:schemeClr val="tx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43504" y="5857892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Hogmanay</a:t>
            </a:r>
            <a:endParaRPr lang="ru-RU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72066" y="6143644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under the Christmas tree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Complete the pairs of  words and write them on your sheets:</a:t>
            </a:r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634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deco      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sents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stoc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cker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tin          ration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christ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en-US" sz="4000" b="0" i="0" u="none" strike="noStrike" cap="none" normalizeH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place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pre         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fire         king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cra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kumimoji="0" lang="en-US" sz="4000" b="0" i="0" u="none" strike="noStrike" cap="none" normalizeH="0" baseline="0" dirty="0" err="1" smtClean="0">
                <a:ln>
                  <a:noFill/>
                </a:ln>
                <a:solidFill>
                  <a:schemeClr val="accent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mas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00826" y="1841242"/>
            <a:ext cx="242889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decoration</a:t>
            </a:r>
          </a:p>
          <a:p>
            <a:r>
              <a:rPr lang="en-US" sz="4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stocking</a:t>
            </a:r>
          </a:p>
          <a:p>
            <a:r>
              <a:rPr lang="en-US" sz="4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tinsel</a:t>
            </a:r>
          </a:p>
          <a:p>
            <a:r>
              <a:rPr lang="en-US" sz="4000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christmas</a:t>
            </a:r>
            <a:endParaRPr lang="en-US" sz="4000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presents</a:t>
            </a:r>
          </a:p>
          <a:p>
            <a:r>
              <a:rPr lang="en-US" sz="4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fireplace</a:t>
            </a:r>
          </a:p>
          <a:p>
            <a:r>
              <a:rPr lang="en-US" sz="4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cracker</a:t>
            </a:r>
          </a:p>
          <a:p>
            <a:endParaRPr lang="ru-RU" sz="40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16038667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9058" y="1571612"/>
            <a:ext cx="2057401" cy="3143255"/>
          </a:xfrm>
          <a:prstGeom prst="rect">
            <a:avLst/>
          </a:prstGeom>
        </p:spPr>
      </p:pic>
      <p:pic>
        <p:nvPicPr>
          <p:cNvPr id="8" name="Содержимое 31" descr="955610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3306" y="4486268"/>
            <a:ext cx="2357454" cy="2371732"/>
          </a:xfrm>
          <a:prstGeom prst="rect">
            <a:avLst/>
          </a:prstGeom>
        </p:spPr>
      </p:pic>
      <p:pic>
        <p:nvPicPr>
          <p:cNvPr id="9" name="Picture 5" descr="merrychristmas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14356"/>
            <a:ext cx="1428750" cy="1304925"/>
          </a:xfrm>
          <a:prstGeom prst="rect">
            <a:avLst/>
          </a:prstGeom>
          <a:noFill/>
        </p:spPr>
      </p:pic>
      <p:pic>
        <p:nvPicPr>
          <p:cNvPr id="10" name="Рисунок 9" descr="e44b1c3ef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500166" y="500043"/>
            <a:ext cx="5857916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What can you see in this picture?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2428860" y="5643579"/>
            <a:ext cx="5286412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What are these people doing?  </a:t>
            </a:r>
            <a:endParaRPr lang="ru-RU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3929058" y="1785926"/>
            <a:ext cx="4786314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Why is this tree decorated?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85786" y="2000240"/>
            <a:ext cx="80010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3600" dirty="0" smtClean="0"/>
              <a:t>Do a project about Christmas party</a:t>
            </a:r>
          </a:p>
          <a:p>
            <a:r>
              <a:rPr lang="en-US" sz="3600" dirty="0" smtClean="0"/>
              <a:t> </a:t>
            </a:r>
            <a:r>
              <a:rPr lang="en-US" sz="3600" dirty="0" smtClean="0"/>
              <a:t> at school;</a:t>
            </a:r>
          </a:p>
          <a:p>
            <a:pPr>
              <a:buFont typeface="Arial" charset="0"/>
              <a:buChar char="•"/>
            </a:pPr>
            <a:endParaRPr lang="en-US" sz="3600" dirty="0" smtClean="0"/>
          </a:p>
          <a:p>
            <a:pPr>
              <a:buFont typeface="Arial" charset="0"/>
              <a:buChar char="•"/>
            </a:pPr>
            <a:endParaRPr lang="en-US" sz="3600" dirty="0" smtClean="0"/>
          </a:p>
          <a:p>
            <a:r>
              <a:rPr lang="en-US" sz="3600" dirty="0" smtClean="0"/>
              <a:t> </a:t>
            </a:r>
          </a:p>
          <a:p>
            <a:endParaRPr lang="en-US" sz="3600" dirty="0" smtClean="0"/>
          </a:p>
          <a:p>
            <a:endParaRPr lang="ru-RU" sz="36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4" descr="Безымян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14348" y="1142984"/>
            <a:ext cx="735811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Did you like today’s lesson?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What did you like most of all?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What was difficult for you?</a:t>
            </a:r>
            <a:endParaRPr lang="ru-RU" sz="2800" b="1" dirty="0" smtClean="0"/>
          </a:p>
          <a:p>
            <a:endParaRPr lang="ru-RU" sz="2800" b="1" dirty="0" smtClean="0"/>
          </a:p>
          <a:p>
            <a:r>
              <a:rPr lang="en-US" sz="2800" b="1" dirty="0" smtClean="0"/>
              <a:t>How can you mark your and partner’s work?</a:t>
            </a:r>
          </a:p>
          <a:p>
            <a:endParaRPr lang="en-US" sz="2800" b="1" dirty="0" smtClean="0"/>
          </a:p>
          <a:p>
            <a:r>
              <a:rPr lang="en-US" sz="2800" b="1" dirty="0" smtClean="0"/>
              <a:t>What will you do for your homework?   </a:t>
            </a:r>
            <a:endParaRPr lang="ru-RU" sz="2800" b="1" dirty="0" smtClean="0"/>
          </a:p>
          <a:p>
            <a:endParaRPr lang="ru-RU" sz="2800" b="1" dirty="0" smtClean="0"/>
          </a:p>
          <a:p>
            <a:endParaRPr lang="ru-RU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650b1b9603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1480"/>
            <a:ext cx="8215338" cy="5959475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1968" y="5715000"/>
            <a:ext cx="4572032" cy="11430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Monotype Corsiva" pitchFamily="66" charset="0"/>
              </a:rPr>
              <a:t>Good-bye!</a:t>
            </a:r>
            <a:endParaRPr lang="ru-RU" sz="4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71604" y="357166"/>
            <a:ext cx="635798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Monotype Corsiva" pitchFamily="66" charset="0"/>
              </a:rPr>
              <a:t>Merry Christmas and</a:t>
            </a:r>
            <a:br>
              <a:rPr lang="en-US" sz="44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en-US" sz="4400" b="1" dirty="0" smtClean="0">
                <a:solidFill>
                  <a:srgbClr val="FF0000"/>
                </a:solidFill>
                <a:latin typeface="Monotype Corsiva" pitchFamily="66" charset="0"/>
              </a:rPr>
              <a:t>Happy New Year to you!</a:t>
            </a:r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endParaRPr lang="ru-RU" sz="4400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65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9144000" cy="68044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74638"/>
            <a:ext cx="4857784" cy="796908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Monotype Corsiva" pitchFamily="66" charset="0"/>
              </a:rPr>
              <a:t>Christmas symbols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32" name="Содержимое 31" descr="9556107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643174" y="3357562"/>
            <a:ext cx="2214578" cy="2371732"/>
          </a:xfrm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5357826"/>
            <a:ext cx="1500198" cy="121444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4071942"/>
            <a:ext cx="1076322" cy="1714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7572396" y="1142984"/>
            <a:ext cx="1000132" cy="50006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wreath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357818" y="4857760"/>
            <a:ext cx="1000132" cy="64294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reindeer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071670" y="1142984"/>
            <a:ext cx="914400" cy="50006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bell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71538" y="5643578"/>
            <a:ext cx="1000132" cy="41435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stocking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285984" y="2786058"/>
            <a:ext cx="1285884" cy="571504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fireplace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071802" y="5500702"/>
            <a:ext cx="1500198" cy="62864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Santa Claus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4" name="Рисунок 23" descr="HOXmasB022advent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00430" y="1285860"/>
            <a:ext cx="1643074" cy="1328742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3500430" y="2571744"/>
            <a:ext cx="1214446" cy="35719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candle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215074" y="5643578"/>
            <a:ext cx="785818" cy="42862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gift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9" name="Рисунок 28" descr="_home_bitteam_www_site1_public_html_uploads_gallery_1196970227_tn_gallery_8_47_4601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034" y="2428868"/>
            <a:ext cx="1571636" cy="1143008"/>
          </a:xfrm>
          <a:prstGeom prst="rect">
            <a:avLst/>
          </a:prstGeom>
        </p:spPr>
      </p:pic>
      <p:pic>
        <p:nvPicPr>
          <p:cNvPr id="30" name="Рисунок 29" descr="3.116784536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00628" y="3000372"/>
            <a:ext cx="1547810" cy="1714512"/>
          </a:xfrm>
          <a:prstGeom prst="rect">
            <a:avLst/>
          </a:prstGeom>
        </p:spPr>
      </p:pic>
      <p:pic>
        <p:nvPicPr>
          <p:cNvPr id="33" name="Рисунок 32" descr="16246bae2512x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857884" y="500042"/>
            <a:ext cx="1500198" cy="1666876"/>
          </a:xfrm>
          <a:prstGeom prst="rect">
            <a:avLst/>
          </a:prstGeom>
        </p:spPr>
      </p:pic>
      <p:pic>
        <p:nvPicPr>
          <p:cNvPr id="34" name="Рисунок 33" descr="2b43a18ef5bex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00034" y="928670"/>
            <a:ext cx="1362075" cy="1285874"/>
          </a:xfrm>
          <a:prstGeom prst="rect">
            <a:avLst/>
          </a:prstGeom>
        </p:spPr>
      </p:pic>
      <p:pic>
        <p:nvPicPr>
          <p:cNvPr id="36" name="Рисунок 35" descr="160386672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072330" y="2143116"/>
            <a:ext cx="1700211" cy="2786081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072330" y="4572008"/>
            <a:ext cx="1714512" cy="3693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Christmas tree</a:t>
            </a:r>
            <a:endParaRPr lang="ru-RU" b="1" i="1" dirty="0">
              <a:solidFill>
                <a:schemeClr val="accent5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43108" y="6143645"/>
            <a:ext cx="5072098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H</a:t>
            </a:r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</a:rPr>
              <a:t>You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  did your homework, didn’t you?  </a:t>
            </a:r>
            <a:endParaRPr lang="ru-RU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5" grpId="0" animBg="1"/>
      <p:bldP spid="26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44b1c3ef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00240"/>
            <a:ext cx="9001156" cy="1857388"/>
          </a:xfrm>
        </p:spPr>
        <p:txBody>
          <a:bodyPr>
            <a:normAutofit fontScale="90000"/>
          </a:bodyPr>
          <a:lstStyle/>
          <a:p>
            <a:r>
              <a:rPr lang="en-US" sz="72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en-US" sz="7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en-US" sz="72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en-US" sz="7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en-US" sz="7200" b="1" dirty="0" smtClean="0">
                <a:solidFill>
                  <a:srgbClr val="FF0000"/>
                </a:solidFill>
                <a:latin typeface="Monotype Corsiva" pitchFamily="66" charset="0"/>
              </a:rPr>
              <a:t>Merry Christmas!</a:t>
            </a:r>
            <a:br>
              <a:rPr lang="en-US" sz="7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en-US" sz="7200" b="1" dirty="0" smtClean="0">
                <a:solidFill>
                  <a:srgbClr val="FF0000"/>
                </a:solidFill>
                <a:latin typeface="Monotype Corsiva" pitchFamily="66" charset="0"/>
              </a:rPr>
              <a:t>Happy New Year!</a:t>
            </a:r>
            <a:r>
              <a:rPr lang="ru-RU" sz="72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endParaRPr lang="ru-RU" sz="7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5411450"/>
            <a:ext cx="7858180" cy="14465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What do you think what you will practice in and why? 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1643042" y="785794"/>
            <a:ext cx="62151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i="1" dirty="0" smtClean="0"/>
              <a:t>So our theme is:</a:t>
            </a:r>
            <a:endParaRPr lang="ru-RU" sz="5400" b="1" i="1" dirty="0"/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" descr="гиф рождество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0"/>
            <a:ext cx="6192837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9" descr="идущий санта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3571876"/>
            <a:ext cx="2285984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20" descr="3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07150" y="1143000"/>
            <a:ext cx="273685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Rectangle 22"/>
          <p:cNvSpPr>
            <a:spLocks noGrp="1" noChangeArrowheads="1"/>
          </p:cNvSpPr>
          <p:nvPr>
            <p:ph type="body" idx="1"/>
          </p:nvPr>
        </p:nvSpPr>
        <p:spPr>
          <a:xfrm>
            <a:off x="250825" y="1989138"/>
            <a:ext cx="8229600" cy="4237037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5400" dirty="0" smtClean="0">
                <a:latin typeface="Monotype Corsiva" pitchFamily="66" charset="0"/>
              </a:rPr>
              <a:t>We wish you a Merry Christmas</a:t>
            </a:r>
            <a:endParaRPr lang="ru-RU" sz="5400" dirty="0" smtClean="0">
              <a:latin typeface="Monotype Corsiva" pitchFamily="66" charset="0"/>
            </a:endParaRPr>
          </a:p>
          <a:p>
            <a:pPr eaLnBrk="1" hangingPunct="1">
              <a:buFontTx/>
              <a:buNone/>
            </a:pPr>
            <a:r>
              <a:rPr lang="en-US" sz="5400" dirty="0" smtClean="0">
                <a:latin typeface="Monotype Corsiva" pitchFamily="66" charset="0"/>
              </a:rPr>
              <a:t>We wish you a Merry Christmas </a:t>
            </a:r>
            <a:endParaRPr lang="ru-RU" sz="5400" dirty="0" smtClean="0">
              <a:latin typeface="Monotype Corsiva" pitchFamily="66" charset="0"/>
            </a:endParaRPr>
          </a:p>
          <a:p>
            <a:pPr eaLnBrk="1" hangingPunct="1">
              <a:buFontTx/>
              <a:buNone/>
            </a:pPr>
            <a:r>
              <a:rPr lang="en-US" sz="5400" dirty="0" smtClean="0">
                <a:latin typeface="Monotype Corsiva" pitchFamily="66" charset="0"/>
              </a:rPr>
              <a:t>We wish you a Merry Christmas</a:t>
            </a:r>
          </a:p>
          <a:p>
            <a:pPr eaLnBrk="1" hangingPunct="1">
              <a:buFontTx/>
              <a:buNone/>
            </a:pPr>
            <a:r>
              <a:rPr lang="en-US" sz="5400" dirty="0" smtClean="0">
                <a:latin typeface="Monotype Corsiva" pitchFamily="66" charset="0"/>
              </a:rPr>
              <a:t>And a Happy New Year</a:t>
            </a:r>
            <a:r>
              <a:rPr lang="en-US" dirty="0" smtClean="0">
                <a:latin typeface="Monotype Corsiva" pitchFamily="66" charset="0"/>
              </a:rPr>
              <a:t>!</a:t>
            </a:r>
          </a:p>
        </p:txBody>
      </p:sp>
      <p:pic>
        <p:nvPicPr>
          <p:cNvPr id="11287" name="wewish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-304800" y="9810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)">
                                      <p:cBhvr>
                                        <p:cTn id="6" dur="64246" fill="hold"/>
                                        <p:tgtEl>
                                          <p:spTgt spid="112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8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 descr="санта для викторины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52413" y="0"/>
            <a:ext cx="63007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7"/>
          <p:cNvSpPr txBox="1">
            <a:spLocks noChangeArrowheads="1"/>
          </p:cNvSpPr>
          <p:nvPr/>
        </p:nvSpPr>
        <p:spPr bwMode="auto">
          <a:xfrm>
            <a:off x="4067175" y="1484313"/>
            <a:ext cx="5076825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 dirty="0">
                <a:latin typeface="Monotype Corsiva" pitchFamily="66" charset="0"/>
              </a:rPr>
              <a:t>The origin of Santa Claus begins in</a:t>
            </a:r>
          </a:p>
          <a:p>
            <a:pPr algn="ctr"/>
            <a:r>
              <a:rPr lang="en-US" sz="3600" b="1" dirty="0">
                <a:latin typeface="Monotype Corsiva" pitchFamily="66" charset="0"/>
              </a:rPr>
              <a:t>the 4</a:t>
            </a:r>
            <a:r>
              <a:rPr lang="en-US" sz="3600" b="1" baseline="30000" dirty="0">
                <a:latin typeface="Monotype Corsiva" pitchFamily="66" charset="0"/>
              </a:rPr>
              <a:t>th</a:t>
            </a:r>
            <a:r>
              <a:rPr lang="en-US" sz="3600" b="1" dirty="0">
                <a:latin typeface="Monotype Corsiva" pitchFamily="66" charset="0"/>
              </a:rPr>
              <a:t> century with Saint Nicolas.</a:t>
            </a:r>
          </a:p>
          <a:p>
            <a:pPr algn="ctr"/>
            <a:r>
              <a:rPr lang="en-US" sz="3600" b="1" dirty="0">
                <a:latin typeface="Monotype Corsiva" pitchFamily="66" charset="0"/>
              </a:rPr>
              <a:t>He was a very kind man and he </a:t>
            </a:r>
          </a:p>
          <a:p>
            <a:pPr algn="ctr"/>
            <a:r>
              <a:rPr lang="en-US" sz="3600" b="1" dirty="0">
                <a:latin typeface="Monotype Corsiva" pitchFamily="66" charset="0"/>
              </a:rPr>
              <a:t>loved children very much.</a:t>
            </a:r>
          </a:p>
          <a:p>
            <a:pPr algn="ctr"/>
            <a:r>
              <a:rPr lang="en-US" sz="3600" b="1" dirty="0">
                <a:latin typeface="Monotype Corsiva" pitchFamily="66" charset="0"/>
              </a:rPr>
              <a:t>He was their patron. </a:t>
            </a:r>
          </a:p>
          <a:p>
            <a:r>
              <a:rPr lang="en-US" sz="3600" b="1" dirty="0">
                <a:latin typeface="Monotype Corsiva" pitchFamily="66" charset="0"/>
              </a:rPr>
              <a:t>.</a:t>
            </a:r>
            <a:endParaRPr lang="ru-RU" sz="3600" b="1" dirty="0">
              <a:latin typeface="Monotype Corsiva" pitchFamily="66" charset="0"/>
            </a:endParaRPr>
          </a:p>
        </p:txBody>
      </p:sp>
      <p:sp>
        <p:nvSpPr>
          <p:cNvPr id="31752" name="WordArt 8"/>
          <p:cNvSpPr>
            <a:spLocks noChangeArrowheads="1" noChangeShapeType="1" noTextEdit="1"/>
          </p:cNvSpPr>
          <p:nvPr/>
        </p:nvSpPr>
        <p:spPr bwMode="auto">
          <a:xfrm>
            <a:off x="4356100" y="188913"/>
            <a:ext cx="4427538" cy="931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Santa Claus</a:t>
            </a:r>
            <a:endParaRPr lang="ru-RU" sz="3600" kern="10" dirty="0">
              <a:ln w="19050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FF"/>
                  </a:gs>
                  <a:gs pos="100000">
                    <a:srgbClr val="FF3300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3175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5"/>
          <p:cNvSpPr>
            <a:spLocks noChangeArrowheads="1" noChangeShapeType="1" noTextEdit="1"/>
          </p:cNvSpPr>
          <p:nvPr/>
        </p:nvSpPr>
        <p:spPr bwMode="auto">
          <a:xfrm>
            <a:off x="2124075" y="333375"/>
            <a:ext cx="5040313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 dirty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Christmas Tree</a:t>
            </a:r>
            <a:endParaRPr lang="ru-RU" sz="3600" kern="10" spc="-360" dirty="0">
              <a:ln w="12700">
                <a:solidFill>
                  <a:srgbClr val="FFFF00"/>
                </a:solidFill>
                <a:round/>
                <a:headEnd/>
                <a:tailEnd/>
              </a:ln>
              <a:solidFill>
                <a:srgbClr val="FF33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pic>
        <p:nvPicPr>
          <p:cNvPr id="21507" name="Picture 9" descr="decortre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557338"/>
            <a:ext cx="3506788" cy="486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10"/>
          <p:cNvSpPr txBox="1">
            <a:spLocks noChangeArrowheads="1"/>
          </p:cNvSpPr>
          <p:nvPr/>
        </p:nvSpPr>
        <p:spPr bwMode="auto">
          <a:xfrm>
            <a:off x="3059113" y="1125538"/>
            <a:ext cx="6084887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5600" b="1" dirty="0">
                <a:solidFill>
                  <a:srgbClr val="006600"/>
                </a:solidFill>
                <a:latin typeface="Monotype Corsiva" pitchFamily="66" charset="0"/>
              </a:rPr>
              <a:t>Christmas Tree is another </a:t>
            </a:r>
          </a:p>
          <a:p>
            <a:pPr algn="ctr"/>
            <a:r>
              <a:rPr lang="en-US" sz="5600" b="1" dirty="0">
                <a:solidFill>
                  <a:srgbClr val="006600"/>
                </a:solidFill>
                <a:latin typeface="Monotype Corsiva" pitchFamily="66" charset="0"/>
              </a:rPr>
              <a:t>Symbol of Christmas. </a:t>
            </a:r>
            <a:endParaRPr lang="ru-RU" sz="5600" b="1" dirty="0">
              <a:solidFill>
                <a:srgbClr val="006600"/>
              </a:solidFill>
              <a:latin typeface="Monotype Corsiva" pitchFamily="66" charset="0"/>
            </a:endParaRPr>
          </a:p>
          <a:p>
            <a:pPr algn="ctr"/>
            <a:r>
              <a:rPr lang="en-US" sz="5600" b="1" dirty="0">
                <a:solidFill>
                  <a:srgbClr val="006600"/>
                </a:solidFill>
                <a:latin typeface="Monotype Corsiva" pitchFamily="66" charset="0"/>
              </a:rPr>
              <a:t>There </a:t>
            </a:r>
          </a:p>
          <a:p>
            <a:pPr algn="ctr"/>
            <a:r>
              <a:rPr lang="en-US" sz="5600" b="1" dirty="0">
                <a:solidFill>
                  <a:srgbClr val="006600"/>
                </a:solidFill>
                <a:latin typeface="Monotype Corsiva" pitchFamily="66" charset="0"/>
              </a:rPr>
              <a:t>Are many legends about it</a:t>
            </a:r>
            <a:r>
              <a:rPr lang="en-US" sz="5600" b="1" dirty="0">
                <a:latin typeface="Monotype Corsiva" pitchFamily="66" charset="0"/>
              </a:rPr>
              <a:t>.</a:t>
            </a:r>
            <a:endParaRPr lang="ru-RU" sz="56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250825" y="836613"/>
            <a:ext cx="4592638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>
                <a:solidFill>
                  <a:srgbClr val="CC0000"/>
                </a:solidFill>
                <a:latin typeface="Monotype Corsiva" pitchFamily="66" charset="0"/>
              </a:rPr>
              <a:t>Christmas tree, Christmas tree</a:t>
            </a:r>
          </a:p>
          <a:p>
            <a:pPr algn="ctr"/>
            <a:r>
              <a:rPr lang="en-US" sz="4000">
                <a:solidFill>
                  <a:srgbClr val="CC0000"/>
                </a:solidFill>
                <a:latin typeface="Monotype Corsiva" pitchFamily="66" charset="0"/>
              </a:rPr>
              <a:t>What is there under the tree?</a:t>
            </a:r>
          </a:p>
          <a:p>
            <a:pPr algn="ctr"/>
            <a:r>
              <a:rPr lang="en-US" sz="4000">
                <a:solidFill>
                  <a:srgbClr val="CC0000"/>
                </a:solidFill>
                <a:latin typeface="Monotype Corsiva" pitchFamily="66" charset="0"/>
              </a:rPr>
              <a:t>Presents, candles, coloured lights</a:t>
            </a:r>
          </a:p>
          <a:p>
            <a:pPr algn="ctr"/>
            <a:r>
              <a:rPr lang="en-US" sz="4000">
                <a:solidFill>
                  <a:srgbClr val="CC0000"/>
                </a:solidFill>
                <a:latin typeface="Monotype Corsiva" pitchFamily="66" charset="0"/>
              </a:rPr>
              <a:t>Always make the children smile.</a:t>
            </a:r>
            <a:r>
              <a:rPr lang="en-US" sz="2400">
                <a:solidFill>
                  <a:srgbClr val="CC0000"/>
                </a:solidFill>
                <a:latin typeface="Monotype Corsiva" pitchFamily="66" charset="0"/>
              </a:rPr>
              <a:t> </a:t>
            </a:r>
            <a:endParaRPr lang="ru-RU" sz="2400">
              <a:solidFill>
                <a:srgbClr val="CC0000"/>
              </a:solidFill>
              <a:latin typeface="Monotype Corsiva" pitchFamily="66" charset="0"/>
            </a:endParaRPr>
          </a:p>
        </p:txBody>
      </p:sp>
      <p:pic>
        <p:nvPicPr>
          <p:cNvPr id="7172" name="Picture 4" descr="ёл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0"/>
            <a:ext cx="4140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 descr="квартир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1445</TotalTime>
  <Words>770</Words>
  <Application>Microsoft Office PowerPoint</Application>
  <PresentationFormat>Экран (4:3)</PresentationFormat>
  <Paragraphs>166</Paragraphs>
  <Slides>22</Slides>
  <Notes>2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 Complete the pairs of  words and write them on your sheets: </vt:lpstr>
      <vt:lpstr>Christmas symbols</vt:lpstr>
      <vt:lpstr>  Merry Christmas! Happy New Year!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 Christmas Day</vt:lpstr>
      <vt:lpstr>  Christmas Day</vt:lpstr>
      <vt:lpstr>Listen and match the countries and the dishes: 1. Britain   2. Australia  3. Canada and the USA  4. Germany </vt:lpstr>
      <vt:lpstr>Christmas traditions</vt:lpstr>
      <vt:lpstr> Put the words in the right order : 1. Santa Claus, is, a letter, to, the girl, writing. 2. is, Christmas, all, dinner, the family, having. 3. the gift, is, granny, giving. 4. TV, are, watching, in the evening, children. </vt:lpstr>
      <vt:lpstr> Put the words in the right order : 1. The girl is writing a letter to Santa Claus. 2. All the family is having Christmas dinner. 3. Granny is giving the gift. 4. Children are watching TV in the evening. </vt:lpstr>
      <vt:lpstr>A day or two ago  I thought I'd take a ride,  And soon Miss Fanny Bright  Was seated by my side.  The horse was lean and lank  Misfortune seemed his lot,  He got into a drifted bank  And then we got up set. </vt:lpstr>
      <vt:lpstr>File on Christmas</vt:lpstr>
      <vt:lpstr>Homework</vt:lpstr>
      <vt:lpstr>Слайд 21</vt:lpstr>
      <vt:lpstr>Good-bye!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173</cp:revision>
  <dcterms:modified xsi:type="dcterms:W3CDTF">2015-02-24T11:40:39Z</dcterms:modified>
</cp:coreProperties>
</file>