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77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4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048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2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440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5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996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55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72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88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302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87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9F965-5DC2-4788-A481-B02C3DE59B6D}" type="datetimeFigureOut">
              <a:rPr lang="ru-RU" smtClean="0"/>
              <a:t>15.10.2016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B8920-C5DD-4657-8FDE-008216EDA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361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audio" Target="../media/media1.mp3"/><Relationship Id="rId16" Type="http://schemas.openxmlformats.org/officeDocument/2006/relationships/image" Target="../media/image9.jpeg"/><Relationship Id="rId1" Type="http://schemas.microsoft.com/office/2007/relationships/media" Target="../media/media1.mp3"/><Relationship Id="rId6" Type="http://schemas.openxmlformats.org/officeDocument/2006/relationships/slide" Target="slide3.xml"/><Relationship Id="rId11" Type="http://schemas.openxmlformats.org/officeDocument/2006/relationships/image" Target="../media/image6.png"/><Relationship Id="rId5" Type="http://schemas.openxmlformats.org/officeDocument/2006/relationships/image" Target="../media/image3.jpeg"/><Relationship Id="rId15" Type="http://schemas.openxmlformats.org/officeDocument/2006/relationships/image" Target="../media/image8.png"/><Relationship Id="rId10" Type="http://schemas.openxmlformats.org/officeDocument/2006/relationships/slide" Target="slide7.xml"/><Relationship Id="rId19" Type="http://schemas.openxmlformats.org/officeDocument/2006/relationships/slide" Target="slide22.xml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russights.ru/post_1339540227.html" TargetMode="External"/><Relationship Id="rId2" Type="http://schemas.openxmlformats.org/officeDocument/2006/relationships/hyperlink" Target="http://www.prohorovskoe-pole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utraveller.ru/place/50134" TargetMode="External"/><Relationship Id="rId5" Type="http://schemas.openxmlformats.org/officeDocument/2006/relationships/hyperlink" Target="https://yandex.ru/images/" TargetMode="External"/><Relationship Id="rId4" Type="http://schemas.openxmlformats.org/officeDocument/2006/relationships/hyperlink" Target="http://yandex.ru/video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92087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МОУ «</a:t>
            </a:r>
            <a:r>
              <a:rPr lang="ru-RU" sz="1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Ракитянская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№3 имени Н.Н. </a:t>
            </a:r>
            <a:r>
              <a:rPr lang="ru-RU" sz="1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Федутенко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Ракитянского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района Белгородской области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908720"/>
            <a:ext cx="8136904" cy="5688632"/>
          </a:xfrm>
        </p:spPr>
        <p:txBody>
          <a:bodyPr>
            <a:normAutofit fontScale="92500" lnSpcReduction="10000"/>
          </a:bodyPr>
          <a:lstStyle/>
          <a:p>
            <a:r>
              <a:rPr lang="ru-RU" sz="6600" dirty="0" smtClean="0">
                <a:solidFill>
                  <a:srgbClr val="C00000"/>
                </a:solidFill>
                <a:latin typeface="a_MachinaNovaGr" pitchFamily="82" charset="-52"/>
              </a:rPr>
              <a:t>Проект «ВИРТУАЛЬНАЯ экскурсия «Третье </a:t>
            </a:r>
            <a:r>
              <a:rPr lang="ru-RU" sz="6600" dirty="0" smtClean="0">
                <a:solidFill>
                  <a:srgbClr val="C00000"/>
                </a:solidFill>
                <a:latin typeface="a_MachinaNovaGr" pitchFamily="82" charset="-52"/>
              </a:rPr>
              <a:t>ратное поле России – наша гордость и слава!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уроку окружающего мира</a:t>
            </a:r>
            <a:r>
              <a:rPr lang="en-US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Героические страницы нашей Родины»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класс</a:t>
            </a:r>
          </a:p>
          <a:p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Автор: Луценко Светлана Григорьевна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66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0" y="350657"/>
            <a:ext cx="8232916" cy="61746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2440" y="6333256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891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Культурно – исторический центр «Третье ратное поле России»</a:t>
            </a:r>
            <a:endParaRPr lang="ru-RU" dirty="0">
              <a:solidFill>
                <a:srgbClr val="C00000"/>
              </a:solidFill>
              <a:latin typeface="a_MachinaNovaGr" pitchFamily="8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50691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Культурно-исторический центр музея-заповедника является одним из лучших в регионе. В нем находятся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гостинница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50 мест с одно- и двухместными номерами, концертный зал на 120 мест и зал переговоров на 20 мест, бар, трапезная и банкетный зал. Здесь организуются выставки, фольклорные праздники, проводятся литературно-патриотические чтения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Прохоровское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поле», презентации, конференции. В здании центра размещается библиотека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Н.И.Рыжкова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711" y="2276872"/>
            <a:ext cx="3899925" cy="29249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604448" y="6453336"/>
            <a:ext cx="360040" cy="288032"/>
          </a:xfrm>
          <a:prstGeom prst="actionButtonForwardNex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99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2890664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Рядом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Центром находится скульптурная композиция «Воинам, павшим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Прохоровском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поле» (автор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Ф.Согоян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620688"/>
            <a:ext cx="4245936" cy="56612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076575"/>
            <a:ext cx="2406039" cy="32053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4" action="ppaction://hlinksldjump" highlightClick="1"/>
          </p:cNvPr>
          <p:cNvSpPr/>
          <p:nvPr/>
        </p:nvSpPr>
        <p:spPr>
          <a:xfrm>
            <a:off x="8604448" y="6453336"/>
            <a:ext cx="360040" cy="288032"/>
          </a:xfrm>
          <a:prstGeom prst="actionButtonHo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99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Музей боевой славы</a:t>
            </a:r>
            <a:r>
              <a:rPr lang="ru-RU" dirty="0">
                <a:solidFill>
                  <a:srgbClr val="C00000"/>
                </a:solidFill>
                <a:latin typeface="a_MachinaNovaGr" pitchFamily="82" charset="-52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</a:br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«</a:t>
            </a:r>
            <a:r>
              <a:rPr lang="ru-RU" dirty="0">
                <a:solidFill>
                  <a:srgbClr val="C00000"/>
                </a:solidFill>
                <a:latin typeface="a_MachinaNovaGr" pitchFamily="82" charset="-52"/>
              </a:rPr>
              <a:t>Третье ратное поле России»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Память о великих деяниях нашего народа вызвала к жизни массовое патриотическое движение. Пик его приходится на 60-70-е годы. Именно в это время по стране создаётся сеть музеев, главная тема экспозиции которых – тема военного патриотизма. С этого времени начинается и история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Прохоровского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музея. Инициаторами его создания стали Райком партии и ветераны Великой Отечественной войны, а исполнителями - учителя и школьники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Прохоровской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школы. По всей стране были разосланы сотни писем и проведена большая поисковая работа, прежде чем появилась возможность 12 июля 1970 года открыть небольшую комнату боевой и трудовой славы. Огромную работу по переписке с участниками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Прохоровского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сражения провёл заведующий отделом редакции Михаил Афанасьевич Сабельников, который всю свою жизнь посвятил увековечиванию солдатского подвига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После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посещения посёлка Главным Маршалом бронетанковых войск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Ротмистровым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Павлом Алексеевичем 17 февраля 1971 года, комната боевой славы была значительно пополнена экспонатами. Поэтому возникла необходимость в выделении под музей специального здания. Решением исполкома районного Совета от 19 октября 1972 года в посёлке был открыт музей, экспозиция которого разместилась на площади 55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кв.м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 1977 году «Музей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Прохоровского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танкового сражения» становится филиалом Белгородского областного краеведческого музея. Первым директором музея стал Игнат Николаевич Ефименко.</a:t>
            </a: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460432" y="6381328"/>
            <a:ext cx="432048" cy="288032"/>
          </a:xfrm>
          <a:prstGeom prst="actionButtonForwardNex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83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60" y="692696"/>
            <a:ext cx="8618280" cy="54726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532440" y="6525344"/>
            <a:ext cx="432048" cy="216024"/>
          </a:xfrm>
          <a:prstGeom prst="actionButtonForwardNex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3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2602632" cy="5793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40-летию боёв под Прохоровкой для музея было выделено более просторное помещение. Но уже спустя 10 лет и это помещение стало тесным. И опять ветераны выступили с инициативой строительства нового музея. Совет ветеранов выпустил обращение «Построим народный музей», которое разошлось по всей стране.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430" y="1505355"/>
            <a:ext cx="5708050" cy="37958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532440" y="6381328"/>
            <a:ext cx="504056" cy="288032"/>
          </a:xfrm>
          <a:prstGeom prst="actionButtonForwardNex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46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2026568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 мая 1995 года к 50-летию Великой Победы в новом здании Дворца культуры в соответствии с федеральной программой подготовки к юбилею Победы открылась новая экспозиция музея истории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Прохоровского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танкового сражения.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4" y="1196752"/>
            <a:ext cx="6088218" cy="40410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532440" y="6453336"/>
            <a:ext cx="504056" cy="288032"/>
          </a:xfrm>
          <a:prstGeom prst="actionButtonForwardNex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9"/>
            <a:ext cx="8219256" cy="194421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Её создатели научные сотрудники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Прохоровского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музея,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зам.директора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Белгородского областного краеведческого музея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Шатерникова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Н.И и художники-оформители Московского центра «Государственный исторический музей». Экспозиция музея разместившаяся в трёх залах, рассказывала непосредственно 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Прохоровском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сражении и истории земли, на которой произошла великая битва.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3"/>
            <a:ext cx="7050360" cy="4825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532440" y="6453336"/>
            <a:ext cx="504056" cy="288032"/>
          </a:xfrm>
          <a:prstGeom prst="actionButtonForwardNex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22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2009 году музей был награждён почётным знаком «За активную работу по патриотическому воспитанию граждан Российской Федерации». В 2009 году прошёл областной конкурс «Семь чудес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Белгородчины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».В номинации «Культурный или исторический объект» победителем признан Государственный военно-исторический музей-заповедник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Прохоровское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поле». 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60"/>
          <a:stretch/>
        </p:blipFill>
        <p:spPr bwMode="auto">
          <a:xfrm>
            <a:off x="762000" y="2204865"/>
            <a:ext cx="7620000" cy="44354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604448" y="6381328"/>
            <a:ext cx="432048" cy="360040"/>
          </a:xfrm>
          <a:prstGeom prst="actionButtonForwardNex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22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2010 году наша страна отмечала юбилейную дату – 65-летие Победы советского народа в Великой Отечественной войне. К этой дате было принято решение построить музей боевой славы Третьего ратного поля России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6840760" cy="49411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460432" y="6381328"/>
            <a:ext cx="576064" cy="360040"/>
          </a:xfrm>
          <a:prstGeom prst="actionButtonForwardNex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89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MUZYKA_SKORBI....VECHNAYA_PAMYAT...DANYA....._-_MUZYKA_VECHNOJ_DUSHI....._(iPlayer.fm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241" y="2832151"/>
            <a:ext cx="609600" cy="609600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584176" cy="22002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Скругленный прямоугольник 4">
            <a:hlinkClick r:id="rId6" action="ppaction://hlinksldjump"/>
          </p:cNvPr>
          <p:cNvSpPr/>
          <p:nvPr/>
        </p:nvSpPr>
        <p:spPr>
          <a:xfrm>
            <a:off x="349238" y="2613804"/>
            <a:ext cx="1820788" cy="7197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Звонница на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Прохоровском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поле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98"/>
          <a:stretch/>
        </p:blipFill>
        <p:spPr bwMode="auto">
          <a:xfrm>
            <a:off x="2483768" y="260648"/>
            <a:ext cx="1538931" cy="21482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Скругленный прямоугольник 5">
            <a:hlinkClick r:id="rId8" action="ppaction://hlinksldjump"/>
          </p:cNvPr>
          <p:cNvSpPr/>
          <p:nvPr/>
        </p:nvSpPr>
        <p:spPr>
          <a:xfrm>
            <a:off x="2483768" y="2559725"/>
            <a:ext cx="1620179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Воинское захоронение в хуторе Сторожевое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02" r="9361"/>
          <a:stretch/>
        </p:blipFill>
        <p:spPr bwMode="auto">
          <a:xfrm>
            <a:off x="4427984" y="260648"/>
            <a:ext cx="2111828" cy="22002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Скругленный прямоугольник 6">
            <a:hlinkClick r:id="rId10" action="ppaction://hlinksldjump"/>
          </p:cNvPr>
          <p:cNvSpPr/>
          <p:nvPr/>
        </p:nvSpPr>
        <p:spPr>
          <a:xfrm>
            <a:off x="4608004" y="2613802"/>
            <a:ext cx="1751788" cy="8279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Памятник советским танкистам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0649"/>
            <a:ext cx="1629131" cy="22002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Скругленный прямоугольник 7">
            <a:hlinkClick r:id="rId12" action="ppaction://hlinksldjump"/>
          </p:cNvPr>
          <p:cNvSpPr/>
          <p:nvPr/>
        </p:nvSpPr>
        <p:spPr>
          <a:xfrm>
            <a:off x="6804248" y="2613804"/>
            <a:ext cx="2088232" cy="8279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Памятник герою Советского союза П.И.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Штепному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26" y="3717030"/>
            <a:ext cx="1703611" cy="23076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Скругленный прямоугольник 8">
            <a:hlinkClick r:id="rId14" action="ppaction://hlinksldjump"/>
          </p:cNvPr>
          <p:cNvSpPr/>
          <p:nvPr/>
        </p:nvSpPr>
        <p:spPr>
          <a:xfrm>
            <a:off x="465888" y="6237312"/>
            <a:ext cx="170413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Колокол единения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3" r="22043" b="13421"/>
          <a:stretch/>
        </p:blipFill>
        <p:spPr bwMode="auto">
          <a:xfrm>
            <a:off x="2698595" y="3717032"/>
            <a:ext cx="1901835" cy="23076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624221" y="6165304"/>
            <a:ext cx="212423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Культурно – исторический центр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6" t="22840" r="8979" b="3607"/>
          <a:stretch/>
        </p:blipFill>
        <p:spPr bwMode="auto">
          <a:xfrm>
            <a:off x="5076056" y="3717031"/>
            <a:ext cx="1872208" cy="23076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Скругленный прямоугольник 11">
            <a:hlinkClick r:id="rId17" action="ppaction://hlinksldjump"/>
          </p:cNvPr>
          <p:cNvSpPr/>
          <p:nvPr/>
        </p:nvSpPr>
        <p:spPr>
          <a:xfrm>
            <a:off x="5076056" y="6165304"/>
            <a:ext cx="187220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Музей боевой славы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" r="8095" b="7428"/>
          <a:stretch/>
        </p:blipFill>
        <p:spPr bwMode="auto">
          <a:xfrm>
            <a:off x="7253175" y="3717032"/>
            <a:ext cx="1619766" cy="23076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Скругленный прямоугольник 13">
            <a:hlinkClick r:id="rId19" action="ppaction://hlinksldjump"/>
          </p:cNvPr>
          <p:cNvSpPr/>
          <p:nvPr/>
        </p:nvSpPr>
        <p:spPr>
          <a:xfrm>
            <a:off x="7164289" y="6237312"/>
            <a:ext cx="18722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Храм святых Перта и Павла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8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3394720" cy="62646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 мая 2010 года распахнул свои двери музей «Третье ратное поле России». Это явилось знаменательным событием не только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Белгородчины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но и всей России в целом. Введён в эксплуатацию современный музейный комплекс общей площадью 5000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кв.м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Он составляет единый архитектурный ансамбль с Петропавловским храмом и культурно-историческим центром «Третье ратное поле России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Прохоровское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поле». Архитектурной доминантой при этом остаётся храм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Первоверховных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апостолов Петра и Павла.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647" y="919606"/>
            <a:ext cx="4955727" cy="4680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460432" y="6453336"/>
            <a:ext cx="514942" cy="360040"/>
          </a:xfrm>
          <a:prstGeom prst="actionButtonForwardNex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81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центре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предмузейной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площади величественная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скульптурно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-художественная композиция «Танковое сражение под Прохоровкой. Таран». Это композиция – символ, олицетворяющая героизм советских воинов. Это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Прохоровское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сражение в миниатюре, тем не менее в полной мере передающее накал сражения.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9" b="10381"/>
          <a:stretch/>
        </p:blipFill>
        <p:spPr bwMode="auto">
          <a:xfrm>
            <a:off x="1043608" y="1916831"/>
            <a:ext cx="6552728" cy="47373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339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6180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22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Храм святых Петра и Павла</a:t>
            </a:r>
            <a:endParaRPr lang="ru-RU" dirty="0">
              <a:solidFill>
                <a:srgbClr val="C00000"/>
              </a:solidFill>
              <a:latin typeface="a_MachinaNovaGr" pitchFamily="8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3754760" cy="49294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50-летию празднования Великой Победы советского народа над фашистской Германией 3 мая 1995 года в поселке Прохоровка зазвонили колокола, разнося благую весть об открытии новой духовной святыни – храма святых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первоверховных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апостолов Петра и Павла. При огромном стечении жителей и гостей района храм освятил Патриарх Московский и всея Руси Алексий II.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8"/>
          <a:stretch/>
        </p:blipFill>
        <p:spPr bwMode="auto">
          <a:xfrm>
            <a:off x="4328090" y="1259497"/>
            <a:ext cx="4109522" cy="50405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604448" y="6309320"/>
            <a:ext cx="432048" cy="432048"/>
          </a:xfrm>
          <a:prstGeom prst="actionButtonHo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93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Интернет – источники:</a:t>
            </a:r>
            <a:endParaRPr lang="ru-RU" dirty="0">
              <a:solidFill>
                <a:srgbClr val="C00000"/>
              </a:solidFill>
              <a:latin typeface="a_MachinaNovaGr" pitchFamily="8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http://www.prohorovskoe-pole.ru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russights.ru/post_1339540227.html</a:t>
            </a:r>
            <a:endParaRPr lang="en-US" dirty="0" smtClean="0"/>
          </a:p>
          <a:p>
            <a:r>
              <a:rPr lang="en-US" dirty="0">
                <a:hlinkClick r:id="rId4"/>
              </a:rPr>
              <a:t>http://yandex.ru/video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en-US" dirty="0">
                <a:hlinkClick r:id="rId5"/>
              </a:rPr>
              <a:t>https://yandex.ru/images</a:t>
            </a:r>
            <a:r>
              <a:rPr lang="en-US" dirty="0" smtClean="0">
                <a:hlinkClick r:id="rId5"/>
              </a:rPr>
              <a:t>/</a:t>
            </a:r>
            <a:endParaRPr lang="en-US" dirty="0" smtClean="0"/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www.rutraveller.ru/place/50134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997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Памятник Победы – Звонница на </a:t>
            </a:r>
            <a:r>
              <a:rPr lang="ru-RU" dirty="0" err="1" smtClean="0">
                <a:solidFill>
                  <a:srgbClr val="C00000"/>
                </a:solidFill>
                <a:latin typeface="a_MachinaNovaGr" pitchFamily="82" charset="-52"/>
              </a:rPr>
              <a:t>Прохоровском</a:t>
            </a:r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 поле </a:t>
            </a:r>
            <a:endParaRPr lang="ru-RU" dirty="0">
              <a:solidFill>
                <a:srgbClr val="C00000"/>
              </a:solidFill>
              <a:latin typeface="a_MachinaNovaGr" pitchFamily="8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499715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Главным памятником музея-заповедника является Памятник Победы – Звонница (автор проекта - </a:t>
            </a:r>
            <a:r>
              <a:rPr lang="ru-RU" dirty="0" err="1" smtClean="0">
                <a:effectLst/>
                <a:latin typeface="Times New Roman" pitchFamily="18" charset="0"/>
                <a:cs typeface="Times New Roman" pitchFamily="18" charset="0"/>
              </a:rPr>
              <a:t>В.М.Клыков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), высотой 59 метров. Она состоит из четырех белокаменных пилонов, олицетворяющих четыре года войны.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Венчает пилоны золотая сфера - символ солнца, исторический символ Русской державы.</a:t>
            </a:r>
          </a:p>
          <a:p>
            <a:pPr marL="0" indent="0" algn="just">
              <a:buNone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Над сферой возвышается семиметровая скульптура Покрова Пресвятой Богородицы - заступницы и защитницы России. Над пилонами в круглой части из белого мрамора золотом сияют слова из Священного Писания: «Больше сея </a:t>
            </a:r>
            <a:r>
              <a:rPr lang="ru-RU" dirty="0" err="1" smtClean="0">
                <a:effectLst/>
                <a:latin typeface="Times New Roman" pitchFamily="18" charset="0"/>
                <a:cs typeface="Times New Roman" pitchFamily="18" charset="0"/>
              </a:rPr>
              <a:t>любве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effectLst/>
                <a:latin typeface="Times New Roman" pitchFamily="18" charset="0"/>
                <a:cs typeface="Times New Roman" pitchFamily="18" charset="0"/>
              </a:rPr>
              <a:t>никтоже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effectLst/>
                <a:latin typeface="Times New Roman" pitchFamily="18" charset="0"/>
                <a:cs typeface="Times New Roman" pitchFamily="18" charset="0"/>
              </a:rPr>
              <a:t>имать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, да кто душу свою положит за </a:t>
            </a:r>
            <a:r>
              <a:rPr lang="ru-RU" dirty="0" err="1" smtClean="0">
                <a:effectLst/>
                <a:latin typeface="Times New Roman" pitchFamily="18" charset="0"/>
                <a:cs typeface="Times New Roman" pitchFamily="18" charset="0"/>
              </a:rPr>
              <a:t>други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своя». У основания мраморного барабана расположен золоченный лавровый венок - символ немеркнущей славы всех павших за свое Отечество на этом поле.</a:t>
            </a:r>
          </a:p>
          <a:p>
            <a:pPr marL="0" indent="0" algn="just">
              <a:buNone/>
            </a:pPr>
            <a:r>
              <a:rPr lang="ru-RU" dirty="0" smtClean="0">
                <a:effectLst/>
              </a:rPr>
              <a:t> 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02271"/>
            <a:ext cx="2938490" cy="43029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316416" y="6453336"/>
            <a:ext cx="504056" cy="288032"/>
          </a:xfrm>
          <a:prstGeom prst="actionButtonForwardNex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03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3754760" cy="58655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Внутри Звонницы, под куполом, подвешен колокол весом 3,5 тонны. Три раза в час бьет колокол, оповещая ударами о великой роли трех ратных полей в истории России: первый звон напоминает о героях Куликова поля, избавителях Руси от монголо-татар; второй - о битве на Бородинском поле, остановившей нашествие наполеоновских войск; третий звон - память 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Прохоровском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сражении, переломившем ход войны с гитлеровской Германией.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2656"/>
            <a:ext cx="3530724" cy="59766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604448" y="6381328"/>
            <a:ext cx="432048" cy="360040"/>
          </a:xfrm>
          <a:prstGeom prst="actionButtonHo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42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Воинское захоронение в хуторе Сторожевое</a:t>
            </a:r>
            <a:endParaRPr lang="ru-RU" dirty="0">
              <a:solidFill>
                <a:srgbClr val="C00000"/>
              </a:solidFill>
              <a:latin typeface="a_MachinaNovaGr" pitchFamily="8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78112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Одно из самых крупных захоронений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Прохоровском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поле расположено в селе Сторожевое. Во время  войны здесь нашли свой вечный покой более 400 человек. Начиная с 1988 года в могилу производятся перезахоронения воинов, погибших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прохоровской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земле.  12 июля 1994 года на могиле установлен Поклонный крест, который выполнен и принесен в дар известным скульптором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В.М.Клыковым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834" y="936075"/>
            <a:ext cx="4666166" cy="592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6381328"/>
            <a:ext cx="53022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15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04" y="401858"/>
            <a:ext cx="4381500" cy="25527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6632"/>
            <a:ext cx="4408487" cy="607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79" y="3443151"/>
            <a:ext cx="4327326" cy="24341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91672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355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Памятник советским танкистам</a:t>
            </a:r>
            <a:endParaRPr lang="ru-RU" dirty="0">
              <a:solidFill>
                <a:srgbClr val="C00000"/>
              </a:solidFill>
              <a:latin typeface="a_MachinaNovaGr" pitchFamily="8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3744416" cy="511256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Сражение пол Прохоровкой в июле 1943-го длилось более недели, и победа в нем ковалась усилиями всех родов войск. Исключительное мужество и героизм проявили артиллеристы, всю тяжесть танковых атак испытали на себе пехотинцы. Но 12 июля, в кульминационный день боев, основной удар приняли на себя танкисты.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Их стойкость и самопожертвование во многом решили исход сражения. Потому и первым памятником, увековечившим подвиг героев, стала боевая машина.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2" r="9923" b="10844"/>
          <a:stretch/>
        </p:blipFill>
        <p:spPr bwMode="auto">
          <a:xfrm>
            <a:off x="4283968" y="1484784"/>
            <a:ext cx="4637315" cy="44939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4083" y="6237312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92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Памятный знак на месте подвига лейтенанта П.И. </a:t>
            </a:r>
            <a:r>
              <a:rPr lang="ru-RU" dirty="0" err="1" smtClean="0">
                <a:solidFill>
                  <a:srgbClr val="C00000"/>
                </a:solidFill>
                <a:latin typeface="a_MachinaNovaGr" pitchFamily="82" charset="-52"/>
              </a:rPr>
              <a:t>Штепного</a:t>
            </a:r>
            <a:endParaRPr lang="ru-RU" dirty="0">
              <a:solidFill>
                <a:srgbClr val="C00000"/>
              </a:solidFill>
              <a:latin typeface="a_MachinaNovaGr" pitchFamily="8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506916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излучине реки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высоте  226,6  12 июля 1943 года в противоборство с танками дивизии СС «Мертвая голова» вступили  воины взвода бронебойщиков под командованием старшего лейтенанта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П.И.Шпетного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этом бою погибли смертью храбрых все девять человек взвода ПТР, подбив семь танков противника. Их мужество оказалось сильнее 60-тонных бронированных громадин.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П.И.Шпетному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присвоено звание Героя Советского Союза посмертно.  В 1981 году на месте подвига установлен памятный знак, а в селе Прелестное бюст герою.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9"/>
          <a:stretch/>
        </p:blipFill>
        <p:spPr bwMode="auto">
          <a:xfrm>
            <a:off x="4644008" y="1556792"/>
            <a:ext cx="3904806" cy="47655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172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777" y="6423252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89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a_MachinaNovaGr" pitchFamily="82" charset="-52"/>
              </a:rPr>
              <a:t>Колокол единения</a:t>
            </a:r>
            <a:endParaRPr lang="ru-RU" dirty="0">
              <a:solidFill>
                <a:srgbClr val="C00000"/>
              </a:solidFill>
              <a:latin typeface="a_MachinaNovaGr" pitchFamily="82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003232" cy="547260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 мая 2000 года была открыта памятная ротонда «Колокол единения трех славянских братских народов». Идея создания символа единения трех братских народов принадлежит архиепископу Белгородскому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Старооскольскому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Иоанну и главе администрации Белгородской области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Е.С.Савченко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Замысел воплотили архитекторы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В.В.Перцев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В.А.Турченко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Ротонда представляет собой пятнадцатиметровое сооружение из трех арок, которые органично вписаны в круг и увенчаны куполом с православным крестом.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 куполом расположен Колокол единения трех братских народов - России, Украины и Белоруссии, на котором начертаны слова Преподобного Сергия Радонежского: «Любовью и единением спасем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На среднем поясе Колокола изображены четыре иконы: Святая Троица Андрея Рублева, преподобного Сергия Радонежского, равноапостольного князя Владимира, преподобной Евфросинии Полоцкой.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093296"/>
            <a:ext cx="530225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2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357</TotalTime>
  <Words>1205</Words>
  <Application>Microsoft Office PowerPoint</Application>
  <PresentationFormat>Экран (4:3)</PresentationFormat>
  <Paragraphs>57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МОУ «Ракитянская средняя общеобразовательная школа №3 имени Н.Н. Федутенко» Ракитянского района Белгородской области</vt:lpstr>
      <vt:lpstr>Презентация PowerPoint</vt:lpstr>
      <vt:lpstr>Памятник Победы – Звонница на Прохоровском поле </vt:lpstr>
      <vt:lpstr>Презентация PowerPoint</vt:lpstr>
      <vt:lpstr>Воинское захоронение в хуторе Сторожевое</vt:lpstr>
      <vt:lpstr>Презентация PowerPoint</vt:lpstr>
      <vt:lpstr>Памятник советским танкистам</vt:lpstr>
      <vt:lpstr>Памятный знак на месте подвига лейтенанта П.И. Штепного</vt:lpstr>
      <vt:lpstr>Колокол единения</vt:lpstr>
      <vt:lpstr>Презентация PowerPoint</vt:lpstr>
      <vt:lpstr>Культурно – исторический центр «Третье ратное поле России»</vt:lpstr>
      <vt:lpstr>Презентация PowerPoint</vt:lpstr>
      <vt:lpstr>Музей боевой славы  «Третье ратное поле России»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центре предмузейной площади величественная скульптурно-художественная композиция «Танковое сражение под Прохоровкой. Таран». Это композиция – символ, олицетворяющая героизм советских воинов. Это - Прохоровское сражение в миниатюре, тем не менее в полной мере передающее накал сражения.</vt:lpstr>
      <vt:lpstr>Храм святых Петра и Павла</vt:lpstr>
      <vt:lpstr>Интернет – источники: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МОУ «Ракитянская средняя общеобразовательная школа №3 имени Н.Н. Федутенко» Ракитянского района Белгородской области</dc:title>
  <dc:creator>Sveta</dc:creator>
  <cp:lastModifiedBy>Sveta</cp:lastModifiedBy>
  <cp:revision>37</cp:revision>
  <dcterms:created xsi:type="dcterms:W3CDTF">2015-11-01T10:17:08Z</dcterms:created>
  <dcterms:modified xsi:type="dcterms:W3CDTF">2016-10-15T07:55:00Z</dcterms:modified>
</cp:coreProperties>
</file>