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80" y="952500"/>
            <a:ext cx="9525001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0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1.jpg" descr="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2.jpg" descr="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8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3.jpg" descr="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2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4.jpg" descr="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5.jpg" descr="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0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1" name="6.jpg" descr="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5" name="7.jpg" descr="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8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9" name="8.jpg" descr="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2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53" name="1.jpg" descr="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