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84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9" r:id="rId16"/>
    <p:sldId id="285" r:id="rId17"/>
    <p:sldId id="281" r:id="rId18"/>
    <p:sldId id="282" r:id="rId19"/>
    <p:sldId id="280" r:id="rId20"/>
    <p:sldId id="271" r:id="rId21"/>
    <p:sldId id="272" r:id="rId22"/>
    <p:sldId id="273" r:id="rId23"/>
    <p:sldId id="274" r:id="rId24"/>
    <p:sldId id="283" r:id="rId25"/>
    <p:sldId id="275" r:id="rId26"/>
    <p:sldId id="276" r:id="rId27"/>
    <p:sldId id="277" r:id="rId28"/>
    <p:sldId id="278" r:id="rId29"/>
    <p:sldId id="286" r:id="rId30"/>
    <p:sldId id="291" r:id="rId31"/>
    <p:sldId id="290" r:id="rId32"/>
    <p:sldId id="292" r:id="rId33"/>
    <p:sldId id="288" r:id="rId34"/>
    <p:sldId id="289" r:id="rId35"/>
    <p:sldId id="287" r:id="rId36"/>
    <p:sldId id="293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Дом" initials="Д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179" autoAdjust="0"/>
    <p:restoredTop sz="94660"/>
  </p:normalViewPr>
  <p:slideViewPr>
    <p:cSldViewPr>
      <p:cViewPr varScale="1">
        <p:scale>
          <a:sx n="72" d="100"/>
          <a:sy n="72" d="100"/>
        </p:scale>
        <p:origin x="-59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938D3E-FE4B-4EA2-834B-E8BDCCB365E6}" type="datetimeFigureOut">
              <a:rPr lang="ru-RU" smtClean="0"/>
              <a:pPr/>
              <a:t>04.03.2015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618007-A7BF-43C8-B8A2-25DA2DC038D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618007-A7BF-43C8-B8A2-25DA2DC038D3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Песню, адресованную морякам, запела вскоре вся страна. Изменяя на свой лад, «Вечер на рейде» пели и летчики, и партизаны, и солдаты. Впервые эта песня была исполнена фронтовой бригадой Ленинградского оперного театра на фронте под Ржевом. И пошла кочевать песня с фронта на фронт.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618007-A7BF-43C8-B8A2-25DA2DC038D3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x-none" sz="12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Песня «Вечер на рейде» муз. В. Соловьева-Седого, сл. А.Чуркина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Эта песня стала созвучной военному времени. Она появилась в конце 1941г. в Ленинграде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618007-A7BF-43C8-B8A2-25DA2DC038D3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618007-A7BF-43C8-B8A2-25DA2DC038D3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1979 г. на киностудии им. Довженко, режиссер Леонид Быков, снял фильм, который он посвятил, не только всем погибшим во время войны летчикам, но и своей несбыточной мечте о небе. Этот фильм называется «В бой идут одни старики»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618007-A7BF-43C8-B8A2-25DA2DC038D3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Авторы песни</a:t>
            </a:r>
            <a:r>
              <a:rPr lang="ru-RU" baseline="0" dirty="0" smtClean="0"/>
              <a:t> «Смуглянка»: Композитор Анатолий Новиков (1896-1984), поэт Яков Шведов (1905-1984)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618007-A7BF-43C8-B8A2-25DA2DC038D3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Клавдия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Шульженко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гастролировала по линии фронта. Однажды юный лейтенант протянул ей листок со   словами «Я дописал песню». Новый текст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Шульженко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спела в тот же день на концерте для летчиков, после единственной репетиции.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618007-A7BF-43C8-B8A2-25DA2DC038D3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618007-A7BF-43C8-B8A2-25DA2DC038D3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Фотографии у уроку «Песня в солдатском</a:t>
            </a:r>
            <a:r>
              <a:rPr lang="ru-RU" baseline="0" dirty="0" smtClean="0"/>
              <a:t> треугольнике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618007-A7BF-43C8-B8A2-25DA2DC038D3}" type="slidenum">
              <a:rPr lang="ru-RU" smtClean="0"/>
              <a:pPr/>
              <a:t>29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Урок по теме «Песни в</a:t>
            </a:r>
            <a:r>
              <a:rPr lang="ru-RU" baseline="0" dirty="0" smtClean="0"/>
              <a:t> солдатском треугольнике</a:t>
            </a:r>
            <a:r>
              <a:rPr lang="ru-RU" dirty="0" smtClean="0"/>
              <a:t>» проходил 12.02.2014г., с участием 6 «А» класса </a:t>
            </a:r>
            <a:r>
              <a:rPr lang="ru-RU" dirty="0" err="1" smtClean="0"/>
              <a:t>Видновской</a:t>
            </a:r>
            <a:r>
              <a:rPr lang="ru-RU" dirty="0" smtClean="0"/>
              <a:t> МАОУ СОШ№9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618007-A7BF-43C8-B8A2-25DA2DC038D3}" type="slidenum">
              <a:rPr lang="ru-RU" smtClean="0"/>
              <a:pPr/>
              <a:t>30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Гросу</a:t>
            </a:r>
            <a:r>
              <a:rPr lang="ru-RU" dirty="0" smtClean="0"/>
              <a:t> </a:t>
            </a:r>
            <a:r>
              <a:rPr lang="ru-RU" dirty="0" err="1" smtClean="0"/>
              <a:t>Ана-Мария</a:t>
            </a:r>
            <a:r>
              <a:rPr lang="ru-RU" dirty="0" smtClean="0"/>
              <a:t> рассказывает историю создания песни «Моя любимая»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618007-A7BF-43C8-B8A2-25DA2DC038D3}" type="slidenum">
              <a:rPr lang="ru-RU" smtClean="0"/>
              <a:pPr/>
              <a:t>31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Песни нужны были солдатам. С песней они шли в бой и отдыхали на привале в перерывах между сражениями.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618007-A7BF-43C8-B8A2-25DA2DC038D3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Ченцова Арина рассказывает о творчестве композитора В.П. Соловьева - Седого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618007-A7BF-43C8-B8A2-25DA2DC038D3}" type="slidenum">
              <a:rPr lang="ru-RU" smtClean="0"/>
              <a:pPr/>
              <a:t>32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Попов Артем с</a:t>
            </a:r>
            <a:r>
              <a:rPr lang="ru-RU" baseline="0" dirty="0" smtClean="0"/>
              <a:t> историей песни «Смуглянка»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618007-A7BF-43C8-B8A2-25DA2DC038D3}" type="slidenum">
              <a:rPr lang="ru-RU" smtClean="0"/>
              <a:pPr/>
              <a:t>33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Зубко Сергей читает стихотворение Р.Гамзатова  «Песни военных годин»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618007-A7BF-43C8-B8A2-25DA2DC038D3}" type="slidenum">
              <a:rPr lang="ru-RU" smtClean="0"/>
              <a:pPr/>
              <a:t>34</a:t>
            </a:fld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Кроссворд «Песни военных лет»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618007-A7BF-43C8-B8A2-25DA2DC038D3}" type="slidenum">
              <a:rPr lang="ru-RU" smtClean="0"/>
              <a:pPr/>
              <a:t>35</a:t>
            </a:fld>
            <a:endParaRPr 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Ученики 6</a:t>
            </a:r>
            <a:r>
              <a:rPr lang="ru-RU" baseline="0" dirty="0" smtClean="0"/>
              <a:t> «А» вспоминают историю создания и тексты военных песен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618007-A7BF-43C8-B8A2-25DA2DC038D3}" type="slidenum">
              <a:rPr lang="ru-RU" smtClean="0"/>
              <a:pPr/>
              <a:t>36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Песня «Моя любимая» Муз. М. </a:t>
            </a:r>
            <a:r>
              <a:rPr lang="ru-RU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Блантера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слова Е. </a:t>
            </a:r>
            <a:r>
              <a:rPr lang="ru-RU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Долматовского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618007-A7BF-43C8-B8A2-25DA2DC038D3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М.Блантер: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Я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горжусь, что «Моя любимая», написанная мною в дни мира, стоит в этом же строю».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618007-A7BF-43C8-B8A2-25DA2DC038D3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Песня «Моя любимая» была горячо любима, всеми теми, кто ждал и обещал вернуться.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618007-A7BF-43C8-B8A2-25DA2DC038D3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Алексей Сурков не писал стихи специально   заказу, он просто сложил письмо своей жене Софье Антоновне из наиболее пронзительных слов: о том, где он находится, о чем думает и какая там обстановка.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618007-A7BF-43C8-B8A2-25DA2DC038D3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Песня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«В землянке»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затронула своей душевностью, выражая с необычайной силой переживания солдат, вызванные разлукой с близкими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618007-A7BF-43C8-B8A2-25DA2DC038D3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короткий срок песня «В землянке» облетела все фронты. Ее пели и в тылу, и везде, где мог звучать голос человека. И сейчас эта песня остается одной из самых дорогих и любимых.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618007-A7BF-43C8-B8A2-25DA2DC038D3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x-none" sz="12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Песня «Вечер на рейде» муз. В. Соловьева-Седого, сл. А.Чуркина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618007-A7BF-43C8-B8A2-25DA2DC038D3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F:\&#1087;&#1077;&#1089;&#1085;&#1080;%20&#1076;&#1083;&#1103;%20&#1087;&#1088;&#1077;&#1079;&#1077;&#1085;&#1090;&#1072;&#1094;&#1080;&#1080;%20&#1087;&#1077;&#1089;&#1085;&#1103;%20&#1074;%20&#1089;&#1086;&#1083;&#1076;&#1072;&#1090;&#1089;&#1082;&#1086;&#1084;\Pesni-voennyh-let-Vecher-na-reyde(muzofon.com).mp3" TargetMode="Externa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F:\&#1087;&#1077;&#1089;&#1085;&#1080;%20&#1076;&#1083;&#1103;%20&#1087;&#1088;&#1077;&#1079;&#1077;&#1085;&#1090;&#1072;&#1094;&#1080;&#1080;%20&#1087;&#1077;&#1089;&#1085;&#1103;%20&#1074;%20&#1089;&#1086;&#1083;&#1076;&#1072;&#1090;&#1089;&#1082;&#1086;&#1084;\&#1082;&#1072;&#1090;&#1102;&#1096;&#1072;.mp3" TargetMode="Externa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1%D0%9C-13" TargetMode="External"/><Relationship Id="rId2" Type="http://schemas.openxmlformats.org/officeDocument/2006/relationships/hyperlink" Target="https://ru.wikipedia.org/wiki/%D0%A0%D0%B5%D0%B0%D0%BA%D1%82%D0%B8%D0%B2%D0%BD%D0%B0%D1%8F_%D1%81%D0%B8%D1%81%D1%82%D0%B5%D0%BC%D0%B0_%D0%B7%D0%B0%D0%BB%D0%BF%D0%BE%D0%B2%D0%BE%D0%B3%D0%BE_%D0%BE%D0%B3%D0%BD%D1%8F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hyperlink" Target="https://ru.wikipedia.org/wiki/%D0%91%D0%9C-31-12" TargetMode="External"/><Relationship Id="rId4" Type="http://schemas.openxmlformats.org/officeDocument/2006/relationships/hyperlink" Target="https://ru.wikipedia.org/wiki/%D0%91%D0%9C-8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F:\&#1087;&#1077;&#1089;&#1085;&#1080;%20&#1076;&#1083;&#1103;%20&#1087;&#1088;&#1077;&#1079;&#1077;&#1085;&#1090;&#1072;&#1094;&#1080;&#1080;%20&#1087;&#1077;&#1089;&#1085;&#1103;%20&#1074;%20&#1089;&#1086;&#1083;&#1076;&#1072;&#1090;&#1089;&#1082;&#1086;&#1084;\&#1089;&#1084;&#1091;&#1075;&#1083;&#1103;&#1085;&#1082;&#1072;.mp3" TargetMode="External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F:\&#1087;&#1077;&#1089;&#1085;&#1080;%20&#1076;&#1083;&#1103;%20&#1087;&#1088;&#1077;&#1079;&#1077;&#1085;&#1090;&#1072;&#1094;&#1080;&#1080;%20&#1087;&#1077;&#1089;&#1085;&#1103;%20&#1074;%20&#1089;&#1086;&#1083;&#1076;&#1072;&#1090;&#1089;&#1082;&#1086;&#1084;\KShul_zhenko-Siniy-platochek(muzofon.com).mp3" TargetMode="External"/><Relationship Id="rId4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audio" Target="file:///F:\&#1087;&#1077;&#1089;&#1085;&#1080;%20&#1076;&#1083;&#1103;%20&#1087;&#1088;&#1077;&#1079;&#1077;&#1085;&#1090;&#1072;&#1094;&#1080;&#1080;%20&#1087;&#1077;&#1089;&#1085;&#1103;%20&#1074;%20&#1089;&#1086;&#1083;&#1076;&#1072;&#1090;&#1089;&#1082;&#1086;&#1084;\&#1084;&#1072;&#1081;&#1089;&#1082;&#1080;&#1081;%20&#1074;&#1072;&#1083;&#1100;&#1089;.mp3" TargetMode="External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F:\&#1087;&#1077;&#1089;&#1085;&#1080;%20&#1076;&#1083;&#1103;%20&#1087;&#1088;&#1077;&#1079;&#1077;&#1085;&#1090;&#1072;&#1094;&#1080;&#1080;%20&#1087;&#1077;&#1089;&#1085;&#1103;%20&#1074;%20&#1089;&#1086;&#1083;&#1076;&#1072;&#1090;&#1089;&#1082;&#1086;&#1084;\Ansambl_-im-A-V-Aleksandrova-Moya-lyubimaya-Matvey-Blanter---Evgeniy-Dolmatovskiy(muzofon.com).mp3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солдатские письма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 smtClean="0"/>
              <a:t>Государственное образовательное учреждение  </a:t>
            </a:r>
            <a:r>
              <a:rPr lang="ru-RU" sz="2000" dirty="0" err="1" smtClean="0"/>
              <a:t>Видновская</a:t>
            </a:r>
            <a:r>
              <a:rPr lang="ru-RU" sz="2000" dirty="0" smtClean="0"/>
              <a:t> МАОУ  Сош№9</a:t>
            </a:r>
            <a:br>
              <a:rPr lang="ru-RU" sz="2000" dirty="0" smtClean="0"/>
            </a:br>
            <a:r>
              <a:rPr lang="ru-RU" sz="2000" dirty="0" smtClean="0"/>
              <a:t>Учитель музыки </a:t>
            </a:r>
            <a:r>
              <a:rPr lang="ru-RU" sz="2000" dirty="0" err="1" smtClean="0"/>
              <a:t>Шакирьянова</a:t>
            </a:r>
            <a:r>
              <a:rPr lang="ru-RU" sz="2000" dirty="0" smtClean="0"/>
              <a:t> Елена Сергеевна</a:t>
            </a:r>
            <a:br>
              <a:rPr lang="ru-RU" sz="2000" dirty="0" smtClean="0"/>
            </a:br>
            <a:r>
              <a:rPr lang="ru-RU" sz="2000" dirty="0" smtClean="0"/>
              <a:t>Конспект урока по музыке: «</a:t>
            </a:r>
            <a:r>
              <a:rPr lang="ru-RU" sz="2200" dirty="0" smtClean="0"/>
              <a:t>Песня</a:t>
            </a:r>
            <a:r>
              <a:rPr lang="ru-RU" sz="2000" dirty="0" smtClean="0"/>
              <a:t> в  солдатском треугольнике»  посвященного 70-летию Победы в Великой Отечественной войне.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6.2.jpg"/>
          <p:cNvPicPr>
            <a:picLocks noGrp="1" noChangeAspect="1"/>
          </p:cNvPicPr>
          <p:nvPr>
            <p:ph idx="1"/>
          </p:nvPr>
        </p:nvPicPr>
        <p:blipFill>
          <a:blip r:embed="rId3"/>
          <a:srcRect r="-5172" b="17839"/>
          <a:stretch>
            <a:fillRect/>
          </a:stretch>
        </p:blipFill>
        <p:spPr>
          <a:xfrm>
            <a:off x="2143108" y="0"/>
            <a:ext cx="5357850" cy="5884823"/>
          </a:xfrm>
        </p:spPr>
      </p:pic>
      <p:sp>
        <p:nvSpPr>
          <p:cNvPr id="5" name="TextBox 4"/>
          <p:cNvSpPr txBox="1"/>
          <p:nvPr/>
        </p:nvSpPr>
        <p:spPr>
          <a:xfrm>
            <a:off x="357158" y="5934670"/>
            <a:ext cx="87868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dirty="0" smtClean="0"/>
              <a:t>В короткий срок песня «В землянке» облетела все фронты. Ее пели и в тылу, и везде, где мог звучать голос человека. И сейчас эта песня остается одной из самых дорогих и любимых.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-285776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Композитор Василий Павлович Соловьев-Седой (1907-1979)</a:t>
            </a:r>
            <a:endParaRPr lang="ru-RU" sz="2400" dirty="0"/>
          </a:p>
        </p:txBody>
      </p:sp>
      <p:pic>
        <p:nvPicPr>
          <p:cNvPr id="4" name="Содержимое 3" descr="7 вечерна рейде соловьев седой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71736" y="571480"/>
            <a:ext cx="3929090" cy="5604966"/>
          </a:xfrm>
        </p:spPr>
      </p:pic>
      <p:sp>
        <p:nvSpPr>
          <p:cNvPr id="5" name="TextBox 4"/>
          <p:cNvSpPr txBox="1"/>
          <p:nvPr/>
        </p:nvSpPr>
        <p:spPr>
          <a:xfrm>
            <a:off x="642910" y="6286520"/>
            <a:ext cx="8215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x-none" b="1" smtClean="0"/>
              <a:t>Песня «Вечер на рейде» муз. В. Соловьева-Седого, сл. А.Чуркина</a:t>
            </a:r>
            <a:endParaRPr lang="ru-RU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Поэт Александр Дмитриевич Чуркин (1903-1971)</a:t>
            </a:r>
            <a:endParaRPr lang="ru-RU" sz="2800" dirty="0"/>
          </a:p>
        </p:txBody>
      </p:sp>
      <p:pic>
        <p:nvPicPr>
          <p:cNvPr id="4" name="Содержимое 3" descr="8 чуркин вечер на рейде.jpg"/>
          <p:cNvPicPr>
            <a:picLocks noGrp="1" noChangeAspect="1"/>
          </p:cNvPicPr>
          <p:nvPr>
            <p:ph idx="1"/>
          </p:nvPr>
        </p:nvPicPr>
        <p:blipFill>
          <a:blip r:embed="rId2"/>
          <a:srcRect r="-850" b="11268"/>
          <a:stretch>
            <a:fillRect/>
          </a:stretch>
        </p:blipFill>
        <p:spPr>
          <a:xfrm>
            <a:off x="2357422" y="1405357"/>
            <a:ext cx="4500594" cy="5452643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8.1.jpg"/>
          <p:cNvPicPr>
            <a:picLocks noGrp="1" noChangeAspect="1"/>
          </p:cNvPicPr>
          <p:nvPr>
            <p:ph idx="1"/>
          </p:nvPr>
        </p:nvPicPr>
        <p:blipFill>
          <a:blip r:embed="rId4">
            <a:lum bright="10000"/>
          </a:blip>
          <a:stretch>
            <a:fillRect/>
          </a:stretch>
        </p:blipFill>
        <p:spPr>
          <a:xfrm>
            <a:off x="-161826" y="0"/>
            <a:ext cx="9547766" cy="5572140"/>
          </a:xfrm>
        </p:spPr>
      </p:pic>
      <p:sp>
        <p:nvSpPr>
          <p:cNvPr id="5" name="TextBox 4"/>
          <p:cNvSpPr txBox="1"/>
          <p:nvPr/>
        </p:nvSpPr>
        <p:spPr>
          <a:xfrm>
            <a:off x="6215074" y="0"/>
            <a:ext cx="3143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Песня «Вечер на рейде»</a:t>
            </a:r>
            <a:endParaRPr lang="ru-RU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0" y="5657671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Песню, адресованную морякам, запела вскоре вся страна. Изменяя на свой лад, «Вечер на рейде» пели и летчики, и партизаны, и солдаты. Впервые эта песня была исполнена фронтовой бригадой Ленинградского оперного театра на фронте под Ржевом. И пошла кочевать песня с фронта на фронт.</a:t>
            </a:r>
            <a:endParaRPr lang="ru-RU" dirty="0"/>
          </a:p>
        </p:txBody>
      </p:sp>
      <p:pic>
        <p:nvPicPr>
          <p:cNvPr id="8" name="Pesni-voennyh-let-Vecher-na-reyde(muzofon.co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0" y="50004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3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14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8.2.jpg"/>
          <p:cNvPicPr>
            <a:picLocks noGrp="1" noChangeAspect="1"/>
          </p:cNvPicPr>
          <p:nvPr>
            <p:ph idx="1"/>
          </p:nvPr>
        </p:nvPicPr>
        <p:blipFill>
          <a:blip r:embed="rId3">
            <a:lum bright="20000"/>
          </a:blip>
          <a:srcRect r="-335" b="13541"/>
          <a:stretch>
            <a:fillRect/>
          </a:stretch>
        </p:blipFill>
        <p:spPr>
          <a:xfrm>
            <a:off x="0" y="0"/>
            <a:ext cx="10358478" cy="5929330"/>
          </a:xfrm>
        </p:spPr>
      </p:pic>
      <p:sp>
        <p:nvSpPr>
          <p:cNvPr id="5" name="Прямоугольник 4"/>
          <p:cNvSpPr/>
          <p:nvPr/>
        </p:nvSpPr>
        <p:spPr>
          <a:xfrm>
            <a:off x="1714480" y="857232"/>
            <a:ext cx="564358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 Прощай, любимый город!</a:t>
            </a:r>
          </a:p>
          <a:p>
            <a:r>
              <a:rPr lang="ru-RU" sz="2400" dirty="0" smtClean="0"/>
              <a:t>Уходим завтра в море.</a:t>
            </a:r>
          </a:p>
          <a:p>
            <a:r>
              <a:rPr lang="ru-RU" sz="2400" dirty="0" smtClean="0"/>
              <a:t>И ранней порой </a:t>
            </a:r>
          </a:p>
          <a:p>
            <a:r>
              <a:rPr lang="ru-RU" sz="2400" dirty="0" smtClean="0"/>
              <a:t>Мелькнет за кормой</a:t>
            </a:r>
          </a:p>
          <a:p>
            <a:r>
              <a:rPr lang="ru-RU" sz="2400" dirty="0" smtClean="0"/>
              <a:t>Знакомый платок </a:t>
            </a:r>
            <a:r>
              <a:rPr lang="ru-RU" sz="2400" dirty="0" err="1" smtClean="0"/>
              <a:t>голубой</a:t>
            </a:r>
            <a:r>
              <a:rPr lang="ru-RU" sz="2400" dirty="0" smtClean="0"/>
              <a:t>.</a:t>
            </a:r>
          </a:p>
          <a:p>
            <a:endParaRPr lang="ru-RU" sz="2400" dirty="0" smtClean="0"/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0" y="614364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14282" y="5934670"/>
            <a:ext cx="89297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b="1" smtClean="0"/>
              <a:t>Песня «Вечер на рейде» муз. В. Соловьева-Седого, сл. А.Чуркина</a:t>
            </a:r>
            <a:endParaRPr lang="ru-RU" dirty="0" smtClean="0"/>
          </a:p>
          <a:p>
            <a:r>
              <a:rPr lang="ru-RU" dirty="0" smtClean="0"/>
              <a:t>Эта песня стала созвучной военному времени. Она появилась в конце 1941г. в Ленинграде</a:t>
            </a:r>
            <a:endParaRPr lang="ru-RU" dirty="0"/>
          </a:p>
        </p:txBody>
      </p:sp>
    </p:spTree>
  </p:cSld>
  <p:clrMapOvr>
    <a:masterClrMapping/>
  </p:clrMapOvr>
  <p:transition advClick="0" advTm="137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Композитор Матвей Исаакович </a:t>
            </a:r>
            <a:r>
              <a:rPr lang="ru-RU" sz="2800" dirty="0" err="1" smtClean="0"/>
              <a:t>Блантер</a:t>
            </a:r>
            <a:r>
              <a:rPr lang="ru-RU" sz="2800" dirty="0" smtClean="0"/>
              <a:t> (1903-1990)</a:t>
            </a:r>
            <a:endParaRPr lang="ru-RU" sz="2800" dirty="0"/>
          </a:p>
        </p:txBody>
      </p:sp>
      <p:pic>
        <p:nvPicPr>
          <p:cNvPr id="4" name="Содержимое 3" descr="17 блантер катюша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71736" y="1118395"/>
            <a:ext cx="4143404" cy="5739605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-214338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Музыка </a:t>
            </a:r>
            <a:r>
              <a:rPr lang="ru-RU" sz="2400" dirty="0" err="1" smtClean="0"/>
              <a:t>М.Блантер</a:t>
            </a:r>
            <a:r>
              <a:rPr lang="ru-RU" sz="2400" dirty="0" smtClean="0"/>
              <a:t>, слова М. Исаковский «Катюша»</a:t>
            </a:r>
            <a:endParaRPr lang="ru-RU" sz="2400" dirty="0"/>
          </a:p>
        </p:txBody>
      </p:sp>
      <p:pic>
        <p:nvPicPr>
          <p:cNvPr id="4" name="Содержимое 3" descr="0013-013-Osobenna-istorija-sozdanija-pesni-Katjusha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642918"/>
            <a:ext cx="9144000" cy="6536553"/>
          </a:xfrm>
        </p:spPr>
      </p:pic>
      <p:pic>
        <p:nvPicPr>
          <p:cNvPr id="6" name="катюш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214282" y="100010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8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18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/>
              <a:t>Катюша -появившееся во время Великой Отечественной войны </a:t>
            </a:r>
            <a:r>
              <a:rPr lang="ru-RU" sz="2700" dirty="0" smtClean="0"/>
              <a:t>1941—1945 гг. неофициальное название бесствольных </a:t>
            </a:r>
            <a:r>
              <a:rPr lang="ru-RU" sz="2700" dirty="0" smtClean="0">
                <a:hlinkClick r:id="rId2" tooltip="Реактивная система залпового огня"/>
              </a:rPr>
              <a:t>систем полевой реактивной артиллерии</a:t>
            </a:r>
            <a:r>
              <a:rPr lang="ru-RU" sz="2700" dirty="0" smtClean="0"/>
              <a:t> (в первую очередь и первоначально — </a:t>
            </a:r>
            <a:r>
              <a:rPr lang="ru-RU" sz="2700" dirty="0" smtClean="0">
                <a:hlinkClick r:id="rId3" tooltip="БМ-13"/>
              </a:rPr>
              <a:t>БМ-13</a:t>
            </a:r>
            <a:r>
              <a:rPr lang="ru-RU" sz="2700" dirty="0" smtClean="0"/>
              <a:t>, а впоследствии также </a:t>
            </a:r>
            <a:r>
              <a:rPr lang="ru-RU" sz="2700" dirty="0" smtClean="0">
                <a:hlinkClick r:id="rId4" tooltip="БМ-8"/>
              </a:rPr>
              <a:t>БМ-8</a:t>
            </a:r>
            <a:r>
              <a:rPr lang="ru-RU" sz="2700" dirty="0" smtClean="0"/>
              <a:t>, </a:t>
            </a:r>
            <a:r>
              <a:rPr lang="ru-RU" sz="2700" dirty="0" smtClean="0">
                <a:hlinkClick r:id="rId5" tooltip="БМ-31-12"/>
              </a:rPr>
              <a:t>БМ-31</a:t>
            </a:r>
            <a:endParaRPr lang="ru-RU" sz="2700" dirty="0"/>
          </a:p>
        </p:txBody>
      </p:sp>
      <p:pic>
        <p:nvPicPr>
          <p:cNvPr id="4" name="Содержимое 3" descr="18.1.jpg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0" y="2143092"/>
            <a:ext cx="9618413" cy="4714908"/>
          </a:xfrm>
        </p:spPr>
      </p:pic>
    </p:spTree>
  </p:cSld>
  <p:clrMapOvr>
    <a:masterClrMapping/>
  </p:clrMapOvr>
  <p:transition advClick="0" advTm="5800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/>
              <a:t>Вся гитлеровская армия дрожала при слове «Катюша». Песня звучала как гимн и помогала воевать и побеждать! А в сердце народа до сих пор осталась тихой, нежной, лирической песней, которую мы с удовольствием поем в наши дни.</a:t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4" name="Содержимое 3" descr="18.3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00100" y="1500175"/>
            <a:ext cx="6858028" cy="5357826"/>
          </a:xfrm>
        </p:spPr>
      </p:pic>
    </p:spTree>
  </p:cSld>
  <p:clrMapOvr>
    <a:masterClrMapping/>
  </p:clrMapOvr>
  <p:transition advClick="0" advTm="5800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-21433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Поэт Михаил Васильевич Исаковский (1900-1973)</a:t>
            </a:r>
            <a:endParaRPr lang="ru-RU" sz="2800" dirty="0"/>
          </a:p>
        </p:txBody>
      </p:sp>
      <p:pic>
        <p:nvPicPr>
          <p:cNvPr id="4" name="Содержимое 3" descr="18 Михаил_Исаковский катюша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5984" y="672239"/>
            <a:ext cx="4619410" cy="618576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Расул Гамзатов (1923-2003)</a:t>
            </a:r>
            <a:br>
              <a:rPr lang="ru-RU" sz="2400" dirty="0" smtClean="0"/>
            </a:br>
            <a:r>
              <a:rPr lang="ru-RU" sz="2400" dirty="0" smtClean="0"/>
              <a:t>Стихотворение «Песни военных годин»</a:t>
            </a:r>
            <a:endParaRPr lang="ru-RU" dirty="0"/>
          </a:p>
        </p:txBody>
      </p:sp>
      <p:pic>
        <p:nvPicPr>
          <p:cNvPr id="4" name="Содержимое 3" descr="2 гамзатов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71736" y="1428736"/>
            <a:ext cx="4086888" cy="542926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-21433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Режиссер Леонид Федорович Быков (1928-1979)</a:t>
            </a:r>
            <a:endParaRPr lang="ru-RU" sz="2800" dirty="0"/>
          </a:p>
        </p:txBody>
      </p:sp>
      <p:pic>
        <p:nvPicPr>
          <p:cNvPr id="4" name="Содержимое 3" descr="9.jpg"/>
          <p:cNvPicPr>
            <a:picLocks noGrp="1" noChangeAspect="1"/>
          </p:cNvPicPr>
          <p:nvPr>
            <p:ph idx="1"/>
          </p:nvPr>
        </p:nvPicPr>
        <p:blipFill>
          <a:blip r:embed="rId2"/>
          <a:srcRect r="390" b="6249"/>
          <a:stretch>
            <a:fillRect/>
          </a:stretch>
        </p:blipFill>
        <p:spPr>
          <a:xfrm>
            <a:off x="357158" y="571480"/>
            <a:ext cx="8411825" cy="593775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-214338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Художественный фильм «В бой идут одни старики»</a:t>
            </a:r>
            <a:endParaRPr lang="ru-RU" sz="2400" dirty="0"/>
          </a:p>
        </p:txBody>
      </p:sp>
      <p:pic>
        <p:nvPicPr>
          <p:cNvPr id="4" name="Содержимое 3" descr="11.1 в бой идут одни старики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000100" y="571480"/>
            <a:ext cx="7034906" cy="5372360"/>
          </a:xfrm>
        </p:spPr>
      </p:pic>
      <p:sp>
        <p:nvSpPr>
          <p:cNvPr id="5" name="TextBox 4"/>
          <p:cNvSpPr txBox="1"/>
          <p:nvPr/>
        </p:nvSpPr>
        <p:spPr>
          <a:xfrm>
            <a:off x="0" y="593467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1979 г. на киностудии им. Довженко, режиссер Леонид Быков, снял фильм, который он посвятил, не только всем погибшим во время войны летчикам, но и своей несбыточной мечте о небе. Этот фильм называется «В бой идут одни старики»</a:t>
            </a:r>
            <a:endParaRPr lang="ru-RU" dirty="0"/>
          </a:p>
        </p:txBody>
      </p:sp>
      <p:pic>
        <p:nvPicPr>
          <p:cNvPr id="6" name="смуглянк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214282" y="21429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23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1смуглянка новиков шведов.jpg"/>
          <p:cNvPicPr>
            <a:picLocks noGrp="1" noChangeAspect="1"/>
          </p:cNvPicPr>
          <p:nvPr>
            <p:ph idx="1"/>
          </p:nvPr>
        </p:nvPicPr>
        <p:blipFill>
          <a:blip r:embed="rId3">
            <a:lum bright="10000"/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357158" y="6150114"/>
            <a:ext cx="85011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Авторы песни «Смуглянка»: Композитор Анатолий Новиков (1896-1984), поэт Яков Шведов (1905-1984)</a:t>
            </a:r>
            <a:endParaRPr lang="ru-RU" sz="2000" b="1" dirty="0"/>
          </a:p>
        </p:txBody>
      </p:sp>
    </p:spTree>
  </p:cSld>
  <p:clrMapOvr>
    <a:masterClrMapping/>
  </p:clrMapOvr>
  <p:transition advClick="0" advTm="6900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0смуглянка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0"/>
            <a:ext cx="8543540" cy="8490962"/>
          </a:xfrm>
        </p:spPr>
      </p:pic>
    </p:spTree>
  </p:cSld>
  <p:clrMapOvr>
    <a:masterClrMapping/>
  </p:clrMapOvr>
  <p:transition advClick="0" advTm="7000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Поэт Сергей  Григорьевич </a:t>
            </a:r>
            <a:r>
              <a:rPr lang="ru-RU" sz="2400" dirty="0" err="1" smtClean="0"/>
              <a:t>Островой</a:t>
            </a:r>
            <a:r>
              <a:rPr lang="ru-RU" sz="2400" dirty="0" smtClean="0"/>
              <a:t> (1911-2005)</a:t>
            </a:r>
            <a:br>
              <a:rPr lang="ru-RU" sz="2400" dirty="0" smtClean="0"/>
            </a:br>
            <a:r>
              <a:rPr lang="ru-RU" sz="2400" dirty="0" smtClean="0"/>
              <a:t>Стихотворение «А песня ходит на войну»</a:t>
            </a:r>
            <a:endParaRPr lang="ru-RU" sz="2400" dirty="0"/>
          </a:p>
        </p:txBody>
      </p:sp>
      <p:pic>
        <p:nvPicPr>
          <p:cNvPr id="4" name="Содержимое 3" descr="20 сергей островой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43174" y="1107241"/>
            <a:ext cx="3699319" cy="575075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-285776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Польский композитор Ежи Петербургский (1895-1979)</a:t>
            </a:r>
            <a:endParaRPr lang="ru-RU" sz="2400" dirty="0"/>
          </a:p>
        </p:txBody>
      </p:sp>
      <p:pic>
        <p:nvPicPr>
          <p:cNvPr id="4" name="Содержимое 3" descr="12ежи петербургский синий платочек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4414" y="714356"/>
            <a:ext cx="6941550" cy="614364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13 максимов синий платочек.jpg"/>
          <p:cNvPicPr>
            <a:picLocks noGrp="1" noChangeAspect="1"/>
          </p:cNvPicPr>
          <p:nvPr>
            <p:ph idx="1"/>
          </p:nvPr>
        </p:nvPicPr>
        <p:blipFill>
          <a:blip r:embed="rId3">
            <a:lum contrast="40000"/>
          </a:blip>
          <a:stretch>
            <a:fillRect/>
          </a:stretch>
        </p:blipFill>
        <p:spPr>
          <a:xfrm>
            <a:off x="2071670" y="0"/>
            <a:ext cx="4786346" cy="6000768"/>
          </a:xfrm>
        </p:spPr>
      </p:pic>
      <p:sp>
        <p:nvSpPr>
          <p:cNvPr id="5" name="TextBox 4"/>
          <p:cNvSpPr txBox="1"/>
          <p:nvPr/>
        </p:nvSpPr>
        <p:spPr>
          <a:xfrm>
            <a:off x="285720" y="5934670"/>
            <a:ext cx="86439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dirty="0" smtClean="0"/>
              <a:t>Клавдия </a:t>
            </a:r>
            <a:r>
              <a:rPr lang="ru-RU" dirty="0" err="1" smtClean="0"/>
              <a:t>Шульженко</a:t>
            </a:r>
            <a:r>
              <a:rPr lang="ru-RU" dirty="0" smtClean="0"/>
              <a:t> гастролировала по линии фронта. Однажды юный лейтенант протянул ей листок со   словами «Я дописал песню». Новый текст </a:t>
            </a:r>
            <a:r>
              <a:rPr lang="ru-RU" dirty="0" err="1" smtClean="0"/>
              <a:t>Шульженко</a:t>
            </a:r>
            <a:r>
              <a:rPr lang="ru-RU" dirty="0" smtClean="0"/>
              <a:t> спела в тот же день на концерте для летчиков, после единственной репетиции.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/>
              <a:t>Синенький скромный платочек</a:t>
            </a:r>
            <a:br>
              <a:rPr lang="ru-RU" sz="2400" dirty="0" smtClean="0"/>
            </a:br>
            <a:r>
              <a:rPr lang="ru-RU" sz="2400" dirty="0" smtClean="0"/>
              <a:t>Падал с опущенных плеч.</a:t>
            </a:r>
            <a:br>
              <a:rPr lang="ru-RU" sz="2400" dirty="0" smtClean="0"/>
            </a:br>
            <a:r>
              <a:rPr lang="ru-RU" sz="2400" dirty="0" smtClean="0"/>
              <a:t>Ты </a:t>
            </a:r>
            <a:r>
              <a:rPr lang="ru-RU" sz="2400" dirty="0" err="1" smtClean="0"/>
              <a:t>говорила,что</a:t>
            </a:r>
            <a:r>
              <a:rPr lang="ru-RU" sz="2400" dirty="0" smtClean="0"/>
              <a:t> не забудешь</a:t>
            </a:r>
            <a:br>
              <a:rPr lang="ru-RU" sz="2400" dirty="0" smtClean="0"/>
            </a:br>
            <a:r>
              <a:rPr lang="ru-RU" sz="2400" dirty="0" smtClean="0"/>
              <a:t>Ласковых, радостных встреч.</a:t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4" name="Содержимое 3" descr="16 шульженко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48244" y="1600200"/>
            <a:ext cx="3938334" cy="5170325"/>
          </a:xfrm>
        </p:spPr>
      </p:pic>
      <p:pic>
        <p:nvPicPr>
          <p:cNvPr id="5" name="KShul_zhenko-Siniy-platochek(muzofon.co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214282" y="14285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28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/>
              <a:t>Клавдия Ивановна </a:t>
            </a:r>
            <a:r>
              <a:rPr lang="ru-RU" sz="2400" dirty="0" err="1" smtClean="0"/>
              <a:t>Шульженко</a:t>
            </a:r>
            <a:r>
              <a:rPr lang="ru-RU" sz="2400" dirty="0" smtClean="0"/>
              <a:t> (1906-1984)</a:t>
            </a:r>
            <a:br>
              <a:rPr lang="ru-RU" sz="2400" dirty="0" smtClean="0"/>
            </a:br>
            <a:r>
              <a:rPr lang="ru-RU" sz="2400" dirty="0" smtClean="0"/>
              <a:t>Советская эстрадная певица</a:t>
            </a:r>
            <a:br>
              <a:rPr lang="ru-RU" sz="2400" dirty="0" smtClean="0"/>
            </a:br>
            <a:r>
              <a:rPr lang="ru-RU" sz="2400" dirty="0" smtClean="0"/>
              <a:t>исполнительница песни «Синий платочек»</a:t>
            </a:r>
            <a:endParaRPr lang="ru-RU" sz="2400" dirty="0"/>
          </a:p>
        </p:txBody>
      </p:sp>
      <p:pic>
        <p:nvPicPr>
          <p:cNvPr id="4" name="Содержимое 3" descr="16.4 шульженко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85852" y="1530614"/>
            <a:ext cx="7097688" cy="5327386"/>
          </a:xfrm>
        </p:spPr>
      </p:pic>
    </p:spTree>
  </p:cSld>
  <p:clrMapOvr>
    <a:masterClrMapping/>
  </p:clrMapOvr>
  <p:transition advClick="0" advTm="7900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551837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. Клавдия </a:t>
            </a:r>
            <a:r>
              <a:rPr lang="ru-RU" dirty="0" err="1" smtClean="0"/>
              <a:t>Шульженко</a:t>
            </a:r>
            <a:r>
              <a:rPr lang="ru-RU" dirty="0" smtClean="0"/>
              <a:t> гастролировала по линии фронта. Однажды юный лейтенант протянул ей листок со   словами «Я дописал песню». Новый текст </a:t>
            </a:r>
            <a:r>
              <a:rPr lang="ru-RU" dirty="0" err="1" smtClean="0"/>
              <a:t>Шульженко</a:t>
            </a:r>
            <a:r>
              <a:rPr lang="ru-RU" dirty="0" smtClean="0"/>
              <a:t> спела в тот же день на концерте для летчиков, после единственной репетиции.</a:t>
            </a:r>
            <a:endParaRPr lang="ru-RU" dirty="0"/>
          </a:p>
        </p:txBody>
      </p:sp>
      <p:pic>
        <p:nvPicPr>
          <p:cNvPr id="3" name="Рисунок 2" descr="P212038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59134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472" y="6488668"/>
            <a:ext cx="8143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Фотографии у уроку «Песня в солдатском треугольнике»</a:t>
            </a:r>
            <a:endParaRPr lang="ru-RU" dirty="0"/>
          </a:p>
        </p:txBody>
      </p:sp>
      <p:pic>
        <p:nvPicPr>
          <p:cNvPr id="5" name="майский вальс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214282" y="14285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36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.1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7158" y="0"/>
            <a:ext cx="8358246" cy="6268685"/>
          </a:xfrm>
        </p:spPr>
      </p:pic>
      <p:sp>
        <p:nvSpPr>
          <p:cNvPr id="6" name="TextBox 5"/>
          <p:cNvSpPr txBox="1"/>
          <p:nvPr/>
        </p:nvSpPr>
        <p:spPr>
          <a:xfrm>
            <a:off x="0" y="6211669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Песни нужны были солдатам. С песней они шли в бой и отдыхали на привале в перерывах между сражениями.</a:t>
            </a:r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212039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5786" y="0"/>
            <a:ext cx="7454981" cy="60007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6211669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Урок по теме «Песни в солдатском треугольнике» проходил 12.02.2014г., с участием 6 «А» класса </a:t>
            </a:r>
            <a:r>
              <a:rPr lang="ru-RU" dirty="0" err="1" smtClean="0"/>
              <a:t>Видновской</a:t>
            </a:r>
            <a:r>
              <a:rPr lang="ru-RU" dirty="0" smtClean="0"/>
              <a:t> МАОУ СОШ№9</a:t>
            </a:r>
            <a:endParaRPr lang="ru-RU" dirty="0"/>
          </a:p>
        </p:txBody>
      </p:sp>
    </p:spTree>
  </p:cSld>
  <p:clrMapOvr>
    <a:masterClrMapping/>
  </p:clrMapOvr>
  <p:transition advClick="0" advTm="29000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551837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. Клавдия </a:t>
            </a:r>
            <a:r>
              <a:rPr lang="ru-RU" dirty="0" err="1" smtClean="0"/>
              <a:t>Шульженко</a:t>
            </a:r>
            <a:r>
              <a:rPr lang="ru-RU" dirty="0" smtClean="0"/>
              <a:t> гастролировала по линии фронта. Однажды юный лейтенант протянул ей листок со   словами «Я дописал песню». Новый текст </a:t>
            </a:r>
            <a:r>
              <a:rPr lang="ru-RU" dirty="0" err="1" smtClean="0"/>
              <a:t>Шульженко</a:t>
            </a:r>
            <a:r>
              <a:rPr lang="ru-RU" dirty="0" smtClean="0"/>
              <a:t> спела в тот же день на концерте для летчиков, после единственной репетиции.</a:t>
            </a:r>
            <a:endParaRPr lang="ru-RU" dirty="0"/>
          </a:p>
        </p:txBody>
      </p:sp>
      <p:pic>
        <p:nvPicPr>
          <p:cNvPr id="3" name="Рисунок 2" descr="P212039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348" y="0"/>
            <a:ext cx="7858148" cy="64293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6488668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 smtClean="0"/>
              <a:t>Гросу</a:t>
            </a:r>
            <a:r>
              <a:rPr lang="ru-RU" sz="2000" dirty="0" smtClean="0"/>
              <a:t> </a:t>
            </a:r>
            <a:r>
              <a:rPr lang="ru-RU" sz="2000" dirty="0" err="1" smtClean="0"/>
              <a:t>Ана-Мария</a:t>
            </a:r>
            <a:r>
              <a:rPr lang="ru-RU" sz="2000" dirty="0" smtClean="0"/>
              <a:t> рассказывает историю создания песни «Моя любимая»</a:t>
            </a:r>
            <a:endParaRPr lang="ru-RU" sz="2000" dirty="0"/>
          </a:p>
        </p:txBody>
      </p:sp>
    </p:spTree>
  </p:cSld>
  <p:clrMapOvr>
    <a:masterClrMapping/>
  </p:clrMapOvr>
  <p:transition advClick="0" advTm="29000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551837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. Клавдия </a:t>
            </a:r>
            <a:r>
              <a:rPr lang="ru-RU" dirty="0" err="1" smtClean="0"/>
              <a:t>Шульженко</a:t>
            </a:r>
            <a:r>
              <a:rPr lang="ru-RU" dirty="0" smtClean="0"/>
              <a:t> гастролировала по линии фронта. Однажды юный лейтенант протянул ей листок со   словами «Я дописал песню». Новый текст </a:t>
            </a:r>
            <a:r>
              <a:rPr lang="ru-RU" dirty="0" err="1" smtClean="0"/>
              <a:t>Шульженко</a:t>
            </a:r>
            <a:r>
              <a:rPr lang="ru-RU" dirty="0" smtClean="0"/>
              <a:t> спела в тот же день на концерте для летчиков, после единственной репетиции.</a:t>
            </a:r>
            <a:endParaRPr lang="ru-RU" dirty="0"/>
          </a:p>
        </p:txBody>
      </p:sp>
      <p:pic>
        <p:nvPicPr>
          <p:cNvPr id="3" name="Рисунок 2" descr="P21204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8662" y="0"/>
            <a:ext cx="7454981" cy="559123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286000" y="2551837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. Клавдия </a:t>
            </a:r>
            <a:r>
              <a:rPr lang="ru-RU" dirty="0" err="1" smtClean="0"/>
              <a:t>Шульженко</a:t>
            </a:r>
            <a:r>
              <a:rPr lang="ru-RU" dirty="0" smtClean="0"/>
              <a:t> гастролировала по линии фронта. Однажды юный лейтенант протянул ей листок со   словами «Я дописал песню». Новый текст </a:t>
            </a:r>
            <a:r>
              <a:rPr lang="ru-RU" dirty="0" err="1" smtClean="0"/>
              <a:t>Шульженко</a:t>
            </a:r>
            <a:r>
              <a:rPr lang="ru-RU" dirty="0" smtClean="0"/>
              <a:t> спела в тот же день на концерте для летчиков, после единственной репетиции.</a:t>
            </a:r>
            <a:endParaRPr lang="ru-RU" dirty="0"/>
          </a:p>
        </p:txBody>
      </p:sp>
      <p:pic>
        <p:nvPicPr>
          <p:cNvPr id="5" name="Рисунок 4" descr="P212040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20" y="0"/>
            <a:ext cx="8572528" cy="607220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8596" y="6150114"/>
            <a:ext cx="8286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Ченцова Арина рассказывает о творчестве композитора В.П. Соловьева - Седого</a:t>
            </a:r>
            <a:endParaRPr lang="ru-RU" sz="2000" dirty="0"/>
          </a:p>
        </p:txBody>
      </p:sp>
    </p:spTree>
  </p:cSld>
  <p:clrMapOvr>
    <a:masterClrMapping/>
  </p:clrMapOvr>
  <p:transition advClick="0" advTm="29000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21204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72" y="0"/>
            <a:ext cx="8215338" cy="64293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00166" y="6457890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Попов Артем с историей песни «Смуглянка»</a:t>
            </a:r>
            <a:endParaRPr lang="ru-RU" sz="2000" dirty="0"/>
          </a:p>
        </p:txBody>
      </p:sp>
    </p:spTree>
  </p:cSld>
  <p:clrMapOvr>
    <a:masterClrMapping/>
  </p:clrMapOvr>
  <p:transition advClick="0" advTm="29000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P2120417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 descr="P212041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28662" y="-928718"/>
            <a:ext cx="7454981" cy="5591236"/>
          </a:xfrm>
          <a:prstGeom prst="rect">
            <a:avLst/>
          </a:prstGeom>
        </p:spPr>
      </p:pic>
      <p:pic>
        <p:nvPicPr>
          <p:cNvPr id="7" name="Рисунок 6" descr="P2120390.JPG"/>
          <p:cNvPicPr>
            <a:picLocks noChangeAspect="1"/>
          </p:cNvPicPr>
          <p:nvPr/>
        </p:nvPicPr>
        <p:blipFill>
          <a:blip r:embed="rId5" cstate="print">
            <a:lum/>
          </a:blip>
          <a:stretch>
            <a:fillRect/>
          </a:stretch>
        </p:blipFill>
        <p:spPr>
          <a:xfrm>
            <a:off x="357158" y="0"/>
            <a:ext cx="8501091" cy="64293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28596" y="6500834"/>
            <a:ext cx="87154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Зубко Сергей читает стихотворение Р.Гамзатова  «Песни военных годин»</a:t>
            </a:r>
            <a:endParaRPr lang="ru-RU" sz="2000" dirty="0"/>
          </a:p>
        </p:txBody>
      </p:sp>
    </p:spTree>
  </p:cSld>
  <p:clrMapOvr>
    <a:masterClrMapping/>
  </p:clrMapOvr>
  <p:transition advClick="0" advTm="29000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551837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. Клавдия </a:t>
            </a:r>
            <a:r>
              <a:rPr lang="ru-RU" dirty="0" err="1" smtClean="0"/>
              <a:t>Шульженко</a:t>
            </a:r>
            <a:r>
              <a:rPr lang="ru-RU" dirty="0" smtClean="0"/>
              <a:t> гастролировала по линии фронта. Однажды юный лейтенант протянул ей листок со   словами «Я дописал песню». Новый текст </a:t>
            </a:r>
            <a:r>
              <a:rPr lang="ru-RU" dirty="0" err="1" smtClean="0"/>
              <a:t>Шульженко</a:t>
            </a:r>
            <a:r>
              <a:rPr lang="ru-RU" dirty="0" smtClean="0"/>
              <a:t> спела в тот же день на концерте для летчиков, после единственной репетиции.</a:t>
            </a:r>
            <a:endParaRPr lang="ru-RU" dirty="0"/>
          </a:p>
        </p:txBody>
      </p:sp>
      <p:pic>
        <p:nvPicPr>
          <p:cNvPr id="3" name="Рисунок 2" descr="P21204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0"/>
            <a:ext cx="8477277" cy="635795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00298" y="6457890"/>
            <a:ext cx="8001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Кроссворд «Песни военных лет»</a:t>
            </a:r>
            <a:endParaRPr lang="ru-RU" sz="2000" dirty="0"/>
          </a:p>
        </p:txBody>
      </p:sp>
    </p:spTree>
  </p:cSld>
  <p:clrMapOvr>
    <a:masterClrMapping/>
  </p:clrMapOvr>
  <p:transition advTm="28000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212042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0"/>
            <a:ext cx="8715404" cy="650083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7158" y="6500834"/>
            <a:ext cx="8786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Ученики 6 «А» вспоминают историю создания и тексты военных песен</a:t>
            </a:r>
            <a:endParaRPr lang="ru-RU" sz="2000" dirty="0"/>
          </a:p>
        </p:txBody>
      </p:sp>
    </p:spTree>
  </p:cSld>
  <p:clrMapOvr>
    <a:masterClrMapping/>
  </p:clrMapOvr>
  <p:transition advClick="0" advTm="28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3 долматовский моя любимая.jpg"/>
          <p:cNvPicPr>
            <a:picLocks noGrp="1" noChangeAspect="1"/>
          </p:cNvPicPr>
          <p:nvPr>
            <p:ph idx="1"/>
          </p:nvPr>
        </p:nvPicPr>
        <p:blipFill>
          <a:blip r:embed="rId3"/>
          <a:srcRect r="-1887" b="18031"/>
          <a:stretch>
            <a:fillRect/>
          </a:stretch>
        </p:blipFill>
        <p:spPr>
          <a:xfrm>
            <a:off x="2428860" y="214290"/>
            <a:ext cx="4286280" cy="5318134"/>
          </a:xfrm>
        </p:spPr>
      </p:pic>
      <p:sp>
        <p:nvSpPr>
          <p:cNvPr id="6" name="TextBox 5"/>
          <p:cNvSpPr txBox="1"/>
          <p:nvPr/>
        </p:nvSpPr>
        <p:spPr>
          <a:xfrm>
            <a:off x="1714480" y="6215082"/>
            <a:ext cx="6612836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ПОЭТ  ЕВГЕНИЙ АРОНОВИЧ ДОЛМАТОВСКИЙ  (1915-1994</a:t>
            </a:r>
            <a:r>
              <a:rPr lang="ru-RU" b="1" dirty="0" smtClean="0"/>
              <a:t>) </a:t>
            </a:r>
            <a:endParaRPr lang="ru-RU" b="1" dirty="0" smtClean="0"/>
          </a:p>
          <a:p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643174" y="564357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 smtClean="0"/>
              <a:t>Песня «Моя любимая» Муз. М. </a:t>
            </a:r>
            <a:r>
              <a:rPr lang="ru-RU" b="1" dirty="0" err="1" smtClean="0"/>
              <a:t>Блантера</a:t>
            </a:r>
            <a:r>
              <a:rPr lang="ru-RU" b="1" dirty="0" smtClean="0"/>
              <a:t>, слова Е. </a:t>
            </a:r>
            <a:r>
              <a:rPr lang="ru-RU" b="1" dirty="0" err="1" smtClean="0"/>
              <a:t>Долматовского</a:t>
            </a:r>
            <a:r>
              <a:rPr lang="ru-RU" b="1" dirty="0" smtClean="0"/>
              <a:t> 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4 блантер моя любимая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5720" y="-1"/>
            <a:ext cx="8572560" cy="10874285"/>
          </a:xfrm>
        </p:spPr>
      </p:pic>
      <p:sp>
        <p:nvSpPr>
          <p:cNvPr id="5" name="TextBox 4"/>
          <p:cNvSpPr txBox="1"/>
          <p:nvPr/>
        </p:nvSpPr>
        <p:spPr>
          <a:xfrm>
            <a:off x="1071538" y="621508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00034" y="285728"/>
            <a:ext cx="255345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КОМПОЗИТОР МАТВЕЙ  </a:t>
            </a:r>
          </a:p>
          <a:p>
            <a:r>
              <a:rPr lang="ru-RU" dirty="0" smtClean="0"/>
              <a:t>ИСААКОВИЧ БЛАНТЕР</a:t>
            </a:r>
          </a:p>
          <a:p>
            <a:r>
              <a:rPr lang="ru-RU" dirty="0" smtClean="0"/>
              <a:t>           (1903-1990)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500694" y="357166"/>
            <a:ext cx="34290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М.Блантер:Я</a:t>
            </a:r>
            <a:r>
              <a:rPr lang="ru-RU" dirty="0" smtClean="0"/>
              <a:t> горжусь, что «Моя любимая», написанная мною в дни мира, стоит в этом же строю».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4.1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" y="0"/>
            <a:ext cx="9644097" cy="6213554"/>
          </a:xfrm>
        </p:spPr>
      </p:pic>
      <p:sp>
        <p:nvSpPr>
          <p:cNvPr id="5" name="Прямоугольник 4"/>
          <p:cNvSpPr/>
          <p:nvPr/>
        </p:nvSpPr>
        <p:spPr>
          <a:xfrm>
            <a:off x="5715008" y="135729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i="1" dirty="0" smtClean="0"/>
              <a:t>Я уходил тогда в поход </a:t>
            </a:r>
            <a:br>
              <a:rPr lang="ru-RU" i="1" dirty="0" smtClean="0"/>
            </a:br>
            <a:r>
              <a:rPr lang="ru-RU" i="1" dirty="0" smtClean="0"/>
              <a:t>В суровые края. </a:t>
            </a:r>
            <a:br>
              <a:rPr lang="ru-RU" i="1" dirty="0" smtClean="0"/>
            </a:br>
            <a:r>
              <a:rPr lang="ru-RU" i="1" dirty="0" smtClean="0"/>
              <a:t>Рукой взмахнула у ворот </a:t>
            </a:r>
            <a:br>
              <a:rPr lang="ru-RU" i="1" dirty="0" smtClean="0"/>
            </a:br>
            <a:r>
              <a:rPr lang="ru-RU" i="1" dirty="0" smtClean="0"/>
              <a:t>Моя любимая.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71472" y="6286520"/>
            <a:ext cx="81439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Песня «Моя любимая» была горячо любима, всеми теми, кто ждал и обещал вернуться.</a:t>
            </a:r>
            <a:endParaRPr lang="ru-RU" dirty="0" smtClean="0"/>
          </a:p>
        </p:txBody>
      </p:sp>
      <p:pic>
        <p:nvPicPr>
          <p:cNvPr id="8" name="Ansambl_-im-A-V-Aleksandrova-Moya-lyubimaya-Matvey-Blanter---Evgeniy-Dolmatovskiy(muzofon.co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214282" y="5857892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40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Поэт Алексей Александрович Сурков (1899-1983)</a:t>
            </a:r>
            <a:br>
              <a:rPr lang="ru-RU" sz="2400" dirty="0" smtClean="0"/>
            </a:br>
            <a:r>
              <a:rPr lang="ru-RU" sz="2400" dirty="0" smtClean="0"/>
              <a:t>Композитор Константин Яковлевич Листов (1931-2014)</a:t>
            </a:r>
            <a:endParaRPr lang="ru-RU" sz="2400" dirty="0"/>
          </a:p>
        </p:txBody>
      </p:sp>
      <p:pic>
        <p:nvPicPr>
          <p:cNvPr id="4" name="Содержимое 3" descr="5 сурков листов землянка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8662" y="1328537"/>
            <a:ext cx="7472247" cy="55294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-285776"/>
            <a:ext cx="8229600" cy="1143000"/>
          </a:xfrm>
        </p:spPr>
        <p:txBody>
          <a:bodyPr/>
          <a:lstStyle/>
          <a:p>
            <a:r>
              <a:rPr lang="ru-RU" sz="4000" dirty="0" smtClean="0"/>
              <a:t>Поэт Алексей Сурков</a:t>
            </a:r>
            <a:endParaRPr lang="ru-RU" sz="2000" dirty="0"/>
          </a:p>
        </p:txBody>
      </p:sp>
      <p:pic>
        <p:nvPicPr>
          <p:cNvPr id="4" name="Содержимое 3" descr="6 алексей сурков в землянке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00166" y="571480"/>
            <a:ext cx="6143668" cy="5352637"/>
          </a:xfrm>
        </p:spPr>
      </p:pic>
      <p:sp>
        <p:nvSpPr>
          <p:cNvPr id="5" name="TextBox 4"/>
          <p:cNvSpPr txBox="1"/>
          <p:nvPr/>
        </p:nvSpPr>
        <p:spPr>
          <a:xfrm>
            <a:off x="214282" y="5934670"/>
            <a:ext cx="89297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Алексей Сурков не писал стихи специально   заказу, он просто сложил письмо своей жене Софье Антоновне из наиболее пронзительных слов: о том, где он находится, о чем думает и какая там обстановка.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6.1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" y="0"/>
            <a:ext cx="9144000" cy="6215082"/>
          </a:xfrm>
        </p:spPr>
      </p:pic>
      <p:sp>
        <p:nvSpPr>
          <p:cNvPr id="5" name="TextBox 4"/>
          <p:cNvSpPr txBox="1"/>
          <p:nvPr/>
        </p:nvSpPr>
        <p:spPr>
          <a:xfrm>
            <a:off x="500002" y="6211669"/>
            <a:ext cx="8643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Песня «В землянке» затронула своей душевностью, выражая с необычайной силой переживания солдат, вызванные разлукой с </a:t>
            </a:r>
            <a:r>
              <a:rPr lang="ru-RU" dirty="0" smtClean="0"/>
              <a:t>близкими.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431</TotalTime>
  <Words>1312</Words>
  <PresentationFormat>Экран (4:3)</PresentationFormat>
  <Paragraphs>102</Paragraphs>
  <Slides>36</Slides>
  <Notes>24</Notes>
  <HiddenSlides>0</HiddenSlides>
  <MMClips>6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Тема Office</vt:lpstr>
      <vt:lpstr>Государственное образовательное учреждение  Видновская МАОУ  Сош№9 Учитель музыки Шакирьянова Елена Сергеевна Конспект урока по музыке: «Песня в  солдатском треугольнике»  посвященного 70-летию Победы в Великой Отечественной войне.</vt:lpstr>
      <vt:lpstr>Расул Гамзатов (1923-2003) Стихотворение «Песни военных годин»</vt:lpstr>
      <vt:lpstr>Слайд 3</vt:lpstr>
      <vt:lpstr>Слайд 4</vt:lpstr>
      <vt:lpstr>Слайд 5</vt:lpstr>
      <vt:lpstr>Слайд 6</vt:lpstr>
      <vt:lpstr>Поэт Алексей Александрович Сурков (1899-1983) Композитор Константин Яковлевич Листов (1931-2014)</vt:lpstr>
      <vt:lpstr>Поэт Алексей Сурков</vt:lpstr>
      <vt:lpstr>Слайд 9</vt:lpstr>
      <vt:lpstr>Слайд 10</vt:lpstr>
      <vt:lpstr>Композитор Василий Павлович Соловьев-Седой (1907-1979)</vt:lpstr>
      <vt:lpstr>Поэт Александр Дмитриевич Чуркин (1903-1971)</vt:lpstr>
      <vt:lpstr>Слайд 13</vt:lpstr>
      <vt:lpstr>Слайд 14</vt:lpstr>
      <vt:lpstr>Композитор Матвей Исаакович Блантер (1903-1990)</vt:lpstr>
      <vt:lpstr>Музыка М.Блантер, слова М. Исаковский «Катюша»</vt:lpstr>
      <vt:lpstr>Катюша -появившееся во время Великой Отечественной войны 1941—1945 гг. неофициальное название бесствольных систем полевой реактивной артиллерии (в первую очередь и первоначально — БМ-13, а впоследствии также БМ-8, БМ-31</vt:lpstr>
      <vt:lpstr>Вся гитлеровская армия дрожала при слове «Катюша». Песня звучала как гимн и помогала воевать и побеждать! А в сердце народа до сих пор осталась тихой, нежной, лирической песней, которую мы с удовольствием поем в наши дни. </vt:lpstr>
      <vt:lpstr>Поэт Михаил Васильевич Исаковский (1900-1973)</vt:lpstr>
      <vt:lpstr>Режиссер Леонид Федорович Быков (1928-1979)</vt:lpstr>
      <vt:lpstr>Художественный фильм «В бой идут одни старики»</vt:lpstr>
      <vt:lpstr>Слайд 22</vt:lpstr>
      <vt:lpstr>Слайд 23</vt:lpstr>
      <vt:lpstr>Поэт Сергей  Григорьевич Островой (1911-2005) Стихотворение «А песня ходит на войну»</vt:lpstr>
      <vt:lpstr>Польский композитор Ежи Петербургский (1895-1979)</vt:lpstr>
      <vt:lpstr>Слайд 26</vt:lpstr>
      <vt:lpstr>Синенький скромный платочек Падал с опущенных плеч. Ты говорила,что не забудешь Ласковых, радостных встреч. </vt:lpstr>
      <vt:lpstr>Клавдия Ивановна Шульженко (1906-1984) Советская эстрадная певица исполнительница песни «Синий платочек»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Дом</dc:creator>
  <cp:lastModifiedBy>Дом</cp:lastModifiedBy>
  <cp:revision>50</cp:revision>
  <dcterms:created xsi:type="dcterms:W3CDTF">2015-02-09T18:15:38Z</dcterms:created>
  <dcterms:modified xsi:type="dcterms:W3CDTF">2015-03-04T19:29:31Z</dcterms:modified>
</cp:coreProperties>
</file>