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4" r:id="rId25"/>
    <p:sldId id="295" r:id="rId26"/>
    <p:sldId id="282" r:id="rId27"/>
    <p:sldId id="279" r:id="rId28"/>
    <p:sldId id="280" r:id="rId29"/>
    <p:sldId id="28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740" autoAdjust="0"/>
    <p:restoredTop sz="94660"/>
  </p:normalViewPr>
  <p:slideViewPr>
    <p:cSldViewPr>
      <p:cViewPr>
        <p:scale>
          <a:sx n="56" d="100"/>
          <a:sy n="56" d="100"/>
        </p:scale>
        <p:origin x="-2352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034E5-C8F6-4D36-A0DB-9FBB456E86B6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6CD1-F358-40AF-9B5F-617A873D8F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43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791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326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88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01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85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02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28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073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4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625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454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2B7C-8D33-41DF-B3C9-E789255EAFE9}" type="datetimeFigureOut">
              <a:rPr lang="en-US" smtClean="0"/>
              <a:pPr/>
              <a:t>29-Jun-15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E652D-D0F4-426F-B3F7-A829DA83B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372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867" y="8466"/>
            <a:ext cx="9177867" cy="684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9014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36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55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648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8853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899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34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789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904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5720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07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9569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638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217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67" y="33867"/>
            <a:ext cx="9152467" cy="682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63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6783"/>
            <a:ext cx="9144000" cy="694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526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6934"/>
            <a:ext cx="9194800" cy="687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5520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742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9127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5088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2397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0385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729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0431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377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2021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061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894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6545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5323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9209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5867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1643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7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0154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371600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xmlns="" val="66576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430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839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36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73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59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</Words>
  <Application>Microsoft Office PowerPoint</Application>
  <PresentationFormat>On-screen Show (4:3)</PresentationFormat>
  <Paragraphs>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TRNG5</dc:creator>
  <cp:lastModifiedBy>TRNG14</cp:lastModifiedBy>
  <cp:revision>94</cp:revision>
  <dcterms:created xsi:type="dcterms:W3CDTF">2015-06-26T12:22:35Z</dcterms:created>
  <dcterms:modified xsi:type="dcterms:W3CDTF">2015-06-29T14:06:18Z</dcterms:modified>
</cp:coreProperties>
</file>