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9" r:id="rId4"/>
    <p:sldId id="258" r:id="rId5"/>
    <p:sldId id="274" r:id="rId6"/>
    <p:sldId id="260" r:id="rId7"/>
    <p:sldId id="273" r:id="rId8"/>
    <p:sldId id="261" r:id="rId9"/>
    <p:sldId id="272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53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4249-BDDC-4460-AF75-B8958474D37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8ABA-E3CB-4F60-B21D-CB11413D2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4249-BDDC-4460-AF75-B8958474D37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8ABA-E3CB-4F60-B21D-CB11413D2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4249-BDDC-4460-AF75-B8958474D37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8ABA-E3CB-4F60-B21D-CB11413D2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4249-BDDC-4460-AF75-B8958474D37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8ABA-E3CB-4F60-B21D-CB11413D2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4249-BDDC-4460-AF75-B8958474D37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8ABA-E3CB-4F60-B21D-CB11413D2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4249-BDDC-4460-AF75-B8958474D37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8ABA-E3CB-4F60-B21D-CB11413D2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4249-BDDC-4460-AF75-B8958474D37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8ABA-E3CB-4F60-B21D-CB11413D2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4249-BDDC-4460-AF75-B8958474D37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8ABA-E3CB-4F60-B21D-CB11413D2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4249-BDDC-4460-AF75-B8958474D37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8ABA-E3CB-4F60-B21D-CB11413D2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4249-BDDC-4460-AF75-B8958474D37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8ABA-E3CB-4F60-B21D-CB11413D2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4249-BDDC-4460-AF75-B8958474D37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8ABA-E3CB-4F60-B21D-CB11413D2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84249-BDDC-4460-AF75-B8958474D37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98ABA-E3CB-4F60-B21D-CB11413D2B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Non-Teaching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</Words>
  <Application>Microsoft Office PowerPoint</Application>
  <PresentationFormat>On-screen Show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Non-Teaching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TRNG14</dc:creator>
  <cp:lastModifiedBy>TRNG14</cp:lastModifiedBy>
  <cp:revision>15</cp:revision>
  <dcterms:created xsi:type="dcterms:W3CDTF">2015-06-29T11:46:47Z</dcterms:created>
  <dcterms:modified xsi:type="dcterms:W3CDTF">2015-06-29T14:06:31Z</dcterms:modified>
</cp:coreProperties>
</file>