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2"/>
  </p:notesMasterIdLst>
  <p:sldIdLst>
    <p:sldId id="257" r:id="rId2"/>
    <p:sldId id="258" r:id="rId3"/>
    <p:sldId id="264" r:id="rId4"/>
    <p:sldId id="266" r:id="rId5"/>
    <p:sldId id="267" r:id="rId6"/>
    <p:sldId id="268" r:id="rId7"/>
    <p:sldId id="269" r:id="rId8"/>
    <p:sldId id="259" r:id="rId9"/>
    <p:sldId id="260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5820F-F18A-42E3-8113-0ED3BC0AD749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E925D-8656-484C-B2DA-21DFF91DB1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9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6A0510-3B22-484D-B570-218D8C9A992E}" type="datetime1">
              <a:rPr lang="ru-RU" smtClean="0"/>
              <a:t>25.03.2015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2725A6-D02D-4972-9E99-CE88D3E4858C}" type="datetime1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7A1B8-1D32-47D8-8637-ADEE63E6E7E0}" type="datetime1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3178DD-BFF4-4191-AD6F-3E93227B2DD2}" type="datetime1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196222-36E9-4667-82C7-642BCF8ADD9F}" type="datetime1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542C96-1694-4490-8030-FB820C5C7F7F}" type="datetime1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CD8F6D-9A1D-42A5-9AB1-3E0686D68975}" type="datetime1">
              <a:rPr lang="ru-RU" smtClean="0"/>
              <a:t>25.03.2015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5E7214-8A05-476C-9467-577147B65FEF}" type="datetime1">
              <a:rPr lang="ru-RU" smtClean="0"/>
              <a:t>25.03.2015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8DF2A4-5355-430D-803D-BB4F7EE9B754}" type="datetime1">
              <a:rPr lang="ru-RU" smtClean="0"/>
              <a:t>25.03.2015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9ECC2B5-0546-417E-B1B2-71F5717AEECC}" type="datetime1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934816-E7CC-4352-ACE5-9A2528385EF8}" type="datetime1">
              <a:rPr lang="ru-RU" smtClean="0"/>
              <a:t>25.03.2015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37E2142-0413-473E-B78D-5CC1D29B4F6A}" type="datetime1">
              <a:rPr lang="ru-RU" smtClean="0"/>
              <a:t>25.03.2015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805647F-B5D3-4D7E-8BD5-7673C50C9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ingapps.org/display?v=p2yr226e20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test5_pp_shablon.ppt" TargetMode="External"/><Relationship Id="rId7" Type="http://schemas.openxmlformats.org/officeDocument/2006/relationships/slide" Target="slide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1coLB_H1Kg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04864"/>
            <a:ext cx="7632848" cy="39604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 «Деньги»</a:t>
            </a:r>
          </a:p>
          <a:p>
            <a:pPr algn="ctr">
              <a:buNone/>
            </a:pPr>
            <a:r>
              <a:rPr lang="ru-RU" sz="40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Класс: 3</a:t>
            </a:r>
            <a:endParaRPr lang="ru-RU" sz="40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87624" y="3861048"/>
            <a:ext cx="7128792" cy="216024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Учитель начальных классов, МБУ СОШ № 44</a:t>
            </a:r>
          </a:p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Дронова Н. В.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931224" cy="18002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Мультимедийная презентация по предмету «Окружающий мир»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8507288" cy="43251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 Денежные единицы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лыбающееся лицо 3">
            <a:hlinkClick r:id="rId4" action="ppaction://hlinksldjump"/>
          </p:cNvPr>
          <p:cNvSpPr/>
          <p:nvPr/>
        </p:nvSpPr>
        <p:spPr>
          <a:xfrm>
            <a:off x="1187624" y="4221088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  <a:t>Нужно знать!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  <a:t>Тест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Презентация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Ребус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Видео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Ссылки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52737"/>
            <a:ext cx="7772400" cy="936103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Что такое деньги?</a:t>
            </a:r>
            <a:endParaRPr lang="ru-RU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712" y="2780928"/>
            <a:ext cx="6444208" cy="252028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Деньги -это особый товар,  который можно обменять на другие товары и услуги.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43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4038600" cy="158417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Бартер 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140969"/>
            <a:ext cx="4038600" cy="151216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Купля-продажа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36815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Виды обмена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Прямой обмен товарами.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Бартер.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9632" y="3158391"/>
            <a:ext cx="1584176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товар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52120" y="3212976"/>
            <a:ext cx="1512168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товар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059832" y="3573016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Left Arrow 8"/>
          <p:cNvSpPr/>
          <p:nvPr/>
        </p:nvSpPr>
        <p:spPr>
          <a:xfrm>
            <a:off x="5220072" y="5229200"/>
            <a:ext cx="360040" cy="432048"/>
          </a:xfrm>
          <a:prstGeom prst="leftArrow">
            <a:avLst>
              <a:gd name="adj1" fmla="val 3076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8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Вид обмена, при котором участвуют деньги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Купля-продажа.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5616" y="3284984"/>
            <a:ext cx="1512168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покупатель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3779912" y="3501008"/>
            <a:ext cx="100811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деньги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6084168" y="3284984"/>
            <a:ext cx="1368152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продавец</a:t>
            </a:r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3851920" y="5301208"/>
            <a:ext cx="93610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товар</a:t>
            </a:r>
            <a:endParaRPr lang="ru-RU" dirty="0"/>
          </a:p>
        </p:txBody>
      </p:sp>
      <p:sp>
        <p:nvSpPr>
          <p:cNvPr id="10" name="Right Arrow 9"/>
          <p:cNvSpPr/>
          <p:nvPr/>
        </p:nvSpPr>
        <p:spPr>
          <a:xfrm>
            <a:off x="5004048" y="3987062"/>
            <a:ext cx="936104" cy="378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ight Arrow 10"/>
          <p:cNvSpPr/>
          <p:nvPr/>
        </p:nvSpPr>
        <p:spPr>
          <a:xfrm>
            <a:off x="2771800" y="4041068"/>
            <a:ext cx="864096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Left Arrow 11"/>
          <p:cNvSpPr/>
          <p:nvPr/>
        </p:nvSpPr>
        <p:spPr>
          <a:xfrm>
            <a:off x="4851648" y="5661248"/>
            <a:ext cx="1088504" cy="3020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Left Arrow 12"/>
          <p:cNvSpPr/>
          <p:nvPr/>
        </p:nvSpPr>
        <p:spPr>
          <a:xfrm>
            <a:off x="2771800" y="5661248"/>
            <a:ext cx="1008112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34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Части монеты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7740352" y="5301208"/>
            <a:ext cx="504056" cy="5760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1637" y="2424906"/>
            <a:ext cx="58007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364088" y="1719392"/>
            <a:ext cx="294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Лицевая сторона(аверс)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475656" y="1700809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Оборотная сторона (реверс)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652120" y="5589240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Легенда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339752" y="5589240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Номинал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267744" y="2276872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6300192" y="2060848"/>
            <a:ext cx="93610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059832" y="3789040"/>
            <a:ext cx="144016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6516216" y="4653136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2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7643192" cy="1944216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83568" y="5157192"/>
            <a:ext cx="648072" cy="50405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132856"/>
            <a:ext cx="73818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355976" y="5733256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Монета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История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изобретений.Деньги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Дронова Н. В.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647F-B5D3-4D7E-8BD5-7673C50C9E03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Видео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4" action="ppaction://hlinksldjump" highlightClick="1"/>
          </p:cNvPr>
          <p:cNvSpPr/>
          <p:nvPr/>
        </p:nvSpPr>
        <p:spPr>
          <a:xfrm>
            <a:off x="827584" y="3933056"/>
            <a:ext cx="1008112" cy="5760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359</TotalTime>
  <Words>160</Words>
  <Application>Microsoft Office PowerPoint</Application>
  <PresentationFormat>Экран (4:3)</PresentationFormat>
  <Paragraphs>57</Paragraphs>
  <Slides>10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Concourse</vt:lpstr>
      <vt:lpstr>Мультимедийная презентация по предмету «Окружающий мир»</vt:lpstr>
      <vt:lpstr>Содержание</vt:lpstr>
      <vt:lpstr>Что такое деньги?</vt:lpstr>
      <vt:lpstr>Виды обмена</vt:lpstr>
      <vt:lpstr>Бартер.</vt:lpstr>
      <vt:lpstr>Купля-продажа.</vt:lpstr>
      <vt:lpstr>Части монеты</vt:lpstr>
      <vt:lpstr>Ребус</vt:lpstr>
      <vt:lpstr>Видео</vt:lpstr>
      <vt:lpstr>Ссылки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работа</dc:title>
  <dc:creator>ддд</dc:creator>
  <cp:lastModifiedBy>adm</cp:lastModifiedBy>
  <cp:revision>43</cp:revision>
  <dcterms:created xsi:type="dcterms:W3CDTF">2014-03-12T12:44:17Z</dcterms:created>
  <dcterms:modified xsi:type="dcterms:W3CDTF">2015-03-25T08:25:18Z</dcterms:modified>
</cp:coreProperties>
</file>