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6" r:id="rId3"/>
    <p:sldId id="274" r:id="rId4"/>
    <p:sldId id="275" r:id="rId5"/>
    <p:sldId id="276" r:id="rId6"/>
    <p:sldId id="318" r:id="rId7"/>
    <p:sldId id="309" r:id="rId8"/>
    <p:sldId id="303" r:id="rId9"/>
    <p:sldId id="304" r:id="rId10"/>
    <p:sldId id="306" r:id="rId11"/>
    <p:sldId id="307" r:id="rId12"/>
    <p:sldId id="322" r:id="rId13"/>
    <p:sldId id="310" r:id="rId14"/>
    <p:sldId id="283" r:id="rId15"/>
    <p:sldId id="319" r:id="rId16"/>
    <p:sldId id="277" r:id="rId17"/>
    <p:sldId id="278" r:id="rId18"/>
    <p:sldId id="279" r:id="rId19"/>
    <p:sldId id="280" r:id="rId20"/>
    <p:sldId id="281" r:id="rId21"/>
    <p:sldId id="284" r:id="rId22"/>
    <p:sldId id="320" r:id="rId23"/>
    <p:sldId id="285" r:id="rId24"/>
    <p:sldId id="289" r:id="rId25"/>
    <p:sldId id="321" r:id="rId26"/>
    <p:sldId id="286" r:id="rId27"/>
    <p:sldId id="288" r:id="rId28"/>
    <p:sldId id="291" r:id="rId29"/>
    <p:sldId id="332" r:id="rId30"/>
    <p:sldId id="326" r:id="rId31"/>
    <p:sldId id="328" r:id="rId32"/>
    <p:sldId id="327" r:id="rId33"/>
    <p:sldId id="329" r:id="rId34"/>
    <p:sldId id="257" r:id="rId35"/>
    <p:sldId id="313" r:id="rId36"/>
    <p:sldId id="312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4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82B4-A319-48C6-A218-B405CA3DC9C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DF19-1714-49E1-835E-C98E63EB3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t="19000" r="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Создаем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блог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«Вставить» и «ОК»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6074"/>
            <a:ext cx="8892480" cy="570875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4725144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517232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79912" y="4941168"/>
            <a:ext cx="122413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Если ссылка окрасилась в другой цвет, значит вы все сделали правильно, далее нажмите кнопку «обновить»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965104" cy="38164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6012160" y="1556792"/>
            <a:ext cx="1224136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308304" y="270892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Редактирование сообщений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325877274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3857625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Создать и редактировать сообщение можно кнопками: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04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524328" y="1412776"/>
            <a:ext cx="100811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4509120"/>
            <a:ext cx="64807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76256" y="1412776"/>
            <a:ext cx="57606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484784"/>
            <a:ext cx="936104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Еще один способ создания сообщения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59"/>
            <a:ext cx="9144000" cy="530009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2132856"/>
            <a:ext cx="1728192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1124744"/>
            <a:ext cx="324036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5580112" y="4941168"/>
            <a:ext cx="2664296" cy="792088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Здесь можно удалить сообщение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436096" y="4365104"/>
            <a:ext cx="14401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416824" cy="16470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Вставка изображения(фотографии) с компьютера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2346672641_1f30a660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4776192" cy="290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Вставляем рисунок из компьютера</a:t>
            </a:r>
            <a:endParaRPr lang="ru-RU" sz="36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892480" cy="53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2132856"/>
            <a:ext cx="129614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2204864"/>
            <a:ext cx="100811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рисунок и нажмите «Открыть»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2" y="1600200"/>
            <a:ext cx="9011608" cy="50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44008" y="4869160"/>
            <a:ext cx="79208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Добавьте изображение 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09" y="1268760"/>
            <a:ext cx="912484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851920" y="5805264"/>
            <a:ext cx="216024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652120" y="1196752"/>
            <a:ext cx="648072" cy="4464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ru-RU" dirty="0" smtClean="0"/>
              <a:t>Как изменить изображение?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199"/>
            <a:ext cx="9178967" cy="516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Создаем сообщение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epicom-blog-succes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92896"/>
            <a:ext cx="483120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Щелкните на изображении и выберите в появившейся строке необходимое действие</a:t>
            </a:r>
            <a:endParaRPr lang="ru-RU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6" y="1844824"/>
            <a:ext cx="9071124" cy="417646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5445224"/>
            <a:ext cx="8820472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364088" y="2276872"/>
            <a:ext cx="1080120" cy="3024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084168" y="1844824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посмотреть написанное сообщение?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876" y="1700808"/>
            <a:ext cx="9198876" cy="36004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427984" y="2780928"/>
            <a:ext cx="180020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364088" y="1412776"/>
            <a:ext cx="144016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Меняем шаблон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ebd91d0c75e80b30c5184054fb1c5e30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436096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Изменяем шаблон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44001" cy="554153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4005064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4221088"/>
            <a:ext cx="100811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Меняем шаблоны щелчком и применяем к </a:t>
            </a:r>
            <a:r>
              <a:rPr lang="ru-RU" sz="3200" dirty="0" err="1" smtClean="0"/>
              <a:t>блогу</a:t>
            </a:r>
            <a:endParaRPr lang="ru-RU" sz="32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7281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919864" y="1844824"/>
            <a:ext cx="122413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1340768"/>
            <a:ext cx="352839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627784" y="2276872"/>
            <a:ext cx="4608512" cy="1584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7704" y="908720"/>
            <a:ext cx="93610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8501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Изменяем шаблон вторым способом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144001" cy="532551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4005064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5445224"/>
            <a:ext cx="6552728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шаблон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Шаблон понравился? </a:t>
            </a:r>
            <a:br>
              <a:rPr lang="ru-RU" dirty="0" smtClean="0"/>
            </a:br>
            <a:r>
              <a:rPr lang="ru-RU" dirty="0" smtClean="0"/>
              <a:t>Нажмите кнопку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098"/>
          <a:stretch>
            <a:fillRect/>
          </a:stretch>
        </p:blipFill>
        <p:spPr bwMode="auto">
          <a:xfrm>
            <a:off x="93109" y="1484784"/>
            <a:ext cx="872736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436096" y="1412776"/>
            <a:ext cx="288032" cy="4464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Шаблон понравился? </a:t>
            </a:r>
            <a:br>
              <a:rPr lang="ru-RU" dirty="0" smtClean="0"/>
            </a:br>
            <a:r>
              <a:rPr lang="ru-RU" dirty="0" smtClean="0"/>
              <a:t>Нажмите кнопку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12968" cy="475252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3995936" y="1412776"/>
            <a:ext cx="504056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491880" y="4365104"/>
            <a:ext cx="151216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Добавляем фильм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-thin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060848"/>
            <a:ext cx="3810000" cy="3810000"/>
          </a:xfrm>
          <a:prstGeom prst="rect">
            <a:avLst/>
          </a:prstGeom>
        </p:spPr>
      </p:pic>
      <p:pic>
        <p:nvPicPr>
          <p:cNvPr id="5" name="Рисунок 4" descr="tape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068960"/>
            <a:ext cx="2227312" cy="2227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Блог</a:t>
            </a:r>
            <a:r>
              <a:rPr lang="ru-RU" dirty="0" smtClean="0"/>
              <a:t> создан, начинаем работу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837294" cy="496855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436096" y="386104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652120" y="1124744"/>
            <a:ext cx="144016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2" cy="507856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843808" y="2564904"/>
            <a:ext cx="280831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420888"/>
            <a:ext cx="1584176" cy="1800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380312" y="3933056"/>
            <a:ext cx="36004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Второй способ</a:t>
            </a:r>
            <a:br>
              <a:rPr lang="ru-RU" sz="3600" dirty="0" smtClean="0"/>
            </a:br>
            <a:r>
              <a:rPr lang="ru-RU" sz="3600" dirty="0" smtClean="0"/>
              <a:t>Для начала скопируйте </a:t>
            </a:r>
            <a:r>
              <a:rPr lang="en-US" sz="3600" dirty="0" smtClean="0"/>
              <a:t>HTML</a:t>
            </a:r>
            <a:r>
              <a:rPr lang="ru-RU" sz="3600" dirty="0" smtClean="0"/>
              <a:t>- код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77896"/>
            <a:ext cx="8460433" cy="53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3429000"/>
            <a:ext cx="1440160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3356992"/>
            <a:ext cx="2088232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Щелкните правой стороной мышки по экрану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267744" y="3645024"/>
            <a:ext cx="165618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Вернитесь в </a:t>
            </a:r>
            <a:r>
              <a:rPr lang="ru-RU" dirty="0" err="1" smtClean="0"/>
              <a:t>блог</a:t>
            </a:r>
            <a:r>
              <a:rPr lang="ru-RU" dirty="0" smtClean="0"/>
              <a:t> нажмите </a:t>
            </a:r>
            <a:r>
              <a:rPr lang="en-US" dirty="0" smtClean="0"/>
              <a:t>HTML </a:t>
            </a:r>
            <a:r>
              <a:rPr lang="ru-RU" dirty="0" smtClean="0"/>
              <a:t> и вставьте код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281364" cy="537321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4581128"/>
            <a:ext cx="201622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1916832"/>
            <a:ext cx="64807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Конечный этап – «Публикация»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76" y="1556792"/>
            <a:ext cx="9157276" cy="309634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48264" y="1484784"/>
            <a:ext cx="86409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ru-RU" dirty="0" smtClean="0"/>
              <a:t>Настройка комментариев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18778" cy="519233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3356992"/>
            <a:ext cx="309634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3284984"/>
            <a:ext cx="4320480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96336" y="1340768"/>
            <a:ext cx="1547664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95936" y="364502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596336" y="2060848"/>
            <a:ext cx="28803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создания сообщения, используем панель редактирования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12968" cy="448714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2060848"/>
            <a:ext cx="730830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Записываем текст, редактируем и нажимаем кнопку «Публикация»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892480" cy="46805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020272" y="1628800"/>
            <a:ext cx="100811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5832648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Делаем ссылки на  другие сайты,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блоги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картинки, музыку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deshevye-vechnye-ssyl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429000"/>
            <a:ext cx="3761612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1256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Копируем ссылку сайта, </a:t>
            </a:r>
            <a:r>
              <a:rPr lang="ru-RU" sz="3600" dirty="0" err="1" smtClean="0"/>
              <a:t>блога</a:t>
            </a:r>
            <a:r>
              <a:rPr lang="ru-RU" sz="3600" dirty="0" smtClean="0"/>
              <a:t>, картинки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556792"/>
            <a:ext cx="2232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860032" y="1124744"/>
            <a:ext cx="7200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Выделите слово, на которое хотите добавить ссылку, затем нажмите кнопку «Ссылки»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8892480" cy="30243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293096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203848" y="4005064"/>
            <a:ext cx="324036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300192" y="3573016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Откроется окно, в которое надо вставить ссылку (обращайте внимание на отображаемый текст)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30120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3573016"/>
            <a:ext cx="51845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924944"/>
            <a:ext cx="51845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204</Words>
  <Application>Microsoft Office PowerPoint</Application>
  <PresentationFormat>Экран (4:3)</PresentationFormat>
  <Paragraphs>35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Создаем блог</vt:lpstr>
      <vt:lpstr>Создаем сообщение</vt:lpstr>
      <vt:lpstr>Блог создан, начинаем работу</vt:lpstr>
      <vt:lpstr>Для создания сообщения, используем панель редактирования </vt:lpstr>
      <vt:lpstr>Записываем текст, редактируем и нажимаем кнопку «Публикация»</vt:lpstr>
      <vt:lpstr>Делаем ссылки на  другие сайты, блоги, картинки, музыку</vt:lpstr>
      <vt:lpstr>Копируем ссылку сайта, блога, картинки</vt:lpstr>
      <vt:lpstr>Выделите слово, на которое хотите добавить ссылку, затем нажмите кнопку «Ссылки»</vt:lpstr>
      <vt:lpstr>Откроется окно, в которое надо вставить ссылку (обращайте внимание на отображаемый текст)</vt:lpstr>
      <vt:lpstr>«Вставить» и «ОК»</vt:lpstr>
      <vt:lpstr>Если ссылка окрасилась в другой цвет, значит вы все сделали правильно, далее нажмите кнопку «обновить»</vt:lpstr>
      <vt:lpstr>Редактирование сообщений</vt:lpstr>
      <vt:lpstr>Создать и редактировать сообщение можно кнопками:</vt:lpstr>
      <vt:lpstr>Еще один способ создания сообщения</vt:lpstr>
      <vt:lpstr>Вставка изображения(фотографии) с компьютера</vt:lpstr>
      <vt:lpstr>Вставляем рисунок из компьютера</vt:lpstr>
      <vt:lpstr>Выберите рисунок и нажмите «Открыть»</vt:lpstr>
      <vt:lpstr>Добавьте изображение </vt:lpstr>
      <vt:lpstr>Как изменить изображение?</vt:lpstr>
      <vt:lpstr>Щелкните на изображении и выберите в появившейся строке необходимое действие</vt:lpstr>
      <vt:lpstr>Как посмотреть написанное сообщение?</vt:lpstr>
      <vt:lpstr>Меняем шаблон</vt:lpstr>
      <vt:lpstr>Изменяем шаблон</vt:lpstr>
      <vt:lpstr>Меняем шаблоны щелчком и применяем к блогу</vt:lpstr>
      <vt:lpstr>Изменяем шаблон вторым способом</vt:lpstr>
      <vt:lpstr>Выберите шаблон</vt:lpstr>
      <vt:lpstr>Шаблон понравился?  Нажмите кнопку</vt:lpstr>
      <vt:lpstr>Шаблон понравился?  Нажмите кнопку</vt:lpstr>
      <vt:lpstr>Добавляем фильм</vt:lpstr>
      <vt:lpstr>Слайд 30</vt:lpstr>
      <vt:lpstr>Слайд 31</vt:lpstr>
      <vt:lpstr>Слайд 32</vt:lpstr>
      <vt:lpstr>Слайд 33</vt:lpstr>
      <vt:lpstr>Второй способ Для начала скопируйте HTML- код </vt:lpstr>
      <vt:lpstr>Вернитесь в блог нажмите HTML  и вставьте код</vt:lpstr>
      <vt:lpstr>Конечный этап – «Публикация»</vt:lpstr>
      <vt:lpstr>Настройка комментариев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99</cp:revision>
  <dcterms:created xsi:type="dcterms:W3CDTF">2013-04-09T18:40:39Z</dcterms:created>
  <dcterms:modified xsi:type="dcterms:W3CDTF">2013-10-28T12:10:06Z</dcterms:modified>
</cp:coreProperties>
</file>