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80" r:id="rId16"/>
    <p:sldId id="279" r:id="rId17"/>
    <p:sldId id="278" r:id="rId18"/>
    <p:sldId id="277" r:id="rId19"/>
    <p:sldId id="284" r:id="rId20"/>
    <p:sldId id="283" r:id="rId21"/>
    <p:sldId id="282" r:id="rId22"/>
    <p:sldId id="281" r:id="rId23"/>
    <p:sldId id="270" r:id="rId24"/>
    <p:sldId id="271" r:id="rId25"/>
    <p:sldId id="272" r:id="rId26"/>
    <p:sldId id="285" r:id="rId27"/>
    <p:sldId id="273" r:id="rId28"/>
    <p:sldId id="275" r:id="rId29"/>
    <p:sldId id="291" r:id="rId30"/>
    <p:sldId id="286" r:id="rId31"/>
    <p:sldId id="287" r:id="rId32"/>
    <p:sldId id="288" r:id="rId33"/>
    <p:sldId id="292" r:id="rId34"/>
    <p:sldId id="289" r:id="rId35"/>
    <p:sldId id="293" r:id="rId36"/>
    <p:sldId id="294" r:id="rId37"/>
    <p:sldId id="295" r:id="rId38"/>
    <p:sldId id="296" r:id="rId39"/>
    <p:sldId id="297" r:id="rId40"/>
    <p:sldId id="298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28DC-F010-45B1-9900-BE1B2AB2300F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F2962-B15A-4E74-80D1-0832617C7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PROYEK 5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FORMULIR PEMBELIAN BUKU WEB/HTML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 4</a:t>
            </a: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Irnawati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: 0211 12 126</a:t>
            </a: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Pavita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Veda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Hapsari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0211 12 156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Puspita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: 0211 12 164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Roby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Gunawan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: 0211 12 165</a:t>
            </a: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Wonny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Ahmad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Ridwan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SE, MM</a:t>
            </a:r>
          </a:p>
          <a:p>
            <a:pPr marL="514350" indent="-514350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FAKULTAS EKONOMI</a:t>
            </a:r>
          </a:p>
          <a:p>
            <a:pPr marL="514350" indent="-51435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UNIVERSITAS PAKUAN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ight Arrow 4"/>
          <p:cNvSpPr/>
          <p:nvPr/>
        </p:nvSpPr>
        <p:spPr>
          <a:xfrm rot="12234343">
            <a:off x="1646116" y="3807060"/>
            <a:ext cx="2314031" cy="340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3048000" y="3810000"/>
            <a:ext cx="320040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notepad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 AKAN KELUAR TAMPILAN SEPERTI INI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5715000" cy="2438400"/>
          </a:xfrm>
        </p:spPr>
      </p:pic>
      <p:sp>
        <p:nvSpPr>
          <p:cNvPr id="5" name="TextBox 4"/>
          <p:cNvSpPr txBox="1"/>
          <p:nvPr/>
        </p:nvSpPr>
        <p:spPr>
          <a:xfrm>
            <a:off x="1143000" y="41910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memasukan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html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formulir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memasukan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HTML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Untitled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239000" cy="3810000"/>
          </a:xfrm>
        </p:spPr>
      </p:pic>
      <p:sp>
        <p:nvSpPr>
          <p:cNvPr id="8" name="Right Arrow 7"/>
          <p:cNvSpPr/>
          <p:nvPr/>
        </p:nvSpPr>
        <p:spPr>
          <a:xfrm rot="12906472">
            <a:off x="4935814" y="3407129"/>
            <a:ext cx="148433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5334000" y="2971800"/>
            <a:ext cx="3810000" cy="3124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html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800599"/>
          </a:xfrm>
        </p:spPr>
      </p:pic>
      <p:sp>
        <p:nvSpPr>
          <p:cNvPr id="6" name="Down Arrow 5"/>
          <p:cNvSpPr/>
          <p:nvPr/>
        </p:nvSpPr>
        <p:spPr>
          <a:xfrm rot="12853577">
            <a:off x="3913249" y="2509419"/>
            <a:ext cx="381000" cy="1297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514600" y="3505200"/>
            <a:ext cx="1371600" cy="990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html/web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e-mail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ntitled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3600"/>
            <a:ext cx="7848600" cy="4343400"/>
          </a:xfrm>
        </p:spPr>
      </p:pic>
      <p:sp>
        <p:nvSpPr>
          <p:cNvPr id="5" name="Cloud Callout 4"/>
          <p:cNvSpPr/>
          <p:nvPr/>
        </p:nvSpPr>
        <p:spPr>
          <a:xfrm>
            <a:off x="4343400" y="1447800"/>
            <a:ext cx="39624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e-mail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Tampilannya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ntitled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382000" cy="4800600"/>
          </a:xfrm>
        </p:spPr>
      </p:pic>
      <p:sp>
        <p:nvSpPr>
          <p:cNvPr id="4" name="Down Arrow 3"/>
          <p:cNvSpPr/>
          <p:nvPr/>
        </p:nvSpPr>
        <p:spPr>
          <a:xfrm rot="6435684">
            <a:off x="3414171" y="3475191"/>
            <a:ext cx="381000" cy="1380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038600" y="3581400"/>
            <a:ext cx="2971800" cy="2057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e-mail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 drop-down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ntitled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447800"/>
            <a:ext cx="7848600" cy="4495800"/>
          </a:xfrm>
        </p:spPr>
      </p:pic>
      <p:sp>
        <p:nvSpPr>
          <p:cNvPr id="5" name="Cloud Callout 4"/>
          <p:cNvSpPr/>
          <p:nvPr/>
        </p:nvSpPr>
        <p:spPr>
          <a:xfrm>
            <a:off x="2438400" y="1905000"/>
            <a:ext cx="50292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drop-down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tampilannya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077200" cy="4800600"/>
          </a:xfrm>
        </p:spPr>
      </p:pic>
      <p:sp>
        <p:nvSpPr>
          <p:cNvPr id="5" name="Right Arrow 4"/>
          <p:cNvSpPr/>
          <p:nvPr/>
        </p:nvSpPr>
        <p:spPr>
          <a:xfrm rot="12773387">
            <a:off x="1983200" y="3501344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95600" y="3733800"/>
            <a:ext cx="30480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drop-down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radio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029200"/>
          </a:xfrm>
        </p:spPr>
      </p:pic>
      <p:sp>
        <p:nvSpPr>
          <p:cNvPr id="6" name="Cloud Callout 5"/>
          <p:cNvSpPr/>
          <p:nvPr/>
        </p:nvSpPr>
        <p:spPr>
          <a:xfrm>
            <a:off x="2286000" y="3200400"/>
            <a:ext cx="42672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radio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tampilannya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447800"/>
            <a:ext cx="8534400" cy="5029200"/>
          </a:xfrm>
        </p:spPr>
      </p:pic>
      <p:sp>
        <p:nvSpPr>
          <p:cNvPr id="5" name="Down Arrow 4"/>
          <p:cNvSpPr/>
          <p:nvPr/>
        </p:nvSpPr>
        <p:spPr>
          <a:xfrm rot="7231905">
            <a:off x="1468730" y="3468353"/>
            <a:ext cx="505173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905000" y="4114800"/>
            <a:ext cx="22860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radio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Formulir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Pembelian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WEB/HTML”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checkbox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371600"/>
            <a:ext cx="7772400" cy="4724400"/>
          </a:xfrm>
        </p:spPr>
      </p:pic>
      <p:sp>
        <p:nvSpPr>
          <p:cNvPr id="6" name="Rounded Rectangular Callout 5"/>
          <p:cNvSpPr/>
          <p:nvPr/>
        </p:nvSpPr>
        <p:spPr>
          <a:xfrm>
            <a:off x="3048000" y="3505200"/>
            <a:ext cx="2971800" cy="1371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checkbox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hasilnya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382000" cy="5334000"/>
          </a:xfrm>
        </p:spPr>
      </p:pic>
      <p:sp>
        <p:nvSpPr>
          <p:cNvPr id="5" name="Right Arrow 4"/>
          <p:cNvSpPr/>
          <p:nvPr/>
        </p:nvSpPr>
        <p:spPr>
          <a:xfrm rot="9524201">
            <a:off x="1479677" y="3527673"/>
            <a:ext cx="1905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95600" y="2514600"/>
            <a:ext cx="29718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checkbox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text area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305800" cy="5105400"/>
          </a:xfrm>
        </p:spPr>
      </p:pic>
      <p:sp>
        <p:nvSpPr>
          <p:cNvPr id="5" name="Down Arrow 4"/>
          <p:cNvSpPr/>
          <p:nvPr/>
        </p:nvSpPr>
        <p:spPr>
          <a:xfrm rot="1238157">
            <a:off x="2689839" y="4159903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905000" y="2819400"/>
            <a:ext cx="34290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text area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hasilnya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ntitled 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534399" cy="5029200"/>
          </a:xfrm>
        </p:spPr>
      </p:pic>
      <p:sp>
        <p:nvSpPr>
          <p:cNvPr id="7" name="Explosion 1 6"/>
          <p:cNvSpPr/>
          <p:nvPr/>
        </p:nvSpPr>
        <p:spPr>
          <a:xfrm rot="21031811">
            <a:off x="2504413" y="4275841"/>
            <a:ext cx="3048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Text area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menginput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submit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reset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610599" cy="5257800"/>
          </a:xfrm>
        </p:spPr>
      </p:pic>
      <p:sp>
        <p:nvSpPr>
          <p:cNvPr id="5" name="Down Arrow 4"/>
          <p:cNvSpPr/>
          <p:nvPr/>
        </p:nvSpPr>
        <p:spPr>
          <a:xfrm rot="1618562">
            <a:off x="1934121" y="3920126"/>
            <a:ext cx="533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447800" y="2667000"/>
            <a:ext cx="3200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html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menginput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submit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reset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hasilnya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7869"/>
            <a:ext cx="8229600" cy="4470625"/>
          </a:xfrm>
        </p:spPr>
      </p:pic>
      <p:sp>
        <p:nvSpPr>
          <p:cNvPr id="5" name="Down Arrow 4"/>
          <p:cNvSpPr/>
          <p:nvPr/>
        </p:nvSpPr>
        <p:spPr>
          <a:xfrm rot="2861049">
            <a:off x="2477374" y="3684225"/>
            <a:ext cx="457200" cy="1337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95600" y="2743200"/>
            <a:ext cx="25908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Submit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langkah-langkah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kerjakan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notepad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86799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web/html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86799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Masukan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file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</a:rPr>
              <a:t> “Book.htm”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proyek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anda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kerjakan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tetapi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tanpa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tanda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kutip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</a:rPr>
              <a:t>Jenis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file </a:t>
            </a:r>
            <a:r>
              <a:rPr lang="en-US" sz="2800" dirty="0" smtClean="0">
                <a:solidFill>
                  <a:schemeClr val="bg1"/>
                </a:solidFill>
              </a:rPr>
              <a:t>yang </a:t>
            </a:r>
            <a:r>
              <a:rPr lang="en-US" sz="2800" dirty="0" err="1" smtClean="0">
                <a:solidFill>
                  <a:schemeClr val="bg1"/>
                </a:solidFill>
              </a:rPr>
              <a:t>dipilih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 “</a:t>
            </a:r>
            <a:r>
              <a:rPr lang="en-US" sz="2800" i="1" dirty="0" smtClean="0">
                <a:solidFill>
                  <a:schemeClr val="bg1"/>
                </a:solidFill>
              </a:rPr>
              <a:t>save as type” </a:t>
            </a:r>
            <a:r>
              <a:rPr lang="en-US" sz="2800" dirty="0" err="1" smtClean="0">
                <a:solidFill>
                  <a:schemeClr val="bg1"/>
                </a:solidFill>
              </a:rPr>
              <a:t>haruslah</a:t>
            </a:r>
            <a:r>
              <a:rPr lang="en-US" sz="2800" dirty="0" smtClean="0">
                <a:solidFill>
                  <a:schemeClr val="bg1"/>
                </a:solidFill>
              </a:rPr>
              <a:t> “</a:t>
            </a:r>
            <a:r>
              <a:rPr lang="en-US" sz="2800" i="1" dirty="0" smtClean="0">
                <a:solidFill>
                  <a:schemeClr val="bg1"/>
                </a:solidFill>
              </a:rPr>
              <a:t>all files” </a:t>
            </a:r>
            <a:r>
              <a:rPr lang="en-US" sz="2800" dirty="0" err="1" smtClean="0">
                <a:solidFill>
                  <a:schemeClr val="bg1"/>
                </a:solidFill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jenis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files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maka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halaman</a:t>
            </a:r>
            <a:r>
              <a:rPr lang="en-US" sz="2800" dirty="0" smtClean="0">
                <a:solidFill>
                  <a:schemeClr val="bg1"/>
                </a:solidFill>
              </a:rPr>
              <a:t> web </a:t>
            </a:r>
            <a:r>
              <a:rPr lang="en-US" sz="2800" dirty="0" err="1" smtClean="0">
                <a:solidFill>
                  <a:schemeClr val="bg1"/>
                </a:solidFill>
              </a:rPr>
              <a:t>bisa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jadi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tidak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bekerja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buruk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lagi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ekstensi</a:t>
            </a:r>
            <a:r>
              <a:rPr lang="en-US" sz="2800" dirty="0" smtClean="0">
                <a:solidFill>
                  <a:schemeClr val="bg1"/>
                </a:solidFill>
              </a:rPr>
              <a:t> “.txt” </a:t>
            </a:r>
            <a:r>
              <a:rPr lang="en-US" sz="2800" dirty="0" err="1" smtClean="0">
                <a:solidFill>
                  <a:schemeClr val="bg1"/>
                </a:solidFill>
              </a:rPr>
              <a:t>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ditambahkan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akhir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file </a:t>
            </a:r>
            <a:r>
              <a:rPr lang="en-US" sz="2800" dirty="0" err="1" smtClean="0">
                <a:solidFill>
                  <a:schemeClr val="bg1"/>
                </a:solidFill>
              </a:rPr>
              <a:t>anda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</a:rPr>
              <a:t>Berikut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langkah-langkah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menyimpan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file </a:t>
            </a:r>
            <a:r>
              <a:rPr lang="en-US" sz="2800" dirty="0" smtClean="0">
                <a:solidFill>
                  <a:schemeClr val="bg1"/>
                </a:solidFill>
              </a:rPr>
              <a:t>notepad </a:t>
            </a:r>
            <a:r>
              <a:rPr lang="en-US" sz="2800" dirty="0" err="1" smtClean="0">
                <a:solidFill>
                  <a:schemeClr val="bg1"/>
                </a:solidFill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</a:rPr>
              <a:t> HTML Document 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1"/>
            <a:ext cx="7848600" cy="3886200"/>
          </a:xfrm>
        </p:spPr>
      </p:pic>
      <p:sp>
        <p:nvSpPr>
          <p:cNvPr id="5" name="Down Arrow 4"/>
          <p:cNvSpPr/>
          <p:nvPr/>
        </p:nvSpPr>
        <p:spPr>
          <a:xfrm rot="7258356">
            <a:off x="1436778" y="1375480"/>
            <a:ext cx="33977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600200" y="2057400"/>
            <a:ext cx="2590800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endParaRPr lang="en-US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formulir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input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ketikan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radio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input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sederet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 down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382000" cy="5029200"/>
          </a:xfrm>
        </p:spPr>
      </p:pic>
      <p:sp>
        <p:nvSpPr>
          <p:cNvPr id="5" name="Right Arrow 4"/>
          <p:cNvSpPr/>
          <p:nvPr/>
        </p:nvSpPr>
        <p:spPr>
          <a:xfrm rot="13565050">
            <a:off x="904773" y="2816722"/>
            <a:ext cx="2209800" cy="52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371600" y="3276600"/>
            <a:ext cx="3124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save as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382000" cy="5334000"/>
          </a:xfrm>
        </p:spPr>
      </p:pic>
      <p:sp>
        <p:nvSpPr>
          <p:cNvPr id="5" name="Down Arrow 4"/>
          <p:cNvSpPr/>
          <p:nvPr/>
        </p:nvSpPr>
        <p:spPr>
          <a:xfrm rot="3298402">
            <a:off x="2419467" y="3086023"/>
            <a:ext cx="524264" cy="1656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14600" y="1981200"/>
            <a:ext cx="33528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“book.htm”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kutip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file name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all file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save as type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Untitled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50085" cy="4525963"/>
          </a:xfrm>
        </p:spPr>
      </p:pic>
      <p:sp>
        <p:nvSpPr>
          <p:cNvPr id="9" name="Down Arrow 8"/>
          <p:cNvSpPr/>
          <p:nvPr/>
        </p:nvSpPr>
        <p:spPr>
          <a:xfrm rot="7039681">
            <a:off x="2149384" y="3953057"/>
            <a:ext cx="529717" cy="1730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438400" y="4648200"/>
            <a:ext cx="3962400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all files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save as type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3581399"/>
          </a:xfrm>
        </p:spPr>
      </p:pic>
      <p:sp>
        <p:nvSpPr>
          <p:cNvPr id="7" name="Down Arrow 6"/>
          <p:cNvSpPr/>
          <p:nvPr/>
        </p:nvSpPr>
        <p:spPr>
          <a:xfrm rot="20150568">
            <a:off x="4735934" y="2489732"/>
            <a:ext cx="609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200400" y="2362200"/>
            <a:ext cx="28194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257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file html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10599" cy="4648200"/>
          </a:xfrm>
        </p:spPr>
      </p:pic>
      <p:sp>
        <p:nvSpPr>
          <p:cNvPr id="5" name="Down Arrow 4"/>
          <p:cNvSpPr/>
          <p:nvPr/>
        </p:nvSpPr>
        <p:spPr>
          <a:xfrm rot="8404723">
            <a:off x="2166988" y="2244865"/>
            <a:ext cx="591355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600200" y="2895600"/>
            <a:ext cx="3048000" cy="2057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 html/web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memeriksa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langkah-langkah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 rot="1588298">
            <a:off x="997611" y="3882435"/>
            <a:ext cx="1752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4267200"/>
            <a:ext cx="245182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Bukalah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browser Web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Untitled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2201"/>
            <a:ext cx="7467600" cy="3048000"/>
          </a:xfrm>
        </p:spPr>
      </p:pic>
      <p:sp>
        <p:nvSpPr>
          <p:cNvPr id="9" name="Up Arrow 8"/>
          <p:cNvSpPr/>
          <p:nvPr/>
        </p:nvSpPr>
        <p:spPr>
          <a:xfrm rot="1314791">
            <a:off x="3919102" y="4756957"/>
            <a:ext cx="3810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791200"/>
            <a:ext cx="335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Bukalah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browser Web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Untitled 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74" y="1600200"/>
            <a:ext cx="7478651" cy="4525963"/>
          </a:xfrm>
        </p:spPr>
      </p:pic>
      <p:sp>
        <p:nvSpPr>
          <p:cNvPr id="7" name="Up Arrow 6"/>
          <p:cNvSpPr/>
          <p:nvPr/>
        </p:nvSpPr>
        <p:spPr>
          <a:xfrm rot="20032048">
            <a:off x="1171130" y="1830916"/>
            <a:ext cx="3810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3429000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file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91" y="1600200"/>
            <a:ext cx="7444018" cy="4525963"/>
          </a:xfrm>
        </p:spPr>
      </p:pic>
      <p:sp>
        <p:nvSpPr>
          <p:cNvPr id="5" name="Left Arrow 4"/>
          <p:cNvSpPr/>
          <p:nvPr/>
        </p:nvSpPr>
        <p:spPr>
          <a:xfrm rot="1613525">
            <a:off x="1456434" y="2733839"/>
            <a:ext cx="1752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3200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open file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38711" cy="4525963"/>
          </a:xfrm>
        </p:spPr>
      </p:pic>
      <p:sp>
        <p:nvSpPr>
          <p:cNvPr id="5" name="Left Arrow 4"/>
          <p:cNvSpPr/>
          <p:nvPr/>
        </p:nvSpPr>
        <p:spPr>
          <a:xfrm rot="19794096">
            <a:off x="2457686" y="3884675"/>
            <a:ext cx="1981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40575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 name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896" y="1600201"/>
            <a:ext cx="7148207" cy="3428999"/>
          </a:xfrm>
        </p:spPr>
      </p:pic>
      <p:sp>
        <p:nvSpPr>
          <p:cNvPr id="5" name="Left Arrow 4"/>
          <p:cNvSpPr/>
          <p:nvPr/>
        </p:nvSpPr>
        <p:spPr>
          <a:xfrm rot="18739505">
            <a:off x="4417420" y="3248511"/>
            <a:ext cx="1981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953000" y="2209800"/>
            <a:ext cx="2819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open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Formulir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Field text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sebaris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“Name”)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drop-down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mengombinasikan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ditanyakan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dihalaman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(“what course are you taking?”)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radio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menampilkan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(“what type of book do you prefer?”)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Checkbox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serupa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radio,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(“what else would you like?”)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komentar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file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Terima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kasih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kami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ucapkan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teman-teman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mendengarkan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presentasi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kami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Tag-tag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&lt;html&gt;	: hypertext markup language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HTML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&lt;head&gt;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&lt;body&gt;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website.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animasi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link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sebagainya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memisahkan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atas-bawah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&lt;td&gt;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&lt;b&gt;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menebalkan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(bold)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	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memiringkan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(italic)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&lt;u&gt;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menggaris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bawahi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(underline)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&lt;table&gt;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&lt;p&gt;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paragraf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&lt;input&gt;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pemasukan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&lt;font&gt;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font,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&lt;form&gt;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 HTML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input form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&lt;select&gt;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menampilkan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 down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&lt;option&gt;	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menandai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 down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&lt;hyperlink&gt; 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544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 LANGKAH-LANGKAH UNTUK MEMBUAT FORMULIR PEMBELIAN BUKU WEB/HTML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ntitled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50085" cy="4602163"/>
          </a:xfrm>
        </p:spPr>
      </p:pic>
      <p:sp>
        <p:nvSpPr>
          <p:cNvPr id="9" name="Right Arrow 8"/>
          <p:cNvSpPr/>
          <p:nvPr/>
        </p:nvSpPr>
        <p:spPr>
          <a:xfrm rot="8473322">
            <a:off x="447298" y="4691702"/>
            <a:ext cx="346314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3276600" y="3048000"/>
            <a:ext cx="28194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start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569</Words>
  <Application>Microsoft Office PowerPoint</Application>
  <PresentationFormat>On-screen Show (4:3)</PresentationFormat>
  <Paragraphs>107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PROYEK 5 FORMULIR PEMBELIAN BUKU WEB/HTML</vt:lpstr>
      <vt:lpstr>Slide 2</vt:lpstr>
      <vt:lpstr>Tujuan pembelajaran</vt:lpstr>
      <vt:lpstr>Membuat Formulir </vt:lpstr>
      <vt:lpstr>Tag-tag dalam membuat web</vt:lpstr>
      <vt:lpstr>Slide 6</vt:lpstr>
      <vt:lpstr>Slide 7</vt:lpstr>
      <vt:lpstr>BERIKUT LANGKAH-LANGKAH UNTUK MEMBUAT FORMULIR PEMBELIAN BUKU WEB/HTML</vt:lpstr>
      <vt:lpstr>Langkah 1</vt:lpstr>
      <vt:lpstr>Lankah 2</vt:lpstr>
      <vt:lpstr>MAKA AKAN KELUAR TAMPILAN SEPERTI INI</vt:lpstr>
      <vt:lpstr>Langkah selanjutnya adalah membuat judul formulir dengan memasukan kode HTML</vt:lpstr>
      <vt:lpstr>Maka akan keluar tampilan seperti ini</vt:lpstr>
      <vt:lpstr>Langkah selanjutnya adalah membuat kolom nama dan alamat e-mail</vt:lpstr>
      <vt:lpstr>Tampilannya akan seperti ini</vt:lpstr>
      <vt:lpstr>Langkah membuat menu drop-down</vt:lpstr>
      <vt:lpstr>Berikut tampilannya</vt:lpstr>
      <vt:lpstr>Langkah membuat tombol radio</vt:lpstr>
      <vt:lpstr>Berikut tampilannya</vt:lpstr>
      <vt:lpstr>Langkah membuat checkbox</vt:lpstr>
      <vt:lpstr>Berikut adalah hasilnya</vt:lpstr>
      <vt:lpstr>Berikutnya adalah membuat text area</vt:lpstr>
      <vt:lpstr>Berikut ini adalah hasilnya</vt:lpstr>
      <vt:lpstr>Langkah menginput submit dan reset</vt:lpstr>
      <vt:lpstr>Berikut adalah hasilnya</vt:lpstr>
      <vt:lpstr>Dari langkah-langkah yang kita kerjakan, maka akan menghasilkan tampilan berikut ini, tampilan dalam notepad</vt:lpstr>
      <vt:lpstr>Tampilan dalam web/html</vt:lpstr>
      <vt:lpstr>Cara menyimpan dokumen sebagai file HTML</vt:lpstr>
      <vt:lpstr>Langkah 1</vt:lpstr>
      <vt:lpstr>Langkah 2</vt:lpstr>
      <vt:lpstr>Langkah 3</vt:lpstr>
      <vt:lpstr>Langkah 4 pilih all file pada save as type</vt:lpstr>
      <vt:lpstr>Lankah 5</vt:lpstr>
      <vt:lpstr>Langkah 6</vt:lpstr>
      <vt:lpstr>Setelah halaman web disimpan, langkah selanjutnya adalah kita harus memeriksa apakah halaman tersebut bekerja dengan baik, berikut adalah langkah-langkah untuk melihat halaman web </vt:lpstr>
      <vt:lpstr>Langkah 2</vt:lpstr>
      <vt:lpstr>Langkah 3</vt:lpstr>
      <vt:lpstr>Langkah 4</vt:lpstr>
      <vt:lpstr>Langkah 5</vt:lpstr>
      <vt:lpstr>Maka akan keluar tampilan seperti ini, ini menunjukan bahwa file yang tadi disimpan dapat bekerja dengan baik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Roby G</dc:creator>
  <cp:lastModifiedBy>Roby G</cp:lastModifiedBy>
  <cp:revision>44</cp:revision>
  <dcterms:created xsi:type="dcterms:W3CDTF">2013-10-01T02:54:11Z</dcterms:created>
  <dcterms:modified xsi:type="dcterms:W3CDTF">2013-11-02T14:11:51Z</dcterms:modified>
</cp:coreProperties>
</file>