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0" r:id="rId5"/>
    <p:sldId id="261" r:id="rId6"/>
    <p:sldId id="262" r:id="rId7"/>
    <p:sldId id="259" r:id="rId8"/>
    <p:sldId id="263" r:id="rId9"/>
    <p:sldId id="287" r:id="rId10"/>
    <p:sldId id="264" r:id="rId11"/>
    <p:sldId id="265" r:id="rId12"/>
    <p:sldId id="266" r:id="rId13"/>
    <p:sldId id="267" r:id="rId14"/>
    <p:sldId id="268" r:id="rId15"/>
    <p:sldId id="283" r:id="rId16"/>
    <p:sldId id="273" r:id="rId17"/>
    <p:sldId id="274" r:id="rId18"/>
    <p:sldId id="275" r:id="rId19"/>
    <p:sldId id="277" r:id="rId20"/>
    <p:sldId id="279" r:id="rId21"/>
    <p:sldId id="280" r:id="rId22"/>
    <p:sldId id="281" r:id="rId23"/>
    <p:sldId id="282" r:id="rId24"/>
    <p:sldId id="284" r:id="rId25"/>
    <p:sldId id="288" r:id="rId26"/>
    <p:sldId id="285" r:id="rId27"/>
    <p:sldId id="290" r:id="rId28"/>
    <p:sldId id="289" r:id="rId29"/>
    <p:sldId id="292" r:id="rId30"/>
    <p:sldId id="291" r:id="rId3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955"/>
    <a:srgbClr val="72584B"/>
    <a:srgbClr val="8B8BAA"/>
    <a:srgbClr val="29333F"/>
    <a:srgbClr val="545C67"/>
    <a:srgbClr val="131416"/>
    <a:srgbClr val="990033"/>
    <a:srgbClr val="BF9000"/>
    <a:srgbClr val="006666"/>
    <a:srgbClr val="3B44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9D6380-4533-4678-AED8-5595FD672C8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A952762-ACA0-4229-93FF-E9BE472FE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23B09AF-E7E5-4182-B46A-D0F629E3FDAF}"/>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5" name="Plassholder for bunntekst 4">
            <a:extLst>
              <a:ext uri="{FF2B5EF4-FFF2-40B4-BE49-F238E27FC236}">
                <a16:creationId xmlns:a16="http://schemas.microsoft.com/office/drawing/2014/main" id="{A3000B4A-A85D-43C5-971A-D8489AD58C0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BF47E85-824F-4B61-88BA-46648A5B587B}"/>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383417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9F89E3-36BA-464F-B71A-D396F8B0D75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61B43ED-1E72-4E39-A624-C25BC481C668}"/>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DE35B4A-8A96-48C8-8072-29236F65101D}"/>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5" name="Plassholder for bunntekst 4">
            <a:extLst>
              <a:ext uri="{FF2B5EF4-FFF2-40B4-BE49-F238E27FC236}">
                <a16:creationId xmlns:a16="http://schemas.microsoft.com/office/drawing/2014/main" id="{36020BDE-EE63-4207-9CF0-6DFF84B12B6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51CCF1E-9730-4639-A845-F985C4BB620E}"/>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1046566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A44F35E-F7ED-4A37-B2E3-586748E98DDC}"/>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8BC9484-EB1F-437E-81DD-E24C209F42B8}"/>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1F42E3-DFF9-4729-A216-A84E358D4D19}"/>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5" name="Plassholder for bunntekst 4">
            <a:extLst>
              <a:ext uri="{FF2B5EF4-FFF2-40B4-BE49-F238E27FC236}">
                <a16:creationId xmlns:a16="http://schemas.microsoft.com/office/drawing/2014/main" id="{CE01426A-2494-417E-9C51-7636BEC1DA8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6D19B60-69AC-4328-8165-ED4AE763620C}"/>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113238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AE14D4-1B63-4C9F-88CC-412C897B487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427E1E1-603A-43F7-9185-268F13FAD73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BF56863-A3C3-40C2-9A28-7592FAB7E746}"/>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5" name="Plassholder for bunntekst 4">
            <a:extLst>
              <a:ext uri="{FF2B5EF4-FFF2-40B4-BE49-F238E27FC236}">
                <a16:creationId xmlns:a16="http://schemas.microsoft.com/office/drawing/2014/main" id="{1F4FFA22-4F80-438A-9B2D-9CE33A1063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1239946-9F44-477B-98BE-C48F9FB143D8}"/>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2818779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F26F8C-4289-4F7D-BFBD-1E06AB8023A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FDA6D804-7BF5-412E-B310-982FA3EDD6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6C62BE6-B885-4B2E-915C-19D1419D512F}"/>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5" name="Plassholder for bunntekst 4">
            <a:extLst>
              <a:ext uri="{FF2B5EF4-FFF2-40B4-BE49-F238E27FC236}">
                <a16:creationId xmlns:a16="http://schemas.microsoft.com/office/drawing/2014/main" id="{2D929BE8-9B31-4F42-9576-F1FC50EA7A2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6994B8A-EABD-47D2-8953-3F75D4A86D9E}"/>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341136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078DAD-D0ED-45F7-85D3-6ED5B6D90ED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17FD2D7-CD8C-43D4-B0E0-CD07E9649A52}"/>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189B501-D6EB-400E-A534-7249E00B739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F8EEDA0-FAF7-4D35-9564-99EB3470452E}"/>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6" name="Plassholder for bunntekst 5">
            <a:extLst>
              <a:ext uri="{FF2B5EF4-FFF2-40B4-BE49-F238E27FC236}">
                <a16:creationId xmlns:a16="http://schemas.microsoft.com/office/drawing/2014/main" id="{2AD1CB16-DA58-4B3A-BD55-58FEE63F072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F163B0-F949-4CCE-8656-DCA73163675D}"/>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187568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A934F5-33EB-47C5-A70B-802247F9732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812E9EB-CC9E-4D96-93AC-D3F6111C61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28CB1288-4AE3-4B56-9257-48CF192FC180}"/>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5751AB7-1DB0-4931-BD77-BB32114DB3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589C8A3-BF06-4BE4-8AF5-5BA444BB406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E4623151-0554-451A-B1DE-6C7D1291BCD3}"/>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8" name="Plassholder for bunntekst 7">
            <a:extLst>
              <a:ext uri="{FF2B5EF4-FFF2-40B4-BE49-F238E27FC236}">
                <a16:creationId xmlns:a16="http://schemas.microsoft.com/office/drawing/2014/main" id="{3273B3AD-4EE3-4B2A-995E-4A4E2868EDE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3D6207E-2ECC-44FC-8712-CB89BC04B059}"/>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240549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561FA8-1BDF-4A60-B957-8390383EC4E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AC71105-AF56-4BE6-9433-5B2ED4E7412A}"/>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4" name="Plassholder for bunntekst 3">
            <a:extLst>
              <a:ext uri="{FF2B5EF4-FFF2-40B4-BE49-F238E27FC236}">
                <a16:creationId xmlns:a16="http://schemas.microsoft.com/office/drawing/2014/main" id="{0F983F1E-C028-4D6C-A057-CC2F715F5467}"/>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9EF1D32E-EBD9-43ED-B0E7-B2AD26AF5288}"/>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3255680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7811839-C2F4-4CE4-85CA-5B0BBE2F20E1}"/>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3" name="Plassholder for bunntekst 2">
            <a:extLst>
              <a:ext uri="{FF2B5EF4-FFF2-40B4-BE49-F238E27FC236}">
                <a16:creationId xmlns:a16="http://schemas.microsoft.com/office/drawing/2014/main" id="{83873717-6426-4C72-8BC2-C64116D2BC7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DF3350E-63D9-4448-95E8-A97399B663B0}"/>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289548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BA1289-BEED-47B7-930A-EDD0BE9A433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7F2F16F-3125-4928-91FC-CEF047FD23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3843536-A947-46E2-AE69-DFB24B9E97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E2E330EA-1C6C-40AD-A7DC-0B69E32C0F16}"/>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6" name="Plassholder for bunntekst 5">
            <a:extLst>
              <a:ext uri="{FF2B5EF4-FFF2-40B4-BE49-F238E27FC236}">
                <a16:creationId xmlns:a16="http://schemas.microsoft.com/office/drawing/2014/main" id="{440742BB-BBF2-4FC2-8A06-776B46C04B8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B34057A-859B-46AE-BE14-DF77ECE9784F}"/>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258739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8AB0FD-0304-43E1-B732-0A897C86DCA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5B505FC4-0422-46B8-B39D-6C29FD0A1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31C3A7DA-EEC9-4904-BEB8-7B6B4E6DF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C529F23-B80D-42D6-A5FE-2CDDED519BD0}"/>
              </a:ext>
            </a:extLst>
          </p:cNvPr>
          <p:cNvSpPr>
            <a:spLocks noGrp="1"/>
          </p:cNvSpPr>
          <p:nvPr>
            <p:ph type="dt" sz="half" idx="10"/>
          </p:nvPr>
        </p:nvSpPr>
        <p:spPr/>
        <p:txBody>
          <a:bodyPr/>
          <a:lstStyle/>
          <a:p>
            <a:fld id="{86628B3F-B7FF-481E-95DE-791E16F9C556}" type="datetimeFigureOut">
              <a:rPr lang="nb-NO" smtClean="0"/>
              <a:t>26.04.2021</a:t>
            </a:fld>
            <a:endParaRPr lang="nb-NO"/>
          </a:p>
        </p:txBody>
      </p:sp>
      <p:sp>
        <p:nvSpPr>
          <p:cNvPr id="6" name="Plassholder for bunntekst 5">
            <a:extLst>
              <a:ext uri="{FF2B5EF4-FFF2-40B4-BE49-F238E27FC236}">
                <a16:creationId xmlns:a16="http://schemas.microsoft.com/office/drawing/2014/main" id="{86C411AE-085B-476E-84DD-2548B2AF123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053984A-5453-48D5-A871-37A7C311C581}"/>
              </a:ext>
            </a:extLst>
          </p:cNvPr>
          <p:cNvSpPr>
            <a:spLocks noGrp="1"/>
          </p:cNvSpPr>
          <p:nvPr>
            <p:ph type="sldNum" sz="quarter" idx="12"/>
          </p:nvPr>
        </p:nvSpPr>
        <p:spPr/>
        <p:txBody>
          <a:bodyPr/>
          <a:lstStyle/>
          <a:p>
            <a:fld id="{16D8961B-2466-48E4-B410-303E4A287D45}" type="slidenum">
              <a:rPr lang="nb-NO" smtClean="0"/>
              <a:t>‹#›</a:t>
            </a:fld>
            <a:endParaRPr lang="nb-NO"/>
          </a:p>
        </p:txBody>
      </p:sp>
    </p:spTree>
    <p:extLst>
      <p:ext uri="{BB962C8B-B14F-4D97-AF65-F5344CB8AC3E}">
        <p14:creationId xmlns:p14="http://schemas.microsoft.com/office/powerpoint/2010/main" val="39264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0BA7ACC-61EF-426F-99A6-2A55EDEFAE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837FD93-FA57-4E72-99C3-EBA89B3ADA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FD930D1-FB40-4A69-8420-A1007B413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28B3F-B7FF-481E-95DE-791E16F9C556}" type="datetimeFigureOut">
              <a:rPr lang="nb-NO" smtClean="0"/>
              <a:t>26.04.2021</a:t>
            </a:fld>
            <a:endParaRPr lang="nb-NO"/>
          </a:p>
        </p:txBody>
      </p:sp>
      <p:sp>
        <p:nvSpPr>
          <p:cNvPr id="5" name="Plassholder for bunntekst 4">
            <a:extLst>
              <a:ext uri="{FF2B5EF4-FFF2-40B4-BE49-F238E27FC236}">
                <a16:creationId xmlns:a16="http://schemas.microsoft.com/office/drawing/2014/main" id="{CAB0B710-AF88-47F4-9350-0ACE40025E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F4605FE-3F53-491A-86E2-A70FDD0CE3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8961B-2466-48E4-B410-303E4A287D45}" type="slidenum">
              <a:rPr lang="nb-NO" smtClean="0"/>
              <a:t>‹#›</a:t>
            </a:fld>
            <a:endParaRPr lang="nb-NO"/>
          </a:p>
        </p:txBody>
      </p:sp>
    </p:spTree>
    <p:extLst>
      <p:ext uri="{BB962C8B-B14F-4D97-AF65-F5344CB8AC3E}">
        <p14:creationId xmlns:p14="http://schemas.microsoft.com/office/powerpoint/2010/main" val="3007483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uu8Hc6ui1Ow&amp;list=RDuu8Hc6ui1Ow&amp;index=1"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hyperlink" Target="https://youtu.be/LidLiZFa_QQ"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i-DZnaBcwzI" TargetMode="External"/><Relationship Id="rId2" Type="http://schemas.openxmlformats.org/officeDocument/2006/relationships/hyperlink" Target="https://www.musixmatch.com/"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DmFMiNGLOH8"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248;ystein.no/wp-content/uploads/2018/09/18-Trosbekjennelsen.mp3"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vimeo.com/375293208"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dropbox.com/s/qljwlk0ryp1p87v/KomOgSe_instr_m_txt.mp4?raw=1"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7221F"/>
        </a:solidFill>
        <a:effectLst/>
      </p:bgPr>
    </p:bg>
    <p:spTree>
      <p:nvGrpSpPr>
        <p:cNvPr id="1" name=""/>
        <p:cNvGrpSpPr/>
        <p:nvPr/>
      </p:nvGrpSpPr>
      <p:grpSpPr>
        <a:xfrm>
          <a:off x="0" y="0"/>
          <a:ext cx="0" cy="0"/>
          <a:chOff x="0" y="0"/>
          <a:chExt cx="0" cy="0"/>
        </a:xfrm>
      </p:grpSpPr>
      <p:pic>
        <p:nvPicPr>
          <p:cNvPr id="1032" name="Picture 8" descr="girl in pink sweatshirt">
            <a:extLst>
              <a:ext uri="{FF2B5EF4-FFF2-40B4-BE49-F238E27FC236}">
                <a16:creationId xmlns:a16="http://schemas.microsoft.com/office/drawing/2014/main" id="{BFEA884C-800F-4654-BF79-82CE93290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281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00EB3FF4-EB1D-4176-BAA9-97017F1E8B13}"/>
              </a:ext>
            </a:extLst>
          </p:cNvPr>
          <p:cNvSpPr txBox="1"/>
          <p:nvPr/>
        </p:nvSpPr>
        <p:spPr>
          <a:xfrm>
            <a:off x="5857876" y="581025"/>
            <a:ext cx="4423982" cy="1569660"/>
          </a:xfrm>
          <a:prstGeom prst="rect">
            <a:avLst/>
          </a:prstGeom>
          <a:solidFill>
            <a:srgbClr val="E8BBB1">
              <a:alpha val="15000"/>
            </a:srgbClr>
          </a:solidFill>
        </p:spPr>
        <p:txBody>
          <a:bodyPr wrap="square" rtlCol="0">
            <a:spAutoFit/>
          </a:bodyPr>
          <a:lstStyle/>
          <a:p>
            <a:r>
              <a:rPr lang="nb-NO" sz="3200" b="1" dirty="0">
                <a:solidFill>
                  <a:srgbClr val="781D13"/>
                </a:solidFill>
                <a:latin typeface="Cavolini" panose="03000502040302020204" pitchFamily="66" charset="0"/>
                <a:cs typeface="Cavolini" panose="03000502040302020204" pitchFamily="66" charset="0"/>
              </a:rPr>
              <a:t>Hjemme-barnegudstjeneste </a:t>
            </a:r>
          </a:p>
          <a:p>
            <a:r>
              <a:rPr lang="nb-NO" sz="3200" b="1" dirty="0">
                <a:solidFill>
                  <a:srgbClr val="781D13"/>
                </a:solidFill>
                <a:latin typeface="Cavolini" panose="03000502040302020204" pitchFamily="66" charset="0"/>
                <a:cs typeface="Cavolini" panose="03000502040302020204" pitchFamily="66" charset="0"/>
              </a:rPr>
              <a:t>2. Mai 2021</a:t>
            </a:r>
          </a:p>
        </p:txBody>
      </p:sp>
    </p:spTree>
    <p:extLst>
      <p:ext uri="{BB962C8B-B14F-4D97-AF65-F5344CB8AC3E}">
        <p14:creationId xmlns:p14="http://schemas.microsoft.com/office/powerpoint/2010/main" val="1730887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E532A"/>
        </a:solidFill>
        <a:effectLst/>
      </p:bgPr>
    </p:bg>
    <p:spTree>
      <p:nvGrpSpPr>
        <p:cNvPr id="1" name=""/>
        <p:cNvGrpSpPr/>
        <p:nvPr/>
      </p:nvGrpSpPr>
      <p:grpSpPr>
        <a:xfrm>
          <a:off x="0" y="0"/>
          <a:ext cx="0" cy="0"/>
          <a:chOff x="0" y="0"/>
          <a:chExt cx="0" cy="0"/>
        </a:xfrm>
      </p:grpSpPr>
      <p:pic>
        <p:nvPicPr>
          <p:cNvPr id="4098" name="Picture 2" descr="When Paul arrived back in Jerusalem, he was warned by James there were false rumours spreading that Paul had been teaching Jews who live among the Gentiles to turn their backs on the laws of Moses and ignore other Jewish customs. – Slide 1">
            <a:extLst>
              <a:ext uri="{FF2B5EF4-FFF2-40B4-BE49-F238E27FC236}">
                <a16:creationId xmlns:a16="http://schemas.microsoft.com/office/drawing/2014/main" id="{D86D3F81-FF9C-410B-B1FA-58A4256983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458"/>
          <a:stretch/>
        </p:blipFill>
        <p:spPr bwMode="auto">
          <a:xfrm>
            <a:off x="1428750" y="83380"/>
            <a:ext cx="6115050" cy="6691240"/>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0511FCD4-F9E0-4F90-9F47-947A602E8974}"/>
              </a:ext>
            </a:extLst>
          </p:cNvPr>
          <p:cNvSpPr txBox="1"/>
          <p:nvPr/>
        </p:nvSpPr>
        <p:spPr>
          <a:xfrm>
            <a:off x="8001000" y="900113"/>
            <a:ext cx="3657600" cy="1107996"/>
          </a:xfrm>
          <a:prstGeom prst="rect">
            <a:avLst/>
          </a:prstGeom>
          <a:noFill/>
        </p:spPr>
        <p:txBody>
          <a:bodyPr wrap="square" rtlCol="0">
            <a:spAutoFit/>
          </a:bodyPr>
          <a:lstStyle/>
          <a:p>
            <a:r>
              <a:rPr lang="nb-NO" sz="6600" dirty="0">
                <a:solidFill>
                  <a:srgbClr val="F4EAA5"/>
                </a:solidFill>
                <a:latin typeface="Cavolini" panose="03000502040302020204" pitchFamily="66" charset="0"/>
                <a:cs typeface="Cavolini" panose="03000502040302020204" pitchFamily="66" charset="0"/>
              </a:rPr>
              <a:t>Paulus</a:t>
            </a:r>
          </a:p>
        </p:txBody>
      </p:sp>
      <p:pic>
        <p:nvPicPr>
          <p:cNvPr id="22" name="Video 21">
            <a:hlinkClick r:id="" action="ppaction://media"/>
            <a:extLst>
              <a:ext uri="{FF2B5EF4-FFF2-40B4-BE49-F238E27FC236}">
                <a16:creationId xmlns:a16="http://schemas.microsoft.com/office/drawing/2014/main" id="{79652A71-CC54-445E-8C46-4754DE59017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46640" y="5143500"/>
            <a:ext cx="2285999" cy="1714500"/>
          </a:xfrm>
          <a:prstGeom prst="rect">
            <a:avLst/>
          </a:prstGeom>
        </p:spPr>
      </p:pic>
    </p:spTree>
    <p:extLst>
      <p:ext uri="{BB962C8B-B14F-4D97-AF65-F5344CB8AC3E}">
        <p14:creationId xmlns:p14="http://schemas.microsoft.com/office/powerpoint/2010/main" val="1701723261"/>
      </p:ext>
    </p:extLst>
  </p:cSld>
  <p:clrMapOvr>
    <a:masterClrMapping/>
  </p:clrMapOvr>
  <mc:AlternateContent xmlns:mc="http://schemas.openxmlformats.org/markup-compatibility/2006">
    <mc:Choice xmlns:p14="http://schemas.microsoft.com/office/powerpoint/2010/main" Requires="p14">
      <p:transition spd="slow" p14:dur="2000" advTm="42510"/>
    </mc:Choice>
    <mc:Fallback>
      <p:transition spd="slow" advTm="4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7F60"/>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92E65DB-C542-4550-83C4-87DB2AC41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Lyd 14">
            <a:hlinkClick r:id="" action="ppaction://media"/>
            <a:extLst>
              <a:ext uri="{FF2B5EF4-FFF2-40B4-BE49-F238E27FC236}">
                <a16:creationId xmlns:a16="http://schemas.microsoft.com/office/drawing/2014/main" id="{912DAD27-231A-4511-B474-31AAD7C0A1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387"/>
    </mc:Choice>
    <mc:Fallback>
      <p:transition spd="slow" advTm="41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AD7D0"/>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C79151A6-F9AD-419C-AF2A-EF3BF996B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Lyd 1">
            <a:hlinkClick r:id="" action="ppaction://media"/>
            <a:extLst>
              <a:ext uri="{FF2B5EF4-FFF2-40B4-BE49-F238E27FC236}">
                <a16:creationId xmlns:a16="http://schemas.microsoft.com/office/drawing/2014/main" id="{7E3C4124-3FDA-4C0D-B507-1823319799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751"/>
    </mc:Choice>
    <mc:Fallback>
      <p:transition spd="slow" advTm="3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65F22"/>
        </a:solidFill>
        <a:effectLst/>
      </p:bgPr>
    </p:bg>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AECF4CC2-DCBE-4625-91A6-E93366F46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Lyd 1">
            <a:hlinkClick r:id="" action="ppaction://media"/>
            <a:extLst>
              <a:ext uri="{FF2B5EF4-FFF2-40B4-BE49-F238E27FC236}">
                <a16:creationId xmlns:a16="http://schemas.microsoft.com/office/drawing/2014/main" id="{5FEC2EC9-A15F-4D82-BF28-B21F51A386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42"/>
    </mc:Choice>
    <mc:Fallback>
      <p:transition spd="slow" advTm="12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33843"/>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09C40E2A-0288-4BF2-861F-5EAB3F299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Lyd 1">
            <a:hlinkClick r:id="" action="ppaction://media"/>
            <a:extLst>
              <a:ext uri="{FF2B5EF4-FFF2-40B4-BE49-F238E27FC236}">
                <a16:creationId xmlns:a16="http://schemas.microsoft.com/office/drawing/2014/main" id="{526C321B-B7F7-4FF4-A972-6084BACB9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420"/>
    </mc:Choice>
    <mc:Fallback>
      <p:transition spd="slow" advTm="3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641E"/>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4592832-5055-4CE2-A2C2-FACC7EFD4A09}"/>
              </a:ext>
            </a:extLst>
          </p:cNvPr>
          <p:cNvPicPr>
            <a:picLocks noChangeAspect="1"/>
          </p:cNvPicPr>
          <p:nvPr/>
        </p:nvPicPr>
        <p:blipFill>
          <a:blip r:embed="rId4"/>
          <a:stretch>
            <a:fillRect/>
          </a:stretch>
        </p:blipFill>
        <p:spPr>
          <a:xfrm>
            <a:off x="1524000" y="0"/>
            <a:ext cx="9144000" cy="6858000"/>
          </a:xfrm>
          <a:prstGeom prst="rect">
            <a:avLst/>
          </a:prstGeom>
        </p:spPr>
      </p:pic>
      <p:pic>
        <p:nvPicPr>
          <p:cNvPr id="8" name="Lyd 7">
            <a:hlinkClick r:id="" action="ppaction://media"/>
            <a:extLst>
              <a:ext uri="{FF2B5EF4-FFF2-40B4-BE49-F238E27FC236}">
                <a16:creationId xmlns:a16="http://schemas.microsoft.com/office/drawing/2014/main" id="{7818B394-24DD-479A-907B-FFC069A583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6087579"/>
      </p:ext>
    </p:extLst>
  </p:cSld>
  <p:clrMapOvr>
    <a:masterClrMapping/>
  </p:clrMapOvr>
  <mc:AlternateContent xmlns:mc="http://schemas.openxmlformats.org/markup-compatibility/2006">
    <mc:Choice xmlns:p14="http://schemas.microsoft.com/office/powerpoint/2010/main" Requires="p14">
      <p:transition spd="slow" p14:dur="2000" advTm="23222"/>
    </mc:Choice>
    <mc:Fallback>
      <p:transition spd="slow" advTm="2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7C8B"/>
        </a:solidFill>
        <a:effectLst/>
      </p:bgPr>
    </p:bg>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844F5D36-84A1-4DB7-9DC8-FEE4A26A9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Lyd 3">
            <a:hlinkClick r:id="" action="ppaction://media"/>
            <a:extLst>
              <a:ext uri="{FF2B5EF4-FFF2-40B4-BE49-F238E27FC236}">
                <a16:creationId xmlns:a16="http://schemas.microsoft.com/office/drawing/2014/main" id="{DD13653D-B2A3-45B5-80D4-1A667C85CB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141"/>
    </mc:Choice>
    <mc:Fallback>
      <p:transition spd="slow" advTm="16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2BA6E"/>
        </a:solidFill>
        <a:effectLst/>
      </p:bgPr>
    </p:bg>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D0DB950F-5021-49FE-9CF2-E249558D6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Lyd 2">
            <a:hlinkClick r:id="" action="ppaction://media"/>
            <a:extLst>
              <a:ext uri="{FF2B5EF4-FFF2-40B4-BE49-F238E27FC236}">
                <a16:creationId xmlns:a16="http://schemas.microsoft.com/office/drawing/2014/main" id="{AA97B746-61CC-4993-99CD-FEA7F89E6A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79"/>
    </mc:Choice>
    <mc:Fallback>
      <p:transition spd="slow" advTm="1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CC2A6"/>
        </a:solidFill>
        <a:effectLst/>
      </p:bgPr>
    </p:bg>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8801076D-5620-4911-97B1-62489574E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Lyd 1">
            <a:hlinkClick r:id="" action="ppaction://media"/>
            <a:extLst>
              <a:ext uri="{FF2B5EF4-FFF2-40B4-BE49-F238E27FC236}">
                <a16:creationId xmlns:a16="http://schemas.microsoft.com/office/drawing/2014/main" id="{F684F8EC-66B0-4D0B-82D0-602FC27626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810"/>
    </mc:Choice>
    <mc:Fallback>
      <p:transition spd="slow" advTm="4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E2423"/>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0709A594-0F95-424A-A8F4-83A284A091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Lyd 5">
            <a:hlinkClick r:id="" action="ppaction://media"/>
            <a:extLst>
              <a:ext uri="{FF2B5EF4-FFF2-40B4-BE49-F238E27FC236}">
                <a16:creationId xmlns:a16="http://schemas.microsoft.com/office/drawing/2014/main" id="{DE45B79F-34CC-470E-A36A-8BE9F76C46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187"/>
    </mc:Choice>
    <mc:Fallback>
      <p:transition spd="slow" advTm="28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0B64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6F923F-CCEA-48A8-A0EB-63ADFFDDA87B}"/>
              </a:ext>
            </a:extLst>
          </p:cNvPr>
          <p:cNvSpPr/>
          <p:nvPr/>
        </p:nvSpPr>
        <p:spPr>
          <a:xfrm>
            <a:off x="1781175" y="6167170"/>
            <a:ext cx="8629650" cy="369332"/>
          </a:xfrm>
          <a:prstGeom prst="rect">
            <a:avLst/>
          </a:prstGeom>
        </p:spPr>
        <p:txBody>
          <a:bodyPr wrap="square">
            <a:spAutoFit/>
          </a:bodyPr>
          <a:lstStyle/>
          <a:p>
            <a:r>
              <a:rPr lang="nb-NO"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https://www.youtube.com/watch?v=uu8Hc6ui1Ow&amp;list=RDuu8Hc6ui1Ow&amp;index=1</a:t>
            </a:r>
            <a:endParaRPr lang="nb-NO" dirty="0"/>
          </a:p>
        </p:txBody>
      </p:sp>
      <p:pic>
        <p:nvPicPr>
          <p:cNvPr id="4" name="Bilde 3">
            <a:extLst>
              <a:ext uri="{FF2B5EF4-FFF2-40B4-BE49-F238E27FC236}">
                <a16:creationId xmlns:a16="http://schemas.microsoft.com/office/drawing/2014/main" id="{9436115F-1BAF-46D0-957B-D0D378908505}"/>
              </a:ext>
            </a:extLst>
          </p:cNvPr>
          <p:cNvPicPr>
            <a:picLocks noChangeAspect="1"/>
          </p:cNvPicPr>
          <p:nvPr/>
        </p:nvPicPr>
        <p:blipFill>
          <a:blip r:embed="rId3"/>
          <a:stretch>
            <a:fillRect/>
          </a:stretch>
        </p:blipFill>
        <p:spPr>
          <a:xfrm>
            <a:off x="1700212" y="466725"/>
            <a:ext cx="8791575" cy="4945261"/>
          </a:xfrm>
          <a:prstGeom prst="rect">
            <a:avLst/>
          </a:prstGeom>
        </p:spPr>
      </p:pic>
      <p:sp>
        <p:nvSpPr>
          <p:cNvPr id="5" name="TekstSylinder 4">
            <a:extLst>
              <a:ext uri="{FF2B5EF4-FFF2-40B4-BE49-F238E27FC236}">
                <a16:creationId xmlns:a16="http://schemas.microsoft.com/office/drawing/2014/main" id="{7755431F-60CE-4E1A-B940-556174F7B0DC}"/>
              </a:ext>
            </a:extLst>
          </p:cNvPr>
          <p:cNvSpPr txBox="1"/>
          <p:nvPr/>
        </p:nvSpPr>
        <p:spPr>
          <a:xfrm>
            <a:off x="1319211" y="5604912"/>
            <a:ext cx="9553575" cy="400110"/>
          </a:xfrm>
          <a:prstGeom prst="rect">
            <a:avLst/>
          </a:prstGeom>
          <a:noFill/>
        </p:spPr>
        <p:txBody>
          <a:bodyPr wrap="square" rtlCol="0">
            <a:spAutoFit/>
          </a:bodyPr>
          <a:lstStyle/>
          <a:p>
            <a:pPr algn="ctr"/>
            <a:r>
              <a:rPr lang="nb-NO" sz="2000" dirty="0">
                <a:solidFill>
                  <a:srgbClr val="762100"/>
                </a:solidFill>
                <a:latin typeface="Cavolini" panose="03000502040302020204" pitchFamily="66" charset="0"/>
                <a:cs typeface="Cavolini" panose="03000502040302020204" pitchFamily="66" charset="0"/>
              </a:rPr>
              <a:t>Klikk på link under for å høre sangen «Aldri alene»</a:t>
            </a:r>
          </a:p>
        </p:txBody>
      </p:sp>
    </p:spTree>
    <p:extLst>
      <p:ext uri="{BB962C8B-B14F-4D97-AF65-F5344CB8AC3E}">
        <p14:creationId xmlns:p14="http://schemas.microsoft.com/office/powerpoint/2010/main" val="3100152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9A665"/>
        </a:solidFill>
        <a:effectLst/>
      </p:bgPr>
    </p:bg>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3A70F39-DF52-4169-B3CD-435EC8C2B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Lyd 1">
            <a:hlinkClick r:id="" action="ppaction://media"/>
            <a:extLst>
              <a:ext uri="{FF2B5EF4-FFF2-40B4-BE49-F238E27FC236}">
                <a16:creationId xmlns:a16="http://schemas.microsoft.com/office/drawing/2014/main" id="{88EBE95D-0FEE-4C89-9495-8AF6542D9E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288"/>
    </mc:Choice>
    <mc:Fallback>
      <p:transition spd="slow" advTm="1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737D"/>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D57F82E-8F93-4F1D-AC92-8EE3F4C4B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Lyd 1">
            <a:hlinkClick r:id="" action="ppaction://media"/>
            <a:extLst>
              <a:ext uri="{FF2B5EF4-FFF2-40B4-BE49-F238E27FC236}">
                <a16:creationId xmlns:a16="http://schemas.microsoft.com/office/drawing/2014/main" id="{861C8015-D91E-472D-8A16-26B6BBCCE4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14"/>
    </mc:Choice>
    <mc:Fallback>
      <p:transition spd="slow" advTm="2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D8126"/>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6286A3C-B62C-4EDD-914D-4FDF06097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Lyd 3">
            <a:hlinkClick r:id="" action="ppaction://media"/>
            <a:extLst>
              <a:ext uri="{FF2B5EF4-FFF2-40B4-BE49-F238E27FC236}">
                <a16:creationId xmlns:a16="http://schemas.microsoft.com/office/drawing/2014/main" id="{CCB2A3DD-1AD7-491E-BDFF-AC003F17CA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979"/>
    </mc:Choice>
    <mc:Fallback>
      <p:transition spd="slow" advTm="2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B4438"/>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5AC97D4-A17F-400E-9397-F195D14B6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DAD0CA9F-CC84-4AE2-81B7-0D0956709F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866"/>
    </mc:Choice>
    <mc:Fallback>
      <p:transition spd="slow" advTm="44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737D"/>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24ED1BB4-5E37-4660-8390-4ED29D645015}"/>
              </a:ext>
            </a:extLst>
          </p:cNvPr>
          <p:cNvSpPr txBox="1"/>
          <p:nvPr/>
        </p:nvSpPr>
        <p:spPr>
          <a:xfrm>
            <a:off x="1005840" y="1270000"/>
            <a:ext cx="10474960" cy="2862322"/>
          </a:xfrm>
          <a:prstGeom prst="rect">
            <a:avLst/>
          </a:prstGeom>
          <a:noFill/>
        </p:spPr>
        <p:txBody>
          <a:bodyPr wrap="square" rtlCol="0">
            <a:spAutoFit/>
          </a:bodyPr>
          <a:lstStyle/>
          <a:p>
            <a:r>
              <a:rPr lang="nb-NO" sz="6000" dirty="0">
                <a:solidFill>
                  <a:srgbClr val="A2BA6E"/>
                </a:solidFill>
                <a:latin typeface="Cavolini" panose="03000502040302020204" pitchFamily="66" charset="0"/>
                <a:cs typeface="Cavolini" panose="03000502040302020204" pitchFamily="66" charset="0"/>
              </a:rPr>
              <a:t>Velt din vei over på Herren og stol på ham! Han skal gjøre det.</a:t>
            </a:r>
          </a:p>
        </p:txBody>
      </p:sp>
      <p:pic>
        <p:nvPicPr>
          <p:cNvPr id="9" name="Video 8">
            <a:hlinkClick r:id="" action="ppaction://media"/>
            <a:extLst>
              <a:ext uri="{FF2B5EF4-FFF2-40B4-BE49-F238E27FC236}">
                <a16:creationId xmlns:a16="http://schemas.microsoft.com/office/drawing/2014/main" id="{092C61CB-6D70-4522-84F8-80987EEFE10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92226200"/>
      </p:ext>
    </p:extLst>
  </p:cSld>
  <p:clrMapOvr>
    <a:masterClrMapping/>
  </p:clrMapOvr>
  <mc:AlternateContent xmlns:mc="http://schemas.openxmlformats.org/markup-compatibility/2006">
    <mc:Choice xmlns:p14="http://schemas.microsoft.com/office/powerpoint/2010/main" Requires="p14">
      <p:transition spd="slow" p14:dur="2000" advTm="82687"/>
    </mc:Choice>
    <mc:Fallback>
      <p:transition spd="slow" advTm="82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E18BB663-48A1-4C44-AFD4-8DCA7FBCAE01}"/>
              </a:ext>
            </a:extLst>
          </p:cNvPr>
          <p:cNvSpPr txBox="1"/>
          <p:nvPr/>
        </p:nvSpPr>
        <p:spPr>
          <a:xfrm>
            <a:off x="257173" y="152400"/>
            <a:ext cx="11725275" cy="6624000"/>
          </a:xfrm>
          <a:prstGeom prst="rect">
            <a:avLst/>
          </a:prstGeom>
          <a:noFill/>
        </p:spPr>
        <p:txBody>
          <a:bodyPr wrap="square" numCol="2" rtlCol="0">
            <a:spAutoFit/>
          </a:bodyPr>
          <a:lstStyle/>
          <a:p>
            <a:pPr>
              <a:lnSpc>
                <a:spcPct val="107000"/>
              </a:lnSpc>
              <a:spcAft>
                <a:spcPts val="0"/>
              </a:spcAft>
            </a:pPr>
            <a:r>
              <a:rPr lang="nb-NO" sz="4000"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Livsglede </a:t>
            </a:r>
            <a:endParaRPr lang="nb-NO" b="1" dirty="0">
              <a:solidFill>
                <a:srgbClr val="3B4438"/>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syng sammen med Oslo Soul </a:t>
            </a:r>
            <a:r>
              <a:rPr lang="nb-NO" b="1" dirty="0" err="1">
                <a:solidFill>
                  <a:srgbClr val="3B4438"/>
                </a:solidFill>
                <a:latin typeface="Cavolini" panose="03000502040302020204" pitchFamily="66" charset="0"/>
                <a:ea typeface="Times New Roman" panose="02020603050405020304" pitchFamily="18" charset="0"/>
                <a:cs typeface="Times New Roman" panose="02020603050405020304" pitchFamily="18" charset="0"/>
              </a:rPr>
              <a:t>Children</a:t>
            </a:r>
            <a:endParaRPr lang="nb-NO" b="1" dirty="0">
              <a:solidFill>
                <a:srgbClr val="3B4438"/>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 </a:t>
            </a:r>
            <a:endParaRPr lang="nb-NO" b="1" dirty="0">
              <a:solidFill>
                <a:srgbClr val="3B4438"/>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Gud, du hadde en plan</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Da du skapte meg</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Jeg er stolt av å tilhøre deg</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Gud, du hadde en plan</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Du gav meg et liv</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Jeg vil følge deg på den vei du viser meg</a:t>
            </a:r>
            <a:br>
              <a:rPr lang="nb-NO" sz="1600" b="1" dirty="0">
                <a:solidFill>
                  <a:srgbClr val="3B4438"/>
                </a:solidFill>
                <a:latin typeface="Arial" panose="020B0604020202020204" pitchFamily="34" charset="0"/>
                <a:ea typeface="Times New Roman" panose="02020603050405020304" pitchFamily="18" charset="0"/>
                <a:cs typeface="Times New Roman" panose="02020603050405020304" pitchFamily="18" charset="0"/>
              </a:rPr>
            </a:br>
            <a:endParaRPr lang="nb-NO" b="1" dirty="0">
              <a:solidFill>
                <a:srgbClr val="3B4438"/>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br>
              <a:rPr lang="nb-NO" sz="1600" b="1" dirty="0">
                <a:solidFill>
                  <a:srgbClr val="3B4438"/>
                </a:solidFill>
                <a:latin typeface="Arial" panose="020B0604020202020204" pitchFamily="34"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Du gir liv her nede</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Du gir tro, håp og livsglede</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Du er Gud</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Vi priser deg</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Halleluja! (x2)</a:t>
            </a:r>
            <a:br>
              <a:rPr lang="nb-NO" sz="1600"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endParaRPr lang="nb-NO" b="1" dirty="0">
              <a:solidFill>
                <a:srgbClr val="3B4438"/>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nb-NO"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endParaRPr>
          </a:p>
          <a:p>
            <a:pPr>
              <a:lnSpc>
                <a:spcPct val="107000"/>
              </a:lnSpc>
              <a:spcAft>
                <a:spcPts val="0"/>
              </a:spcAft>
            </a:pPr>
            <a:r>
              <a:rPr lang="nb-NO" sz="1600"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Sangen, med musikk, finner du ved å klikke på denne linken, men ikke teksten </a:t>
            </a:r>
          </a:p>
          <a:p>
            <a:pPr>
              <a:lnSpc>
                <a:spcPct val="107000"/>
              </a:lnSpc>
              <a:spcAft>
                <a:spcPts val="0"/>
              </a:spcAft>
            </a:pPr>
            <a:endParaRPr lang="nb-NO"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endParaRPr>
          </a:p>
          <a:p>
            <a:pPr>
              <a:lnSpc>
                <a:spcPct val="107000"/>
              </a:lnSpc>
              <a:spcAft>
                <a:spcPts val="0"/>
              </a:spcAft>
            </a:pPr>
            <a:endParaRPr lang="nb-NO"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endParaRPr>
          </a:p>
          <a:p>
            <a:pPr>
              <a:lnSpc>
                <a:spcPct val="107000"/>
              </a:lnSpc>
              <a:spcAft>
                <a:spcPts val="0"/>
              </a:spcAft>
            </a:pPr>
            <a:endParaRPr lang="nb-NO"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endParaRPr>
          </a:p>
          <a:p>
            <a:pPr>
              <a:lnSpc>
                <a:spcPct val="107000"/>
              </a:lnSpc>
              <a:spcAft>
                <a:spcPts val="0"/>
              </a:spcAft>
            </a:pPr>
            <a:endParaRPr lang="nb-NO"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endParaRPr>
          </a:p>
          <a:p>
            <a:pPr>
              <a:lnSpc>
                <a:spcPct val="107000"/>
              </a:lnSpc>
              <a:spcAft>
                <a:spcPts val="0"/>
              </a:spcAft>
            </a:pPr>
            <a:endParaRPr lang="nb-NO"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endParaRPr>
          </a:p>
          <a:p>
            <a:pPr>
              <a:lnSpc>
                <a:spcPct val="107000"/>
              </a:lnSpc>
              <a:spcAft>
                <a:spcPts val="0"/>
              </a:spcAft>
            </a:pP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Gud, du er alltid her</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Sammen med meg</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Jeg er trygg, for du passer på meg</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Gud, du er alltid her</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Når jeg er trist og lei</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Jeg kan stole på at du aldri svikter meg</a:t>
            </a:r>
            <a:br>
              <a:rPr lang="nb-NO" sz="1600"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endParaRPr lang="nb-NO" b="1" dirty="0">
              <a:solidFill>
                <a:srgbClr val="3B4438"/>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Du gir liv her nede</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Du gir tro, håp og livsglede</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Du er Gud</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Vi priser deg</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Halleluja!</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Du gir liv her nede</a:t>
            </a:r>
            <a:b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br>
            <a:r>
              <a:rPr lang="nb-NO" b="1" dirty="0">
                <a:solidFill>
                  <a:srgbClr val="3B4438"/>
                </a:solidFill>
                <a:latin typeface="Cavolini" panose="03000502040302020204" pitchFamily="66" charset="0"/>
                <a:ea typeface="Times New Roman" panose="02020603050405020304" pitchFamily="18" charset="0"/>
                <a:cs typeface="Times New Roman" panose="02020603050405020304" pitchFamily="18" charset="0"/>
              </a:rPr>
              <a:t>Du gir tro, håp og livsglede</a:t>
            </a:r>
            <a:endParaRPr lang="nb-NO" b="1" dirty="0">
              <a:solidFill>
                <a:srgbClr val="3B4438"/>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b="1" dirty="0">
                <a:solidFill>
                  <a:srgbClr val="3B4438"/>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3" name="Rektangel 2">
            <a:extLst>
              <a:ext uri="{FF2B5EF4-FFF2-40B4-BE49-F238E27FC236}">
                <a16:creationId xmlns:a16="http://schemas.microsoft.com/office/drawing/2014/main" id="{2CBDC718-3B2A-4A65-8D15-A57641BAD42A}"/>
              </a:ext>
            </a:extLst>
          </p:cNvPr>
          <p:cNvSpPr/>
          <p:nvPr/>
        </p:nvSpPr>
        <p:spPr>
          <a:xfrm>
            <a:off x="4195575" y="6155293"/>
            <a:ext cx="3124573" cy="369332"/>
          </a:xfrm>
          <a:prstGeom prst="rect">
            <a:avLst/>
          </a:prstGeom>
        </p:spPr>
        <p:txBody>
          <a:bodyPr wrap="none">
            <a:spAutoFit/>
          </a:bodyPr>
          <a:lstStyle/>
          <a:p>
            <a:r>
              <a:rPr lang="nb-NO" u="sng" dirty="0">
                <a:solidFill>
                  <a:srgbClr val="0000FF"/>
                </a:solidFill>
                <a:latin typeface="Calibri" panose="020F0502020204030204" pitchFamily="34" charset="0"/>
                <a:ea typeface="Calibri" panose="020F0502020204030204" pitchFamily="34" charset="0"/>
                <a:hlinkClick r:id="rId2"/>
              </a:rPr>
              <a:t>https://youtu.be/LidLiZFa_QQ</a:t>
            </a:r>
            <a:r>
              <a:rPr lang="nb-NO" u="sng" dirty="0">
                <a:solidFill>
                  <a:srgbClr val="0000FF"/>
                </a:solidFill>
                <a:latin typeface="Calibri" panose="020F0502020204030204" pitchFamily="34" charset="0"/>
                <a:ea typeface="Calibri" panose="020F0502020204030204" pitchFamily="34" charset="0"/>
              </a:rPr>
              <a:t> </a:t>
            </a:r>
            <a:endParaRPr lang="nb-NO" dirty="0"/>
          </a:p>
        </p:txBody>
      </p:sp>
    </p:spTree>
    <p:extLst>
      <p:ext uri="{BB962C8B-B14F-4D97-AF65-F5344CB8AC3E}">
        <p14:creationId xmlns:p14="http://schemas.microsoft.com/office/powerpoint/2010/main" val="3824849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EFAFC78-09D7-4247-BDEF-9F4A7FFA46EB}"/>
              </a:ext>
            </a:extLst>
          </p:cNvPr>
          <p:cNvSpPr txBox="1"/>
          <p:nvPr/>
        </p:nvSpPr>
        <p:spPr>
          <a:xfrm>
            <a:off x="208280" y="558983"/>
            <a:ext cx="11775440" cy="5740033"/>
          </a:xfrm>
          <a:prstGeom prst="rect">
            <a:avLst/>
          </a:prstGeom>
          <a:noFill/>
        </p:spPr>
        <p:txBody>
          <a:bodyPr wrap="square" rtlCol="0">
            <a:spAutoFit/>
          </a:bodyPr>
          <a:lstStyle/>
          <a:p>
            <a:pPr algn="ctr"/>
            <a:r>
              <a:rPr lang="nb-NO" sz="4000" dirty="0">
                <a:solidFill>
                  <a:schemeClr val="accent2">
                    <a:lumMod val="50000"/>
                  </a:schemeClr>
                </a:solidFill>
                <a:latin typeface="Cavolini" panose="03000502040302020204" pitchFamily="66" charset="0"/>
                <a:cs typeface="Cavolini" panose="03000502040302020204" pitchFamily="66" charset="0"/>
              </a:rPr>
              <a:t>Tid for</a:t>
            </a:r>
          </a:p>
          <a:p>
            <a:pPr algn="ctr"/>
            <a:endParaRPr lang="nb-NO" sz="4000" dirty="0">
              <a:solidFill>
                <a:schemeClr val="accent2">
                  <a:lumMod val="50000"/>
                </a:schemeClr>
              </a:solidFill>
              <a:latin typeface="Cavolini" panose="03000502040302020204" pitchFamily="66" charset="0"/>
              <a:cs typeface="Cavolini" panose="03000502040302020204" pitchFamily="66" charset="0"/>
            </a:endParaRPr>
          </a:p>
          <a:p>
            <a:pPr algn="ctr"/>
            <a:r>
              <a:rPr lang="nb-NO" sz="28700" dirty="0">
                <a:solidFill>
                  <a:schemeClr val="accent2">
                    <a:lumMod val="50000"/>
                  </a:schemeClr>
                </a:solidFill>
                <a:latin typeface="Cavolini" panose="03000502040302020204" pitchFamily="66" charset="0"/>
                <a:cs typeface="Cavolini" panose="03000502040302020204" pitchFamily="66" charset="0"/>
              </a:rPr>
              <a:t>QUIZ</a:t>
            </a:r>
          </a:p>
        </p:txBody>
      </p:sp>
    </p:spTree>
    <p:extLst>
      <p:ext uri="{BB962C8B-B14F-4D97-AF65-F5344CB8AC3E}">
        <p14:creationId xmlns:p14="http://schemas.microsoft.com/office/powerpoint/2010/main" val="3599140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F9BF097C-0C50-4E7A-A176-90968FE0D109}"/>
              </a:ext>
            </a:extLst>
          </p:cNvPr>
          <p:cNvSpPr txBox="1"/>
          <p:nvPr/>
        </p:nvSpPr>
        <p:spPr>
          <a:xfrm>
            <a:off x="447676" y="114300"/>
            <a:ext cx="4857749" cy="6309420"/>
          </a:xfrm>
          <a:prstGeom prst="rect">
            <a:avLst/>
          </a:prstGeom>
          <a:noFill/>
        </p:spPr>
        <p:txBody>
          <a:bodyPr wrap="square" rtlCol="0">
            <a:spAutoFit/>
          </a:bodyPr>
          <a:lstStyle/>
          <a:p>
            <a:r>
              <a:rPr lang="nb-NO" sz="2800" b="1" dirty="0">
                <a:solidFill>
                  <a:srgbClr val="990033"/>
                </a:solidFill>
                <a:latin typeface="Cavolini" panose="03000502040302020204" pitchFamily="66" charset="0"/>
                <a:cs typeface="Cavolini" panose="03000502040302020204" pitchFamily="66" charset="0"/>
              </a:rPr>
              <a:t>Det er gøy, gøy, gøy</a:t>
            </a:r>
          </a:p>
          <a:p>
            <a:r>
              <a:rPr lang="nb-NO" b="1" dirty="0">
                <a:solidFill>
                  <a:srgbClr val="990033"/>
                </a:solidFill>
                <a:latin typeface="Cavolini" panose="03000502040302020204" pitchFamily="66" charset="0"/>
                <a:cs typeface="Cavolini" panose="03000502040302020204" pitchFamily="66" charset="0"/>
              </a:rPr>
              <a:t> </a:t>
            </a:r>
          </a:p>
          <a:p>
            <a:r>
              <a:rPr lang="nb-NO" sz="2000" b="1" dirty="0">
                <a:solidFill>
                  <a:srgbClr val="990033"/>
                </a:solidFill>
                <a:latin typeface="Cavolini" panose="03000502040302020204" pitchFamily="66" charset="0"/>
                <a:cs typeface="Cavolini" panose="03000502040302020204" pitchFamily="66" charset="0"/>
              </a:rPr>
              <a:t>Så fint vi har det sammen</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Så fint å ha en venn</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Så fint å kjenne Jesus</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Jeg synger om og om og om igjen.</a:t>
            </a:r>
          </a:p>
          <a:p>
            <a:endParaRPr lang="nb-NO" sz="2000" b="1" dirty="0">
              <a:solidFill>
                <a:srgbClr val="990033"/>
              </a:solidFill>
              <a:latin typeface="Cavolini" panose="03000502040302020204" pitchFamily="66" charset="0"/>
              <a:cs typeface="Cavolini" panose="03000502040302020204" pitchFamily="66" charset="0"/>
            </a:endParaRPr>
          </a:p>
          <a:p>
            <a:r>
              <a:rPr lang="nb-NO" sz="2000" b="1" dirty="0">
                <a:solidFill>
                  <a:srgbClr val="990033"/>
                </a:solidFill>
                <a:latin typeface="Cavolini" panose="03000502040302020204" pitchFamily="66" charset="0"/>
                <a:cs typeface="Cavolini" panose="03000502040302020204" pitchFamily="66" charset="0"/>
              </a:rPr>
              <a:t>Refreng:</a:t>
            </a:r>
          </a:p>
          <a:p>
            <a:r>
              <a:rPr lang="nb-NO" sz="2000" b="1" dirty="0">
                <a:solidFill>
                  <a:srgbClr val="990033"/>
                </a:solidFill>
                <a:latin typeface="Cavolini" panose="03000502040302020204" pitchFamily="66" charset="0"/>
                <a:cs typeface="Cavolini" panose="03000502040302020204" pitchFamily="66" charset="0"/>
              </a:rPr>
              <a:t>Det er gøy, gøy, gøy</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Å rope høyt, høyt, høyt</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Sammen med mine venner</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Det er gøy, gøy, gøy</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Å rope høyt, høyt, høyt</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Det er Jesus som vi kjenner</a:t>
            </a:r>
          </a:p>
          <a:p>
            <a:endParaRPr lang="nb-NO" sz="2000" b="1" dirty="0">
              <a:solidFill>
                <a:srgbClr val="990033"/>
              </a:solidFill>
              <a:latin typeface="Cavolini" panose="03000502040302020204" pitchFamily="66" charset="0"/>
              <a:cs typeface="Cavolini" panose="03000502040302020204" pitchFamily="66" charset="0"/>
            </a:endParaRPr>
          </a:p>
          <a:p>
            <a:r>
              <a:rPr lang="nb-NO" sz="2000" b="1" dirty="0">
                <a:solidFill>
                  <a:srgbClr val="990033"/>
                </a:solidFill>
                <a:latin typeface="Cavolini" panose="03000502040302020204" pitchFamily="66" charset="0"/>
                <a:cs typeface="Cavolini" panose="03000502040302020204" pitchFamily="66" charset="0"/>
              </a:rPr>
              <a:t>Så fint vi har det sammen</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Så fint å være to</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Da kan vi stå sammen</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Og dele av vår tro</a:t>
            </a:r>
          </a:p>
          <a:p>
            <a:endParaRPr lang="nb-NO" dirty="0"/>
          </a:p>
        </p:txBody>
      </p:sp>
      <p:sp>
        <p:nvSpPr>
          <p:cNvPr id="4" name="TekstSylinder 3">
            <a:extLst>
              <a:ext uri="{FF2B5EF4-FFF2-40B4-BE49-F238E27FC236}">
                <a16:creationId xmlns:a16="http://schemas.microsoft.com/office/drawing/2014/main" id="{5B2A43ED-7EB0-4DD6-8407-42867550247B}"/>
              </a:ext>
            </a:extLst>
          </p:cNvPr>
          <p:cNvSpPr txBox="1"/>
          <p:nvPr/>
        </p:nvSpPr>
        <p:spPr>
          <a:xfrm>
            <a:off x="6400800" y="114300"/>
            <a:ext cx="5162550" cy="6155531"/>
          </a:xfrm>
          <a:prstGeom prst="rect">
            <a:avLst/>
          </a:prstGeom>
          <a:noFill/>
        </p:spPr>
        <p:txBody>
          <a:bodyPr wrap="square" rtlCol="0">
            <a:spAutoFit/>
          </a:bodyPr>
          <a:lstStyle/>
          <a:p>
            <a:r>
              <a:rPr lang="nb-NO" sz="2000" b="1" dirty="0" err="1">
                <a:solidFill>
                  <a:srgbClr val="990033"/>
                </a:solidFill>
                <a:latin typeface="Cavolini" panose="03000502040302020204" pitchFamily="66" charset="0"/>
                <a:cs typeface="Cavolini" panose="03000502040302020204" pitchFamily="66" charset="0"/>
              </a:rPr>
              <a:t>Refr</a:t>
            </a:r>
            <a:endParaRPr lang="nb-NO" sz="2000" b="1" dirty="0">
              <a:solidFill>
                <a:srgbClr val="990033"/>
              </a:solidFill>
              <a:latin typeface="Cavolini" panose="03000502040302020204" pitchFamily="66" charset="0"/>
              <a:cs typeface="Cavolini" panose="03000502040302020204" pitchFamily="66" charset="0"/>
            </a:endParaRPr>
          </a:p>
          <a:p>
            <a:endParaRPr lang="nb-NO" sz="2000" b="1" dirty="0">
              <a:solidFill>
                <a:srgbClr val="990033"/>
              </a:solidFill>
              <a:latin typeface="Cavolini" panose="03000502040302020204" pitchFamily="66" charset="0"/>
              <a:cs typeface="Cavolini" panose="03000502040302020204" pitchFamily="66" charset="0"/>
            </a:endParaRPr>
          </a:p>
          <a:p>
            <a:r>
              <a:rPr lang="nb-NO" sz="2000" b="1" dirty="0">
                <a:solidFill>
                  <a:srgbClr val="990033"/>
                </a:solidFill>
                <a:latin typeface="Cavolini" panose="03000502040302020204" pitchFamily="66" charset="0"/>
                <a:cs typeface="Cavolini" panose="03000502040302020204" pitchFamily="66" charset="0"/>
              </a:rPr>
              <a:t>Så fint vi har det sammen</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På vår lille jord</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Vi er alle søsken</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Her spiser vi og bor</a:t>
            </a:r>
          </a:p>
          <a:p>
            <a:endParaRPr lang="nb-NO" sz="2000" b="1" dirty="0">
              <a:solidFill>
                <a:srgbClr val="990033"/>
              </a:solidFill>
              <a:latin typeface="Cavolini" panose="03000502040302020204" pitchFamily="66" charset="0"/>
              <a:cs typeface="Cavolini" panose="03000502040302020204" pitchFamily="66" charset="0"/>
            </a:endParaRPr>
          </a:p>
          <a:p>
            <a:r>
              <a:rPr lang="nb-NO" sz="2000" b="1" dirty="0" err="1">
                <a:solidFill>
                  <a:srgbClr val="990033"/>
                </a:solidFill>
                <a:latin typeface="Cavolini" panose="03000502040302020204" pitchFamily="66" charset="0"/>
                <a:cs typeface="Cavolini" panose="03000502040302020204" pitchFamily="66" charset="0"/>
              </a:rPr>
              <a:t>Refr</a:t>
            </a:r>
            <a:endParaRPr lang="nb-NO" sz="2000" b="1" dirty="0">
              <a:solidFill>
                <a:srgbClr val="990033"/>
              </a:solidFill>
              <a:latin typeface="Cavolini" panose="03000502040302020204" pitchFamily="66" charset="0"/>
              <a:cs typeface="Cavolini" panose="03000502040302020204" pitchFamily="66" charset="0"/>
            </a:endParaRPr>
          </a:p>
          <a:p>
            <a:endParaRPr lang="nb-NO" sz="2000" b="1" dirty="0">
              <a:solidFill>
                <a:srgbClr val="990033"/>
              </a:solidFill>
              <a:latin typeface="Cavolini" panose="03000502040302020204" pitchFamily="66" charset="0"/>
              <a:cs typeface="Cavolini" panose="03000502040302020204" pitchFamily="66" charset="0"/>
            </a:endParaRPr>
          </a:p>
          <a:p>
            <a:r>
              <a:rPr lang="nb-NO" sz="2000" b="1" dirty="0">
                <a:solidFill>
                  <a:srgbClr val="990033"/>
                </a:solidFill>
                <a:latin typeface="Cavolini" panose="03000502040302020204" pitchFamily="66" charset="0"/>
                <a:cs typeface="Cavolini" panose="03000502040302020204" pitchFamily="66" charset="0"/>
              </a:rPr>
              <a:t>Så fint vi har det sammen</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Vi jubler og vi ler</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Synger høyt av glede</a:t>
            </a:r>
            <a:br>
              <a:rPr lang="nb-NO" sz="2000" b="1" dirty="0">
                <a:solidFill>
                  <a:srgbClr val="990033"/>
                </a:solidFill>
                <a:latin typeface="Cavolini" panose="03000502040302020204" pitchFamily="66" charset="0"/>
                <a:cs typeface="Cavolini" panose="03000502040302020204" pitchFamily="66" charset="0"/>
              </a:rPr>
            </a:br>
            <a:r>
              <a:rPr lang="nb-NO" sz="2000" b="1" dirty="0">
                <a:solidFill>
                  <a:srgbClr val="990033"/>
                </a:solidFill>
                <a:latin typeface="Cavolini" panose="03000502040302020204" pitchFamily="66" charset="0"/>
                <a:cs typeface="Cavolini" panose="03000502040302020204" pitchFamily="66" charset="0"/>
              </a:rPr>
              <a:t>Vi deler den med fler</a:t>
            </a:r>
          </a:p>
          <a:p>
            <a:endParaRPr lang="nb-NO" sz="2000" b="1" dirty="0">
              <a:solidFill>
                <a:srgbClr val="990033"/>
              </a:solidFill>
              <a:latin typeface="Cavolini" panose="03000502040302020204" pitchFamily="66" charset="0"/>
              <a:cs typeface="Cavolini" panose="03000502040302020204" pitchFamily="66" charset="0"/>
            </a:endParaRPr>
          </a:p>
          <a:p>
            <a:r>
              <a:rPr lang="nb-NO" sz="2000" b="1" dirty="0" err="1">
                <a:solidFill>
                  <a:srgbClr val="990033"/>
                </a:solidFill>
                <a:latin typeface="Cavolini" panose="03000502040302020204" pitchFamily="66" charset="0"/>
                <a:cs typeface="Cavolini" panose="03000502040302020204" pitchFamily="66" charset="0"/>
              </a:rPr>
              <a:t>Refr</a:t>
            </a:r>
            <a:r>
              <a:rPr lang="nb-NO" sz="2000" b="1" dirty="0">
                <a:solidFill>
                  <a:srgbClr val="990033"/>
                </a:solidFill>
                <a:latin typeface="Cavolini" panose="03000502040302020204" pitchFamily="66" charset="0"/>
                <a:cs typeface="Cavolini" panose="03000502040302020204" pitchFamily="66" charset="0"/>
              </a:rPr>
              <a:t> x 2 </a:t>
            </a:r>
          </a:p>
          <a:p>
            <a:endParaRPr lang="nb-NO" sz="2000" b="1" dirty="0">
              <a:solidFill>
                <a:srgbClr val="990033"/>
              </a:solidFill>
              <a:latin typeface="Cavolini" panose="03000502040302020204" pitchFamily="66" charset="0"/>
              <a:cs typeface="Cavolini" panose="03000502040302020204" pitchFamily="66" charset="0"/>
            </a:endParaRPr>
          </a:p>
          <a:p>
            <a:r>
              <a:rPr lang="nb-NO" sz="2000" b="1" dirty="0">
                <a:solidFill>
                  <a:srgbClr val="990033"/>
                </a:solidFill>
                <a:latin typeface="Cavolini" panose="03000502040302020204" pitchFamily="66" charset="0"/>
                <a:cs typeface="Cavolini" panose="03000502040302020204" pitchFamily="66" charset="0"/>
              </a:rPr>
              <a:t>Det er gøy, gøy, gøy!</a:t>
            </a:r>
          </a:p>
          <a:p>
            <a:r>
              <a:rPr lang="nb-NO" dirty="0"/>
              <a:t> </a:t>
            </a:r>
          </a:p>
          <a:p>
            <a:r>
              <a:rPr lang="nb-NO" dirty="0"/>
              <a:t>Kilde: </a:t>
            </a:r>
            <a:r>
              <a:rPr lang="nb-NO" u="sng" dirty="0" err="1">
                <a:hlinkClick r:id="rId2"/>
              </a:rPr>
              <a:t>Musixmatch</a:t>
            </a:r>
            <a:endParaRPr lang="nb-NO" dirty="0"/>
          </a:p>
          <a:p>
            <a:r>
              <a:rPr lang="nb-NO" dirty="0"/>
              <a:t>Låtskrivere: </a:t>
            </a:r>
            <a:r>
              <a:rPr lang="nb-NO" dirty="0" err="1"/>
              <a:t>Asphol</a:t>
            </a:r>
            <a:r>
              <a:rPr lang="nb-NO" dirty="0"/>
              <a:t> / Ramstad</a:t>
            </a:r>
          </a:p>
        </p:txBody>
      </p:sp>
      <p:sp>
        <p:nvSpPr>
          <p:cNvPr id="5" name="Rektangel 4">
            <a:extLst>
              <a:ext uri="{FF2B5EF4-FFF2-40B4-BE49-F238E27FC236}">
                <a16:creationId xmlns:a16="http://schemas.microsoft.com/office/drawing/2014/main" id="{D2B5BFFE-CB2D-4146-AD5B-DD4ABB7B9A53}"/>
              </a:ext>
            </a:extLst>
          </p:cNvPr>
          <p:cNvSpPr/>
          <p:nvPr/>
        </p:nvSpPr>
        <p:spPr>
          <a:xfrm>
            <a:off x="5144195" y="6374368"/>
            <a:ext cx="3027560" cy="369332"/>
          </a:xfrm>
          <a:prstGeom prst="rect">
            <a:avLst/>
          </a:prstGeom>
        </p:spPr>
        <p:txBody>
          <a:bodyPr wrap="none">
            <a:spAutoFit/>
          </a:bodyPr>
          <a:lstStyle/>
          <a:p>
            <a:r>
              <a:rPr lang="nb-NO" u="sng" dirty="0">
                <a:solidFill>
                  <a:srgbClr val="0000FF"/>
                </a:solidFill>
                <a:latin typeface="Calibri" panose="020F0502020204030204" pitchFamily="34" charset="0"/>
                <a:ea typeface="Calibri" panose="020F0502020204030204" pitchFamily="34" charset="0"/>
                <a:hlinkClick r:id="rId3"/>
              </a:rPr>
              <a:t>https://youtu.be/i-DZnaBcwzI</a:t>
            </a:r>
            <a:r>
              <a:rPr lang="nb-NO" dirty="0">
                <a:latin typeface="Calibri" panose="020F0502020204030204" pitchFamily="34" charset="0"/>
                <a:ea typeface="Calibri" panose="020F0502020204030204" pitchFamily="34" charset="0"/>
              </a:rPr>
              <a:t> </a:t>
            </a:r>
          </a:p>
        </p:txBody>
      </p:sp>
      <p:sp>
        <p:nvSpPr>
          <p:cNvPr id="6" name="TekstSylinder 5">
            <a:extLst>
              <a:ext uri="{FF2B5EF4-FFF2-40B4-BE49-F238E27FC236}">
                <a16:creationId xmlns:a16="http://schemas.microsoft.com/office/drawing/2014/main" id="{B87785D4-9794-4ABB-B513-2A4047C2CED2}"/>
              </a:ext>
            </a:extLst>
          </p:cNvPr>
          <p:cNvSpPr txBox="1"/>
          <p:nvPr/>
        </p:nvSpPr>
        <p:spPr>
          <a:xfrm>
            <a:off x="1847850" y="6374368"/>
            <a:ext cx="3457575" cy="369332"/>
          </a:xfrm>
          <a:prstGeom prst="rect">
            <a:avLst/>
          </a:prstGeom>
          <a:noFill/>
        </p:spPr>
        <p:txBody>
          <a:bodyPr wrap="square" rtlCol="0">
            <a:spAutoFit/>
          </a:bodyPr>
          <a:lstStyle/>
          <a:p>
            <a:r>
              <a:rPr lang="nb-NO" dirty="0">
                <a:solidFill>
                  <a:srgbClr val="990033"/>
                </a:solidFill>
                <a:latin typeface="Cavolini" panose="03000502040302020204" pitchFamily="66" charset="0"/>
                <a:cs typeface="Cavolini" panose="03000502040302020204" pitchFamily="66" charset="0"/>
              </a:rPr>
              <a:t>Sangen kan du høre her:</a:t>
            </a:r>
          </a:p>
        </p:txBody>
      </p:sp>
    </p:spTree>
    <p:extLst>
      <p:ext uri="{BB962C8B-B14F-4D97-AF65-F5344CB8AC3E}">
        <p14:creationId xmlns:p14="http://schemas.microsoft.com/office/powerpoint/2010/main" val="365320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9333F"/>
        </a:solidFill>
        <a:effectLst/>
      </p:bgPr>
    </p:bg>
    <p:spTree>
      <p:nvGrpSpPr>
        <p:cNvPr id="1" name=""/>
        <p:cNvGrpSpPr/>
        <p:nvPr/>
      </p:nvGrpSpPr>
      <p:grpSpPr>
        <a:xfrm>
          <a:off x="0" y="0"/>
          <a:ext cx="0" cy="0"/>
          <a:chOff x="0" y="0"/>
          <a:chExt cx="0" cy="0"/>
        </a:xfrm>
      </p:grpSpPr>
      <p:pic>
        <p:nvPicPr>
          <p:cNvPr id="17410" name="Picture 2" descr="person holding babys hand">
            <a:extLst>
              <a:ext uri="{FF2B5EF4-FFF2-40B4-BE49-F238E27FC236}">
                <a16:creationId xmlns:a16="http://schemas.microsoft.com/office/drawing/2014/main" id="{208E5FA3-4C3B-48A0-9C9F-42B6F7BA7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72713" cy="68519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C716E9DF-7C72-4D63-A0E5-341B1BDFFDF2}"/>
              </a:ext>
            </a:extLst>
          </p:cNvPr>
          <p:cNvSpPr txBox="1"/>
          <p:nvPr/>
        </p:nvSpPr>
        <p:spPr>
          <a:xfrm>
            <a:off x="7679770" y="2013102"/>
            <a:ext cx="4298870" cy="4635500"/>
          </a:xfrm>
          <a:prstGeom prst="rect">
            <a:avLst/>
          </a:prstGeom>
          <a:noFill/>
        </p:spPr>
        <p:txBody>
          <a:bodyPr wrap="square">
            <a:spAutoFit/>
          </a:bodyPr>
          <a:lstStyle/>
          <a:p>
            <a:pPr>
              <a:lnSpc>
                <a:spcPct val="107000"/>
              </a:lnSpc>
              <a:spcAft>
                <a:spcPts val="800"/>
              </a:spcAft>
            </a:pPr>
            <a:r>
              <a:rPr lang="nb-NO" sz="2800" dirty="0">
                <a:solidFill>
                  <a:schemeClr val="accent6">
                    <a:lumMod val="20000"/>
                    <a:lumOff val="80000"/>
                  </a:schemeClr>
                </a:solidFill>
                <a:latin typeface="Cavolini" panose="03000502040302020204" pitchFamily="66" charset="0"/>
                <a:ea typeface="Calibri" panose="020F0502020204030204" pitchFamily="34" charset="0"/>
                <a:cs typeface="Cavolini" panose="03000502040302020204" pitchFamily="66" charset="0"/>
              </a:rPr>
              <a:t>Kjære Gud ta hånden min</a:t>
            </a:r>
          </a:p>
          <a:p>
            <a:pPr>
              <a:lnSpc>
                <a:spcPct val="107000"/>
              </a:lnSpc>
              <a:spcAft>
                <a:spcPts val="800"/>
              </a:spcAft>
            </a:pPr>
            <a:r>
              <a:rPr lang="nb-NO" sz="2800" dirty="0">
                <a:solidFill>
                  <a:schemeClr val="accent6">
                    <a:lumMod val="20000"/>
                    <a:lumOff val="80000"/>
                  </a:schemeClr>
                </a:solidFill>
                <a:latin typeface="Cavolini" panose="03000502040302020204" pitchFamily="66" charset="0"/>
                <a:ea typeface="Calibri" panose="020F0502020204030204" pitchFamily="34" charset="0"/>
                <a:cs typeface="Cavolini" panose="03000502040302020204" pitchFamily="66" charset="0"/>
              </a:rPr>
              <a:t>Slipp den aldri </a:t>
            </a:r>
            <a:br>
              <a:rPr lang="nb-NO" sz="2800" dirty="0">
                <a:solidFill>
                  <a:schemeClr val="accent6">
                    <a:lumMod val="20000"/>
                    <a:lumOff val="80000"/>
                  </a:schemeClr>
                </a:solidFill>
                <a:latin typeface="Cavolini" panose="03000502040302020204" pitchFamily="66" charset="0"/>
                <a:ea typeface="Calibri" panose="020F0502020204030204" pitchFamily="34" charset="0"/>
                <a:cs typeface="Cavolini" panose="03000502040302020204" pitchFamily="66" charset="0"/>
              </a:rPr>
            </a:br>
            <a:r>
              <a:rPr lang="nb-NO" sz="2800" dirty="0">
                <a:solidFill>
                  <a:schemeClr val="accent6">
                    <a:lumMod val="20000"/>
                    <a:lumOff val="80000"/>
                  </a:schemeClr>
                </a:solidFill>
                <a:latin typeface="Cavolini" panose="03000502040302020204" pitchFamily="66" charset="0"/>
                <a:ea typeface="Calibri" panose="020F0502020204030204" pitchFamily="34" charset="0"/>
                <a:cs typeface="Cavolini" panose="03000502040302020204" pitchFamily="66" charset="0"/>
              </a:rPr>
              <a:t>ut av din</a:t>
            </a:r>
          </a:p>
          <a:p>
            <a:pPr>
              <a:lnSpc>
                <a:spcPct val="107000"/>
              </a:lnSpc>
              <a:spcAft>
                <a:spcPts val="800"/>
              </a:spcAft>
            </a:pPr>
            <a:r>
              <a:rPr lang="nb-NO" sz="2800" dirty="0">
                <a:solidFill>
                  <a:schemeClr val="accent6">
                    <a:lumMod val="20000"/>
                    <a:lumOff val="80000"/>
                  </a:schemeClr>
                </a:solidFill>
                <a:latin typeface="Cavolini" panose="03000502040302020204" pitchFamily="66" charset="0"/>
                <a:ea typeface="Calibri" panose="020F0502020204030204" pitchFamily="34" charset="0"/>
                <a:cs typeface="Cavolini" panose="03000502040302020204" pitchFamily="66" charset="0"/>
              </a:rPr>
              <a:t>Led meg på </a:t>
            </a:r>
            <a:br>
              <a:rPr lang="nb-NO" sz="2800" dirty="0">
                <a:solidFill>
                  <a:schemeClr val="accent6">
                    <a:lumMod val="20000"/>
                    <a:lumOff val="80000"/>
                  </a:schemeClr>
                </a:solidFill>
                <a:latin typeface="Cavolini" panose="03000502040302020204" pitchFamily="66" charset="0"/>
                <a:ea typeface="Calibri" panose="020F0502020204030204" pitchFamily="34" charset="0"/>
                <a:cs typeface="Cavolini" panose="03000502040302020204" pitchFamily="66" charset="0"/>
              </a:rPr>
            </a:br>
            <a:r>
              <a:rPr lang="nb-NO" sz="2800" dirty="0">
                <a:solidFill>
                  <a:schemeClr val="accent6">
                    <a:lumMod val="20000"/>
                    <a:lumOff val="80000"/>
                  </a:schemeClr>
                </a:solidFill>
                <a:latin typeface="Cavolini" panose="03000502040302020204" pitchFamily="66" charset="0"/>
                <a:ea typeface="Calibri" panose="020F0502020204030204" pitchFamily="34" charset="0"/>
                <a:cs typeface="Cavolini" panose="03000502040302020204" pitchFamily="66" charset="0"/>
              </a:rPr>
              <a:t>din vei i dag</a:t>
            </a:r>
          </a:p>
          <a:p>
            <a:pPr>
              <a:lnSpc>
                <a:spcPct val="107000"/>
              </a:lnSpc>
              <a:spcAft>
                <a:spcPts val="800"/>
              </a:spcAft>
            </a:pPr>
            <a:r>
              <a:rPr lang="nb-NO" sz="2800" dirty="0">
                <a:solidFill>
                  <a:schemeClr val="accent6">
                    <a:lumMod val="20000"/>
                    <a:lumOff val="80000"/>
                  </a:schemeClr>
                </a:solidFill>
                <a:latin typeface="Cavolini" panose="03000502040302020204" pitchFamily="66" charset="0"/>
                <a:ea typeface="Calibri" panose="020F0502020204030204" pitchFamily="34" charset="0"/>
                <a:cs typeface="Cavolini" panose="03000502040302020204" pitchFamily="66" charset="0"/>
              </a:rPr>
              <a:t>Gjør meg trygg og god og glad</a:t>
            </a:r>
          </a:p>
          <a:p>
            <a:pPr>
              <a:lnSpc>
                <a:spcPct val="107000"/>
              </a:lnSpc>
              <a:spcAft>
                <a:spcPts val="800"/>
              </a:spcAft>
            </a:pPr>
            <a:r>
              <a:rPr lang="nb-NO" sz="2800" dirty="0">
                <a:solidFill>
                  <a:schemeClr val="accent6">
                    <a:lumMod val="20000"/>
                    <a:lumOff val="80000"/>
                  </a:schemeClr>
                </a:solidFill>
                <a:latin typeface="Cavolini" panose="03000502040302020204" pitchFamily="66" charset="0"/>
                <a:ea typeface="Calibri" panose="020F0502020204030204" pitchFamily="34" charset="0"/>
                <a:cs typeface="Cavolini" panose="03000502040302020204" pitchFamily="66" charset="0"/>
              </a:rPr>
              <a:t>Amen</a:t>
            </a:r>
          </a:p>
        </p:txBody>
      </p:sp>
    </p:spTree>
    <p:extLst>
      <p:ext uri="{BB962C8B-B14F-4D97-AF65-F5344CB8AC3E}">
        <p14:creationId xmlns:p14="http://schemas.microsoft.com/office/powerpoint/2010/main" val="4195060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erson wearing gold bracelet and gold bracelet">
            <a:extLst>
              <a:ext uri="{FF2B5EF4-FFF2-40B4-BE49-F238E27FC236}">
                <a16:creationId xmlns:a16="http://schemas.microsoft.com/office/drawing/2014/main" id="{7B2DC9F6-B0A5-4BB1-BADB-6346761830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4" b="14867"/>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8615EE08-533E-4310-8D34-CD9597FFD5FB}"/>
              </a:ext>
            </a:extLst>
          </p:cNvPr>
          <p:cNvSpPr/>
          <p:nvPr/>
        </p:nvSpPr>
        <p:spPr>
          <a:xfrm>
            <a:off x="5405120" y="2917245"/>
            <a:ext cx="7051040" cy="3035190"/>
          </a:xfrm>
          <a:prstGeom prst="rect">
            <a:avLst/>
          </a:prstGeom>
        </p:spPr>
        <p:txBody>
          <a:bodyPr wrap="square">
            <a:spAutoFit/>
          </a:bodyPr>
          <a:lstStyle/>
          <a:p>
            <a:pPr algn="ctr">
              <a:lnSpc>
                <a:spcPct val="107000"/>
              </a:lnSpc>
              <a:spcAft>
                <a:spcPts val="800"/>
              </a:spcAft>
            </a:pPr>
            <a:r>
              <a:rPr lang="nb-NO" sz="3600" dirty="0">
                <a:solidFill>
                  <a:schemeClr val="accent5">
                    <a:lumMod val="50000"/>
                  </a:schemeClr>
                </a:solidFill>
                <a:latin typeface="Cavolini" panose="03000502040302020204" pitchFamily="66" charset="0"/>
                <a:ea typeface="Calibri" panose="020F0502020204030204" pitchFamily="34" charset="0"/>
                <a:cs typeface="Cavolini" panose="03000502040302020204" pitchFamily="66" charset="0"/>
              </a:rPr>
              <a:t>Må Gud velsigne deg.</a:t>
            </a:r>
            <a:br>
              <a:rPr lang="nb-NO" sz="3600" dirty="0">
                <a:solidFill>
                  <a:schemeClr val="accent5">
                    <a:lumMod val="50000"/>
                  </a:schemeClr>
                </a:solidFill>
                <a:latin typeface="Cavolini" panose="03000502040302020204" pitchFamily="66" charset="0"/>
                <a:ea typeface="Calibri" panose="020F0502020204030204" pitchFamily="34" charset="0"/>
                <a:cs typeface="Cavolini" panose="03000502040302020204" pitchFamily="66" charset="0"/>
              </a:rPr>
            </a:br>
            <a:r>
              <a:rPr lang="nb-NO" sz="3600" dirty="0">
                <a:solidFill>
                  <a:schemeClr val="accent5">
                    <a:lumMod val="50000"/>
                  </a:schemeClr>
                </a:solidFill>
                <a:latin typeface="Cavolini" panose="03000502040302020204" pitchFamily="66" charset="0"/>
                <a:ea typeface="Calibri" panose="020F0502020204030204" pitchFamily="34" charset="0"/>
                <a:cs typeface="Cavolini" panose="03000502040302020204" pitchFamily="66" charset="0"/>
              </a:rPr>
              <a:t>Må Gud velsigne deg.</a:t>
            </a:r>
            <a:br>
              <a:rPr lang="nb-NO" sz="3600" dirty="0">
                <a:solidFill>
                  <a:schemeClr val="accent5">
                    <a:lumMod val="50000"/>
                  </a:schemeClr>
                </a:solidFill>
                <a:latin typeface="Cavolini" panose="03000502040302020204" pitchFamily="66" charset="0"/>
                <a:ea typeface="Calibri" panose="020F0502020204030204" pitchFamily="34" charset="0"/>
                <a:cs typeface="Cavolini" panose="03000502040302020204" pitchFamily="66" charset="0"/>
              </a:rPr>
            </a:br>
            <a:r>
              <a:rPr lang="nb-NO" sz="3600" dirty="0">
                <a:solidFill>
                  <a:schemeClr val="accent5">
                    <a:lumMod val="50000"/>
                  </a:schemeClr>
                </a:solidFill>
                <a:latin typeface="Cavolini" panose="03000502040302020204" pitchFamily="66" charset="0"/>
                <a:ea typeface="Calibri" panose="020F0502020204030204" pitchFamily="34" charset="0"/>
                <a:cs typeface="Cavolini" panose="03000502040302020204" pitchFamily="66" charset="0"/>
              </a:rPr>
              <a:t>Hvert minutt av din tid.</a:t>
            </a:r>
            <a:br>
              <a:rPr lang="nb-NO" sz="3600" dirty="0">
                <a:solidFill>
                  <a:schemeClr val="accent5">
                    <a:lumMod val="50000"/>
                  </a:schemeClr>
                </a:solidFill>
                <a:latin typeface="Cavolini" panose="03000502040302020204" pitchFamily="66" charset="0"/>
                <a:ea typeface="Calibri" panose="020F0502020204030204" pitchFamily="34" charset="0"/>
                <a:cs typeface="Cavolini" panose="03000502040302020204" pitchFamily="66" charset="0"/>
              </a:rPr>
            </a:br>
            <a:r>
              <a:rPr lang="nb-NO" sz="3600" dirty="0">
                <a:solidFill>
                  <a:schemeClr val="accent5">
                    <a:lumMod val="50000"/>
                  </a:schemeClr>
                </a:solidFill>
                <a:latin typeface="Cavolini" panose="03000502040302020204" pitchFamily="66" charset="0"/>
                <a:ea typeface="Calibri" panose="020F0502020204030204" pitchFamily="34" charset="0"/>
                <a:cs typeface="Cavolini" panose="03000502040302020204" pitchFamily="66" charset="0"/>
              </a:rPr>
              <a:t>Hver en dag av ditt liv.</a:t>
            </a:r>
            <a:br>
              <a:rPr lang="nb-NO" sz="3600" dirty="0">
                <a:solidFill>
                  <a:schemeClr val="accent5">
                    <a:lumMod val="50000"/>
                  </a:schemeClr>
                </a:solidFill>
                <a:latin typeface="Cavolini" panose="03000502040302020204" pitchFamily="66" charset="0"/>
                <a:ea typeface="Calibri" panose="020F0502020204030204" pitchFamily="34" charset="0"/>
                <a:cs typeface="Cavolini" panose="03000502040302020204" pitchFamily="66" charset="0"/>
              </a:rPr>
            </a:br>
            <a:r>
              <a:rPr lang="nb-NO" sz="3600" dirty="0">
                <a:solidFill>
                  <a:schemeClr val="accent5">
                    <a:lumMod val="50000"/>
                  </a:schemeClr>
                </a:solidFill>
                <a:latin typeface="Cavolini" panose="03000502040302020204" pitchFamily="66" charset="0"/>
                <a:ea typeface="Calibri" panose="020F0502020204030204" pitchFamily="34" charset="0"/>
                <a:cs typeface="Cavolini" panose="03000502040302020204" pitchFamily="66" charset="0"/>
              </a:rPr>
              <a:t>Må Gud velsigne deg!</a:t>
            </a:r>
          </a:p>
        </p:txBody>
      </p:sp>
      <p:sp>
        <p:nvSpPr>
          <p:cNvPr id="5" name="TekstSylinder 4">
            <a:extLst>
              <a:ext uri="{FF2B5EF4-FFF2-40B4-BE49-F238E27FC236}">
                <a16:creationId xmlns:a16="http://schemas.microsoft.com/office/drawing/2014/main" id="{D6EC202C-A75B-4D1A-8EBB-93CD0AB168CC}"/>
              </a:ext>
            </a:extLst>
          </p:cNvPr>
          <p:cNvSpPr txBox="1"/>
          <p:nvPr/>
        </p:nvSpPr>
        <p:spPr>
          <a:xfrm>
            <a:off x="6334125" y="6372224"/>
            <a:ext cx="4831715" cy="369332"/>
          </a:xfrm>
          <a:prstGeom prst="rect">
            <a:avLst/>
          </a:prstGeom>
          <a:noFill/>
        </p:spPr>
        <p:txBody>
          <a:bodyPr wrap="square" rtlCol="0">
            <a:spAutoFit/>
          </a:bodyPr>
          <a:lstStyle/>
          <a:p>
            <a:r>
              <a:rPr lang="nb-NO" u="sng" dirty="0">
                <a:hlinkClick r:id="rId3"/>
              </a:rPr>
              <a:t>https://youtu.be/DmFMiNGLOH8</a:t>
            </a:r>
            <a:endParaRPr lang="nb-NO" dirty="0"/>
          </a:p>
        </p:txBody>
      </p:sp>
    </p:spTree>
    <p:extLst>
      <p:ext uri="{BB962C8B-B14F-4D97-AF65-F5344CB8AC3E}">
        <p14:creationId xmlns:p14="http://schemas.microsoft.com/office/powerpoint/2010/main" val="227650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5190F"/>
        </a:solidFill>
        <a:effectLst/>
      </p:bgPr>
    </p:bg>
    <p:spTree>
      <p:nvGrpSpPr>
        <p:cNvPr id="1" name=""/>
        <p:cNvGrpSpPr/>
        <p:nvPr/>
      </p:nvGrpSpPr>
      <p:grpSpPr>
        <a:xfrm>
          <a:off x="0" y="0"/>
          <a:ext cx="0" cy="0"/>
          <a:chOff x="0" y="0"/>
          <a:chExt cx="0" cy="0"/>
        </a:xfrm>
      </p:grpSpPr>
      <p:pic>
        <p:nvPicPr>
          <p:cNvPr id="2050" name="Picture 2" descr="toddler girl reading a book at vehicle backseat">
            <a:extLst>
              <a:ext uri="{FF2B5EF4-FFF2-40B4-BE49-F238E27FC236}">
                <a16:creationId xmlns:a16="http://schemas.microsoft.com/office/drawing/2014/main" id="{16C563FF-9B61-44EC-AB5A-DB10746BF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29729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542A9CBE-E1D5-4841-B98E-75196D75952A}"/>
              </a:ext>
            </a:extLst>
          </p:cNvPr>
          <p:cNvSpPr txBox="1"/>
          <p:nvPr/>
        </p:nvSpPr>
        <p:spPr>
          <a:xfrm>
            <a:off x="7874000" y="810229"/>
            <a:ext cx="4206376" cy="5797613"/>
          </a:xfrm>
          <a:prstGeom prst="rect">
            <a:avLst/>
          </a:prstGeom>
          <a:solidFill>
            <a:srgbClr val="15190F">
              <a:alpha val="0"/>
            </a:srgbClr>
          </a:solidFill>
        </p:spPr>
        <p:txBody>
          <a:bodyPr wrap="square">
            <a:spAutoFit/>
          </a:bodyPr>
          <a:lstStyle/>
          <a:p>
            <a:pPr>
              <a:lnSpc>
                <a:spcPct val="90000"/>
              </a:lnSpc>
              <a:spcBef>
                <a:spcPct val="0"/>
              </a:spcBef>
              <a:spcAft>
                <a:spcPts val="600"/>
              </a:spcAft>
            </a:pPr>
            <a:r>
              <a:rPr lang="nb-NO" sz="3200" dirty="0">
                <a:solidFill>
                  <a:srgbClr val="4E7779"/>
                </a:solidFill>
                <a:latin typeface="Cavolini" panose="03000502040302020204" pitchFamily="66" charset="0"/>
                <a:cs typeface="Cavolini" panose="03000502040302020204" pitchFamily="66" charset="0"/>
              </a:rPr>
              <a:t>Kjære Gud</a:t>
            </a:r>
          </a:p>
          <a:p>
            <a:pPr>
              <a:lnSpc>
                <a:spcPct val="90000"/>
              </a:lnSpc>
              <a:spcBef>
                <a:spcPct val="0"/>
              </a:spcBef>
              <a:spcAft>
                <a:spcPts val="600"/>
              </a:spcAft>
            </a:pPr>
            <a:endParaRPr lang="nb-NO" sz="3200" dirty="0">
              <a:solidFill>
                <a:srgbClr val="4E7779"/>
              </a:solidFill>
              <a:latin typeface="Cavolini" panose="03000502040302020204" pitchFamily="66" charset="0"/>
              <a:cs typeface="Cavolini" panose="03000502040302020204" pitchFamily="66" charset="0"/>
            </a:endParaRPr>
          </a:p>
          <a:p>
            <a:pPr>
              <a:lnSpc>
                <a:spcPct val="90000"/>
              </a:lnSpc>
              <a:spcBef>
                <a:spcPct val="0"/>
              </a:spcBef>
              <a:spcAft>
                <a:spcPts val="600"/>
              </a:spcAft>
            </a:pPr>
            <a:r>
              <a:rPr lang="nb-NO" sz="3200" dirty="0">
                <a:solidFill>
                  <a:srgbClr val="4E7779"/>
                </a:solidFill>
                <a:latin typeface="Cavolini" panose="03000502040302020204" pitchFamily="66" charset="0"/>
                <a:cs typeface="Cavolini" panose="03000502040302020204" pitchFamily="66" charset="0"/>
              </a:rPr>
              <a:t>Takk for at du møter </a:t>
            </a:r>
            <a:br>
              <a:rPr lang="nb-NO" sz="3200" dirty="0">
                <a:solidFill>
                  <a:srgbClr val="4E7779"/>
                </a:solidFill>
                <a:latin typeface="Cavolini" panose="03000502040302020204" pitchFamily="66" charset="0"/>
                <a:cs typeface="Cavolini" panose="03000502040302020204" pitchFamily="66" charset="0"/>
              </a:rPr>
            </a:br>
            <a:r>
              <a:rPr lang="nb-NO" sz="3200" dirty="0">
                <a:solidFill>
                  <a:srgbClr val="4E7779"/>
                </a:solidFill>
                <a:latin typeface="Cavolini" panose="03000502040302020204" pitchFamily="66" charset="0"/>
                <a:cs typeface="Cavolini" panose="03000502040302020204" pitchFamily="66" charset="0"/>
              </a:rPr>
              <a:t>oss i bibelfortellingene</a:t>
            </a:r>
          </a:p>
          <a:p>
            <a:pPr>
              <a:lnSpc>
                <a:spcPct val="90000"/>
              </a:lnSpc>
              <a:spcBef>
                <a:spcPct val="0"/>
              </a:spcBef>
              <a:spcAft>
                <a:spcPts val="600"/>
              </a:spcAft>
            </a:pPr>
            <a:endParaRPr lang="nb-NO" sz="3200" dirty="0">
              <a:solidFill>
                <a:srgbClr val="4E7779"/>
              </a:solidFill>
              <a:latin typeface="Cavolini" panose="03000502040302020204" pitchFamily="66" charset="0"/>
              <a:cs typeface="Cavolini" panose="03000502040302020204" pitchFamily="66" charset="0"/>
            </a:endParaRPr>
          </a:p>
          <a:p>
            <a:pPr>
              <a:lnSpc>
                <a:spcPct val="90000"/>
              </a:lnSpc>
              <a:spcBef>
                <a:spcPct val="0"/>
              </a:spcBef>
              <a:spcAft>
                <a:spcPts val="600"/>
              </a:spcAft>
            </a:pPr>
            <a:r>
              <a:rPr lang="nb-NO" sz="3200" dirty="0">
                <a:solidFill>
                  <a:srgbClr val="4E7779"/>
                </a:solidFill>
                <a:latin typeface="Cavolini" panose="03000502040302020204" pitchFamily="66" charset="0"/>
                <a:cs typeface="Cavolini" panose="03000502040302020204" pitchFamily="66" charset="0"/>
              </a:rPr>
              <a:t>Hjelp oss å bli bedre </a:t>
            </a:r>
            <a:br>
              <a:rPr lang="nb-NO" sz="3200" dirty="0">
                <a:solidFill>
                  <a:srgbClr val="4E7779"/>
                </a:solidFill>
                <a:latin typeface="Cavolini" panose="03000502040302020204" pitchFamily="66" charset="0"/>
                <a:cs typeface="Cavolini" panose="03000502040302020204" pitchFamily="66" charset="0"/>
              </a:rPr>
            </a:br>
            <a:r>
              <a:rPr lang="nb-NO" sz="3200" dirty="0">
                <a:solidFill>
                  <a:srgbClr val="4E7779"/>
                </a:solidFill>
                <a:latin typeface="Cavolini" panose="03000502040302020204" pitchFamily="66" charset="0"/>
                <a:cs typeface="Cavolini" panose="03000502040302020204" pitchFamily="66" charset="0"/>
              </a:rPr>
              <a:t>kjent med deg</a:t>
            </a:r>
            <a:br>
              <a:rPr lang="nb-NO" sz="3200" dirty="0">
                <a:solidFill>
                  <a:srgbClr val="4E7779"/>
                </a:solidFill>
                <a:latin typeface="Cavolini" panose="03000502040302020204" pitchFamily="66" charset="0"/>
                <a:cs typeface="Cavolini" panose="03000502040302020204" pitchFamily="66" charset="0"/>
              </a:rPr>
            </a:br>
            <a:endParaRPr lang="nb-NO" sz="3200" dirty="0">
              <a:solidFill>
                <a:srgbClr val="4E7779"/>
              </a:solidFill>
              <a:latin typeface="Cavolini" panose="03000502040302020204" pitchFamily="66" charset="0"/>
              <a:cs typeface="Cavolini" panose="03000502040302020204" pitchFamily="66" charset="0"/>
            </a:endParaRPr>
          </a:p>
          <a:p>
            <a:pPr>
              <a:lnSpc>
                <a:spcPct val="90000"/>
              </a:lnSpc>
              <a:spcBef>
                <a:spcPct val="0"/>
              </a:spcBef>
              <a:spcAft>
                <a:spcPts val="600"/>
              </a:spcAft>
            </a:pPr>
            <a:r>
              <a:rPr lang="nb-NO" sz="3200" dirty="0">
                <a:solidFill>
                  <a:srgbClr val="4E7779"/>
                </a:solidFill>
                <a:latin typeface="Cavolini" panose="03000502040302020204" pitchFamily="66" charset="0"/>
                <a:cs typeface="Cavolini" panose="03000502040302020204" pitchFamily="66" charset="0"/>
              </a:rPr>
              <a:t>Amen.</a:t>
            </a:r>
          </a:p>
        </p:txBody>
      </p:sp>
    </p:spTree>
    <p:extLst>
      <p:ext uri="{BB962C8B-B14F-4D97-AF65-F5344CB8AC3E}">
        <p14:creationId xmlns:p14="http://schemas.microsoft.com/office/powerpoint/2010/main" val="41289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955"/>
        </a:solidFill>
        <a:effectLst/>
      </p:bgPr>
    </p:bg>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E562DC6-E0E9-4A25-916C-13C1E775C51A}"/>
              </a:ext>
            </a:extLst>
          </p:cNvPr>
          <p:cNvSpPr txBox="1"/>
          <p:nvPr/>
        </p:nvSpPr>
        <p:spPr>
          <a:xfrm>
            <a:off x="629920" y="383626"/>
            <a:ext cx="10932160" cy="5485669"/>
          </a:xfrm>
          <a:prstGeom prst="rect">
            <a:avLst/>
          </a:prstGeom>
          <a:noFill/>
        </p:spPr>
        <p:txBody>
          <a:bodyPr wrap="square">
            <a:spAutoFit/>
          </a:bodyPr>
          <a:lstStyle/>
          <a:p>
            <a:pPr algn="ctr">
              <a:lnSpc>
                <a:spcPct val="107000"/>
              </a:lnSpc>
              <a:spcAft>
                <a:spcPts val="800"/>
              </a:spcAft>
            </a:pPr>
            <a:r>
              <a:rPr lang="nb-NO" sz="4400" dirty="0">
                <a:solidFill>
                  <a:schemeClr val="accent2">
                    <a:lumMod val="60000"/>
                    <a:lumOff val="40000"/>
                  </a:schemeClr>
                </a:solidFill>
                <a:latin typeface="Cavolini" panose="03000502040302020204" pitchFamily="66" charset="0"/>
                <a:ea typeface="Calibri" panose="020F0502020204030204" pitchFamily="34" charset="0"/>
                <a:cs typeface="Cavolini" panose="03000502040302020204" pitchFamily="66" charset="0"/>
              </a:rPr>
              <a:t>Tid for :</a:t>
            </a:r>
          </a:p>
          <a:p>
            <a:pPr algn="ctr">
              <a:lnSpc>
                <a:spcPct val="107000"/>
              </a:lnSpc>
              <a:spcAft>
                <a:spcPts val="800"/>
              </a:spcAft>
            </a:pPr>
            <a:r>
              <a:rPr lang="nb-NO" sz="13800" dirty="0">
                <a:solidFill>
                  <a:schemeClr val="accent2">
                    <a:lumMod val="60000"/>
                    <a:lumOff val="40000"/>
                  </a:schemeClr>
                </a:solidFill>
                <a:latin typeface="Cavolini" panose="03000502040302020204" pitchFamily="66" charset="0"/>
                <a:ea typeface="Calibri" panose="020F0502020204030204" pitchFamily="34" charset="0"/>
                <a:cs typeface="Cavolini" panose="03000502040302020204" pitchFamily="66" charset="0"/>
              </a:rPr>
              <a:t>Hjemme-</a:t>
            </a:r>
          </a:p>
          <a:p>
            <a:pPr algn="ctr">
              <a:lnSpc>
                <a:spcPct val="107000"/>
              </a:lnSpc>
              <a:spcAft>
                <a:spcPts val="800"/>
              </a:spcAft>
            </a:pPr>
            <a:r>
              <a:rPr lang="nb-NO" sz="13800" dirty="0">
                <a:solidFill>
                  <a:schemeClr val="accent2">
                    <a:lumMod val="60000"/>
                    <a:lumOff val="40000"/>
                  </a:schemeClr>
                </a:solidFill>
                <a:latin typeface="Cavolini" panose="03000502040302020204" pitchFamily="66" charset="0"/>
                <a:ea typeface="Calibri" panose="020F0502020204030204" pitchFamily="34" charset="0"/>
                <a:cs typeface="Cavolini" panose="03000502040302020204" pitchFamily="66" charset="0"/>
              </a:rPr>
              <a:t>kirkekaffe</a:t>
            </a:r>
          </a:p>
        </p:txBody>
      </p:sp>
    </p:spTree>
    <p:extLst>
      <p:ext uri="{BB962C8B-B14F-4D97-AF65-F5344CB8AC3E}">
        <p14:creationId xmlns:p14="http://schemas.microsoft.com/office/powerpoint/2010/main" val="122794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B64F"/>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A9760E6-3CEC-4977-89E3-7B91709DC7A7}"/>
              </a:ext>
            </a:extLst>
          </p:cNvPr>
          <p:cNvSpPr/>
          <p:nvPr/>
        </p:nvSpPr>
        <p:spPr>
          <a:xfrm>
            <a:off x="3048000" y="762894"/>
            <a:ext cx="6096000" cy="3139770"/>
          </a:xfrm>
          <a:prstGeom prst="rect">
            <a:avLst/>
          </a:prstGeom>
        </p:spPr>
        <p:txBody>
          <a:bodyPr>
            <a:spAutoFit/>
          </a:bodyPr>
          <a:lstStyle/>
          <a:p>
            <a:pPr algn="ctr">
              <a:lnSpc>
                <a:spcPct val="107000"/>
              </a:lnSpc>
              <a:spcAft>
                <a:spcPts val="800"/>
              </a:spcAft>
            </a:pPr>
            <a:r>
              <a:rPr lang="nb-NO" sz="4800" dirty="0">
                <a:solidFill>
                  <a:srgbClr val="762100"/>
                </a:solidFill>
                <a:latin typeface="Rockwell Condensed" panose="02060603050405020104" pitchFamily="18" charset="0"/>
                <a:ea typeface="Calibri" panose="020F0502020204030204" pitchFamily="34" charset="0"/>
                <a:cs typeface="Arial" panose="020B0604020202020204" pitchFamily="34" charset="0"/>
              </a:rPr>
              <a:t>Trosbekjennelsen</a:t>
            </a:r>
          </a:p>
          <a:p>
            <a:pPr algn="ctr">
              <a:lnSpc>
                <a:spcPct val="107000"/>
              </a:lnSpc>
              <a:spcAft>
                <a:spcPts val="800"/>
              </a:spcAft>
            </a:pPr>
            <a:endParaRPr lang="nb-NO" sz="3600" dirty="0">
              <a:solidFill>
                <a:srgbClr val="7621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3600" dirty="0">
                <a:solidFill>
                  <a:srgbClr val="762100"/>
                </a:solidFill>
                <a:latin typeface="Rockwell Condensed" panose="02060603050405020104" pitchFamily="18" charset="0"/>
                <a:ea typeface="Calibri" panose="020F0502020204030204" pitchFamily="34" charset="0"/>
                <a:cs typeface="Arial" panose="020B0604020202020204" pitchFamily="34" charset="0"/>
              </a:rPr>
              <a:t>Jeg tror på Gud Fader, den allmektige,</a:t>
            </a:r>
            <a:br>
              <a:rPr lang="nb-NO" sz="3600" dirty="0">
                <a:solidFill>
                  <a:srgbClr val="762100"/>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rgbClr val="762100"/>
                </a:solidFill>
                <a:latin typeface="Rockwell Condensed" panose="02060603050405020104" pitchFamily="18" charset="0"/>
                <a:ea typeface="Calibri" panose="020F0502020204030204" pitchFamily="34" charset="0"/>
                <a:cs typeface="Arial" panose="020B0604020202020204" pitchFamily="34" charset="0"/>
              </a:rPr>
              <a:t>himmelens og jordens skaper.</a:t>
            </a:r>
            <a:br>
              <a:rPr lang="nb-NO" dirty="0">
                <a:solidFill>
                  <a:schemeClr val="accent1">
                    <a:lumMod val="75000"/>
                  </a:schemeClr>
                </a:solidFill>
                <a:latin typeface="Rockwell Condensed" panose="02060603050405020104" pitchFamily="18" charset="0"/>
                <a:ea typeface="Calibri" panose="020F0502020204030204" pitchFamily="34" charset="0"/>
                <a:cs typeface="Arial" panose="020B0604020202020204" pitchFamily="34" charset="0"/>
              </a:rPr>
            </a:br>
            <a:endParaRPr lang="nb-NO" dirty="0"/>
          </a:p>
        </p:txBody>
      </p:sp>
      <p:sp>
        <p:nvSpPr>
          <p:cNvPr id="9" name="TekstSylinder 8">
            <a:extLst>
              <a:ext uri="{FF2B5EF4-FFF2-40B4-BE49-F238E27FC236}">
                <a16:creationId xmlns:a16="http://schemas.microsoft.com/office/drawing/2014/main" id="{CFF3B9E2-A0E8-4CC5-821A-EECDD0605349}"/>
              </a:ext>
            </a:extLst>
          </p:cNvPr>
          <p:cNvSpPr txBox="1"/>
          <p:nvPr/>
        </p:nvSpPr>
        <p:spPr>
          <a:xfrm>
            <a:off x="1924049" y="5410885"/>
            <a:ext cx="8343901" cy="369332"/>
          </a:xfrm>
          <a:prstGeom prst="rect">
            <a:avLst/>
          </a:prstGeom>
          <a:noFill/>
        </p:spPr>
        <p:txBody>
          <a:bodyPr wrap="square">
            <a:spAutoFit/>
          </a:bodyPr>
          <a:lstStyle/>
          <a:p>
            <a:pPr algn="ctr"/>
            <a:r>
              <a:rPr lang="nb-NO" dirty="0">
                <a:hlinkClick r:id="rId2"/>
              </a:rPr>
              <a:t>https://www.øystein.no/wp-content/uploads/2018/09/18-Trosbekjennelsen.mp3</a:t>
            </a:r>
            <a:endParaRPr lang="nb-NO" dirty="0"/>
          </a:p>
        </p:txBody>
      </p:sp>
    </p:spTree>
    <p:extLst>
      <p:ext uri="{BB962C8B-B14F-4D97-AF65-F5344CB8AC3E}">
        <p14:creationId xmlns:p14="http://schemas.microsoft.com/office/powerpoint/2010/main" val="1840031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E7779"/>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10D2A3-1AB0-4C6F-BCEA-A66C33BFC80C}"/>
              </a:ext>
            </a:extLst>
          </p:cNvPr>
          <p:cNvSpPr/>
          <p:nvPr/>
        </p:nvSpPr>
        <p:spPr>
          <a:xfrm>
            <a:off x="1490662" y="335845"/>
            <a:ext cx="9210675" cy="6186309"/>
          </a:xfrm>
          <a:prstGeom prst="rect">
            <a:avLst/>
          </a:prstGeom>
        </p:spPr>
        <p:txBody>
          <a:bodyPr wrap="square">
            <a:spAutoFit/>
          </a:bodyPr>
          <a:lstStyle/>
          <a:p>
            <a:pPr algn="ct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Jeg tror på Jesus Kristus, Guds enbårne sønn, vår Herre, </a:t>
            </a:r>
            <a:b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som ble unnfanget ved Den hellige ånd,</a:t>
            </a:r>
            <a:b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født av jomfru Maria,</a:t>
            </a:r>
            <a:b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pint under Pontius Pilatus,</a:t>
            </a:r>
            <a:b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korsfestet, død og begravet,</a:t>
            </a:r>
            <a:b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fòr ned til dødsriket,</a:t>
            </a:r>
            <a:b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stod opp fra de døde tredje dag,</a:t>
            </a:r>
            <a:b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fòr opp til himmelen,</a:t>
            </a:r>
            <a:b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sitter ved Guds, den allmektige Faders høyre hånd,</a:t>
            </a:r>
            <a:b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chemeClr val="accent2">
                    <a:lumMod val="20000"/>
                    <a:lumOff val="80000"/>
                  </a:schemeClr>
                </a:solidFill>
                <a:latin typeface="Rockwell Condensed" panose="02060603050405020104" pitchFamily="18" charset="0"/>
                <a:ea typeface="Calibri" panose="020F0502020204030204" pitchFamily="34" charset="0"/>
                <a:cs typeface="Arial" panose="020B0604020202020204" pitchFamily="34" charset="0"/>
              </a:rPr>
              <a:t>skal derfra komme igjen for å dømme levende og døde.</a:t>
            </a:r>
            <a:br>
              <a:rPr lang="nb-NO" dirty="0">
                <a:solidFill>
                  <a:schemeClr val="accent1">
                    <a:lumMod val="75000"/>
                  </a:schemeClr>
                </a:solidFill>
                <a:latin typeface="Rockwell Condensed" panose="02060603050405020104" pitchFamily="18" charset="0"/>
                <a:ea typeface="Calibri" panose="020F0502020204030204" pitchFamily="34" charset="0"/>
                <a:cs typeface="Arial" panose="020B0604020202020204" pitchFamily="34" charset="0"/>
              </a:rPr>
            </a:br>
            <a:br>
              <a:rPr lang="nb-NO" dirty="0">
                <a:solidFill>
                  <a:schemeClr val="accent1">
                    <a:lumMod val="75000"/>
                  </a:schemeClr>
                </a:solidFill>
                <a:latin typeface="Rockwell Condensed" panose="02060603050405020104" pitchFamily="18" charset="0"/>
                <a:ea typeface="Calibri" panose="020F0502020204030204" pitchFamily="34" charset="0"/>
                <a:cs typeface="Arial" panose="020B0604020202020204" pitchFamily="34" charset="0"/>
              </a:rPr>
            </a:br>
            <a:endParaRPr lang="nb-NO" dirty="0"/>
          </a:p>
        </p:txBody>
      </p:sp>
    </p:spTree>
    <p:extLst>
      <p:ext uri="{BB962C8B-B14F-4D97-AF65-F5344CB8AC3E}">
        <p14:creationId xmlns:p14="http://schemas.microsoft.com/office/powerpoint/2010/main" val="3187018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17C20"/>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FF470EE-1664-402A-B1B1-C63C88D538B7}"/>
              </a:ext>
            </a:extLst>
          </p:cNvPr>
          <p:cNvSpPr/>
          <p:nvPr/>
        </p:nvSpPr>
        <p:spPr>
          <a:xfrm>
            <a:off x="3048000" y="1443841"/>
            <a:ext cx="6096000" cy="3970318"/>
          </a:xfrm>
          <a:prstGeom prst="rect">
            <a:avLst/>
          </a:prstGeom>
        </p:spPr>
        <p:txBody>
          <a:bodyPr>
            <a:spAutoFit/>
          </a:bodyPr>
          <a:lstStyle/>
          <a:p>
            <a:pPr algn="ctr"/>
            <a: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t>Jeg tror på Den Hellige Ånd,</a:t>
            </a:r>
            <a:b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t>en hellig, allmenn kirke,</a:t>
            </a:r>
            <a:b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t>de helliges samfunn,</a:t>
            </a:r>
            <a:b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t>syndenes forlatelse,</a:t>
            </a:r>
            <a:b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t>legemets oppstandelse </a:t>
            </a:r>
            <a:b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t>og det evige liv.</a:t>
            </a:r>
            <a:b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br>
            <a:r>
              <a:rPr lang="nb-NO" sz="3600" dirty="0">
                <a:solidFill>
                  <a:srgbClr val="37221F"/>
                </a:solidFill>
                <a:latin typeface="Rockwell Condensed" panose="02060603050405020104" pitchFamily="18" charset="0"/>
                <a:ea typeface="Calibri" panose="020F0502020204030204" pitchFamily="34" charset="0"/>
                <a:cs typeface="Arial" panose="020B0604020202020204" pitchFamily="34" charset="0"/>
              </a:rPr>
              <a:t>Amen.</a:t>
            </a:r>
            <a:endParaRPr lang="nb-NO" sz="3600" dirty="0">
              <a:solidFill>
                <a:srgbClr val="37221F"/>
              </a:solidFill>
            </a:endParaRPr>
          </a:p>
        </p:txBody>
      </p:sp>
    </p:spTree>
    <p:extLst>
      <p:ext uri="{BB962C8B-B14F-4D97-AF65-F5344CB8AC3E}">
        <p14:creationId xmlns:p14="http://schemas.microsoft.com/office/powerpoint/2010/main" val="692810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62100"/>
        </a:solid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E944A8C-947D-4B84-8B4A-2E731920AFB1}"/>
              </a:ext>
            </a:extLst>
          </p:cNvPr>
          <p:cNvSpPr txBox="1"/>
          <p:nvPr/>
        </p:nvSpPr>
        <p:spPr>
          <a:xfrm>
            <a:off x="426720" y="894080"/>
            <a:ext cx="11338560" cy="2215991"/>
          </a:xfrm>
          <a:prstGeom prst="rect">
            <a:avLst/>
          </a:prstGeom>
          <a:noFill/>
        </p:spPr>
        <p:txBody>
          <a:bodyPr wrap="square" rtlCol="0">
            <a:spAutoFit/>
          </a:bodyPr>
          <a:lstStyle/>
          <a:p>
            <a:pPr algn="ctr"/>
            <a:r>
              <a:rPr lang="nb-NO" sz="13800" b="1" dirty="0">
                <a:solidFill>
                  <a:srgbClr val="E9C2A6"/>
                </a:solidFill>
                <a:latin typeface="Cavolini" panose="03000502040302020204" pitchFamily="66" charset="0"/>
                <a:cs typeface="Cavolini" panose="03000502040302020204" pitchFamily="66" charset="0"/>
              </a:rPr>
              <a:t>Leir-film</a:t>
            </a:r>
          </a:p>
        </p:txBody>
      </p:sp>
      <p:sp>
        <p:nvSpPr>
          <p:cNvPr id="3" name="TekstSylinder 2">
            <a:extLst>
              <a:ext uri="{FF2B5EF4-FFF2-40B4-BE49-F238E27FC236}">
                <a16:creationId xmlns:a16="http://schemas.microsoft.com/office/drawing/2014/main" id="{0D321671-6746-4A00-B916-C125DD8DFF83}"/>
              </a:ext>
            </a:extLst>
          </p:cNvPr>
          <p:cNvSpPr txBox="1"/>
          <p:nvPr/>
        </p:nvSpPr>
        <p:spPr>
          <a:xfrm>
            <a:off x="2352040" y="3332431"/>
            <a:ext cx="7487920" cy="830997"/>
          </a:xfrm>
          <a:prstGeom prst="rect">
            <a:avLst/>
          </a:prstGeom>
          <a:noFill/>
        </p:spPr>
        <p:txBody>
          <a:bodyPr wrap="square" rtlCol="0">
            <a:spAutoFit/>
          </a:bodyPr>
          <a:lstStyle/>
          <a:p>
            <a:pPr algn="ctr"/>
            <a:r>
              <a:rPr lang="nb-NO" sz="2400" dirty="0">
                <a:solidFill>
                  <a:srgbClr val="C17C20"/>
                </a:solidFill>
                <a:latin typeface="Cavolini" panose="03000502040302020204" pitchFamily="66" charset="0"/>
                <a:cs typeface="Cavolini" panose="03000502040302020204" pitchFamily="66" charset="0"/>
              </a:rPr>
              <a:t>Klikk på linken under for å se en film om leirarbeid for barn i vår region</a:t>
            </a:r>
          </a:p>
        </p:txBody>
      </p:sp>
      <p:sp>
        <p:nvSpPr>
          <p:cNvPr id="9" name="TekstSylinder 8">
            <a:extLst>
              <a:ext uri="{FF2B5EF4-FFF2-40B4-BE49-F238E27FC236}">
                <a16:creationId xmlns:a16="http://schemas.microsoft.com/office/drawing/2014/main" id="{741836AC-B8BB-4638-9589-B663576F9D93}"/>
              </a:ext>
            </a:extLst>
          </p:cNvPr>
          <p:cNvSpPr txBox="1"/>
          <p:nvPr/>
        </p:nvSpPr>
        <p:spPr>
          <a:xfrm>
            <a:off x="2870200" y="5022334"/>
            <a:ext cx="6451600" cy="369332"/>
          </a:xfrm>
          <a:prstGeom prst="rect">
            <a:avLst/>
          </a:prstGeom>
          <a:noFill/>
        </p:spPr>
        <p:txBody>
          <a:bodyPr wrap="square">
            <a:spAutoFit/>
          </a:bodyPr>
          <a:lstStyle/>
          <a:p>
            <a:pPr algn="ctr"/>
            <a:r>
              <a:rPr lang="nb-NO" sz="1800" u="sng" dirty="0">
                <a:solidFill>
                  <a:srgbClr val="0000FF"/>
                </a:solidFill>
                <a:effectLst/>
                <a:latin typeface="Helvetica" panose="020B0604020202020204" pitchFamily="34" charset="0"/>
                <a:ea typeface="Times New Roman" panose="02020603050405020304" pitchFamily="18" charset="0"/>
                <a:hlinkClick r:id="rId2"/>
              </a:rPr>
              <a:t>https://vimeo.com/375293208</a:t>
            </a:r>
            <a:endParaRPr lang="nb-NO" dirty="0"/>
          </a:p>
        </p:txBody>
      </p:sp>
    </p:spTree>
    <p:extLst>
      <p:ext uri="{BB962C8B-B14F-4D97-AF65-F5344CB8AC3E}">
        <p14:creationId xmlns:p14="http://schemas.microsoft.com/office/powerpoint/2010/main" val="920460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Et bilde som inneholder innendørs, tak, rom, scene&#10;&#10;Automatisk generert beskrivelse">
            <a:extLst>
              <a:ext uri="{FF2B5EF4-FFF2-40B4-BE49-F238E27FC236}">
                <a16:creationId xmlns:a16="http://schemas.microsoft.com/office/drawing/2014/main" id="{14534B7D-C86A-4237-89C1-18FB67AB85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64" r="30568" b="2"/>
          <a:stretch/>
        </p:blipFill>
        <p:spPr bwMode="auto">
          <a:xfrm>
            <a:off x="196731" y="170453"/>
            <a:ext cx="3794884" cy="6517096"/>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3078" name="Picture 6" descr="undefined">
            <a:extLst>
              <a:ext uri="{FF2B5EF4-FFF2-40B4-BE49-F238E27FC236}">
                <a16:creationId xmlns:a16="http://schemas.microsoft.com/office/drawing/2014/main" id="{297F7001-03DA-4D3D-88F2-08C31E0B27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50" r="-4" b="-4"/>
          <a:stretch/>
        </p:blipFill>
        <p:spPr bwMode="auto">
          <a:xfrm>
            <a:off x="4184141" y="165371"/>
            <a:ext cx="3826711" cy="3176540"/>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3074" name="Picture 2" descr="Et bilde som inneholder utendørs, hus, reiser&#10;&#10;Automatisk generert beskrivelse">
            <a:extLst>
              <a:ext uri="{FF2B5EF4-FFF2-40B4-BE49-F238E27FC236}">
                <a16:creationId xmlns:a16="http://schemas.microsoft.com/office/drawing/2014/main" id="{B505076A-44BF-4CB6-8C50-21A1169EF8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65" r="2187" b="-1"/>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t bilde som inneholder vann, utendørs, himmel, tre&#10;&#10;Automatisk generert beskrivelse">
            <a:extLst>
              <a:ext uri="{FF2B5EF4-FFF2-40B4-BE49-F238E27FC236}">
                <a16:creationId xmlns:a16="http://schemas.microsoft.com/office/drawing/2014/main" id="{0A412F9A-6A48-43B5-9FAC-9B7ABD278A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09" r="-1" b="-1"/>
          <a:stretch/>
        </p:blipFill>
        <p:spPr bwMode="auto">
          <a:xfrm>
            <a:off x="4184141" y="3512234"/>
            <a:ext cx="3826711" cy="3175314"/>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pic>
        <p:nvPicPr>
          <p:cNvPr id="2" name="Bilde 1" descr="Et bilde som inneholder tre, utendørs, bakke, himmel&#10;&#10;Automatisk generert beskrivelse">
            <a:extLst>
              <a:ext uri="{FF2B5EF4-FFF2-40B4-BE49-F238E27FC236}">
                <a16:creationId xmlns:a16="http://schemas.microsoft.com/office/drawing/2014/main" id="{BECFAD1E-E5A7-44B7-9711-4F3F20DBF853}"/>
              </a:ext>
            </a:extLst>
          </p:cNvPr>
          <p:cNvPicPr>
            <a:picLocks noChangeAspect="1"/>
          </p:cNvPicPr>
          <p:nvPr/>
        </p:nvPicPr>
        <p:blipFill rotWithShape="1">
          <a:blip r:embed="rId6"/>
          <a:srcRect l="23341" r="9001" b="-3"/>
          <a:stretch/>
        </p:blipFill>
        <p:spPr>
          <a:xfrm>
            <a:off x="8193992" y="3505966"/>
            <a:ext cx="3826711" cy="3181582"/>
          </a:xfrm>
          <a:prstGeom prst="rect">
            <a:avLst/>
          </a:prstGeom>
          <a:effectLst>
            <a:softEdge rad="508000"/>
          </a:effectLst>
        </p:spPr>
      </p:pic>
      <p:sp>
        <p:nvSpPr>
          <p:cNvPr id="3" name="TekstSylinder 2">
            <a:extLst>
              <a:ext uri="{FF2B5EF4-FFF2-40B4-BE49-F238E27FC236}">
                <a16:creationId xmlns:a16="http://schemas.microsoft.com/office/drawing/2014/main" id="{B5EEC1FC-1D65-4068-8B37-7CCC02219216}"/>
              </a:ext>
            </a:extLst>
          </p:cNvPr>
          <p:cNvSpPr txBox="1"/>
          <p:nvPr/>
        </p:nvSpPr>
        <p:spPr>
          <a:xfrm>
            <a:off x="196731" y="6045200"/>
            <a:ext cx="1023037" cy="400110"/>
          </a:xfrm>
          <a:prstGeom prst="rect">
            <a:avLst/>
          </a:prstGeom>
          <a:noFill/>
        </p:spPr>
        <p:txBody>
          <a:bodyPr wrap="none" rtlCol="0">
            <a:spAutoFit/>
          </a:bodyPr>
          <a:lstStyle/>
          <a:p>
            <a:r>
              <a:rPr lang="nb-NO" sz="2000" dirty="0">
                <a:latin typeface="Cavolini" panose="03000502040302020204" pitchFamily="66" charset="0"/>
                <a:cs typeface="Cavolini" panose="03000502040302020204" pitchFamily="66" charset="0"/>
              </a:rPr>
              <a:t>Utsyn</a:t>
            </a:r>
          </a:p>
        </p:txBody>
      </p:sp>
      <p:sp>
        <p:nvSpPr>
          <p:cNvPr id="4" name="TekstSylinder 3">
            <a:extLst>
              <a:ext uri="{FF2B5EF4-FFF2-40B4-BE49-F238E27FC236}">
                <a16:creationId xmlns:a16="http://schemas.microsoft.com/office/drawing/2014/main" id="{CFCB287D-09FE-47CB-A861-9C38078E429F}"/>
              </a:ext>
            </a:extLst>
          </p:cNvPr>
          <p:cNvSpPr txBox="1"/>
          <p:nvPr/>
        </p:nvSpPr>
        <p:spPr>
          <a:xfrm>
            <a:off x="4409440" y="2963657"/>
            <a:ext cx="1920240" cy="400110"/>
          </a:xfrm>
          <a:prstGeom prst="rect">
            <a:avLst/>
          </a:prstGeom>
          <a:noFill/>
        </p:spPr>
        <p:txBody>
          <a:bodyPr wrap="square" rtlCol="0">
            <a:spAutoFit/>
          </a:bodyPr>
          <a:lstStyle/>
          <a:p>
            <a:r>
              <a:rPr lang="nb-NO" sz="2000" dirty="0" err="1">
                <a:latin typeface="Cavolini" panose="03000502040302020204" pitchFamily="66" charset="0"/>
                <a:cs typeface="Cavolini" panose="03000502040302020204" pitchFamily="66" charset="0"/>
              </a:rPr>
              <a:t>Tonstadli</a:t>
            </a:r>
            <a:endParaRPr lang="nb-NO" sz="2000" dirty="0">
              <a:latin typeface="Cavolini" panose="03000502040302020204" pitchFamily="66" charset="0"/>
              <a:cs typeface="Cavolini" panose="03000502040302020204" pitchFamily="66" charset="0"/>
            </a:endParaRPr>
          </a:p>
        </p:txBody>
      </p:sp>
      <p:sp>
        <p:nvSpPr>
          <p:cNvPr id="5" name="TekstSylinder 4">
            <a:extLst>
              <a:ext uri="{FF2B5EF4-FFF2-40B4-BE49-F238E27FC236}">
                <a16:creationId xmlns:a16="http://schemas.microsoft.com/office/drawing/2014/main" id="{53B9DB9B-3D45-469E-8BBB-128C673E5776}"/>
              </a:ext>
            </a:extLst>
          </p:cNvPr>
          <p:cNvSpPr txBox="1"/>
          <p:nvPr/>
        </p:nvSpPr>
        <p:spPr>
          <a:xfrm>
            <a:off x="8321040" y="2869923"/>
            <a:ext cx="2346960" cy="400110"/>
          </a:xfrm>
          <a:prstGeom prst="rect">
            <a:avLst/>
          </a:prstGeom>
          <a:noFill/>
        </p:spPr>
        <p:txBody>
          <a:bodyPr wrap="square" rtlCol="0">
            <a:spAutoFit/>
          </a:bodyPr>
          <a:lstStyle/>
          <a:p>
            <a:r>
              <a:rPr lang="nb-NO" sz="2000" dirty="0">
                <a:latin typeface="Cavolini" panose="03000502040302020204" pitchFamily="66" charset="0"/>
                <a:cs typeface="Cavolini" panose="03000502040302020204" pitchFamily="66" charset="0"/>
              </a:rPr>
              <a:t>Solgry</a:t>
            </a:r>
          </a:p>
        </p:txBody>
      </p:sp>
      <p:sp>
        <p:nvSpPr>
          <p:cNvPr id="6" name="TekstSylinder 5">
            <a:extLst>
              <a:ext uri="{FF2B5EF4-FFF2-40B4-BE49-F238E27FC236}">
                <a16:creationId xmlns:a16="http://schemas.microsoft.com/office/drawing/2014/main" id="{AF4874D6-70CD-4376-991D-6936D4EBEA76}"/>
              </a:ext>
            </a:extLst>
          </p:cNvPr>
          <p:cNvSpPr txBox="1"/>
          <p:nvPr/>
        </p:nvSpPr>
        <p:spPr>
          <a:xfrm>
            <a:off x="4409440" y="6242668"/>
            <a:ext cx="1757680" cy="400110"/>
          </a:xfrm>
          <a:prstGeom prst="rect">
            <a:avLst/>
          </a:prstGeom>
          <a:noFill/>
        </p:spPr>
        <p:txBody>
          <a:bodyPr wrap="square" rtlCol="0">
            <a:spAutoFit/>
          </a:bodyPr>
          <a:lstStyle/>
          <a:p>
            <a:r>
              <a:rPr lang="nb-NO" sz="2000" dirty="0" err="1">
                <a:latin typeface="Cavolini" panose="03000502040302020204" pitchFamily="66" charset="0"/>
                <a:cs typeface="Cavolini" panose="03000502040302020204" pitchFamily="66" charset="0"/>
              </a:rPr>
              <a:t>Ersdaltun</a:t>
            </a:r>
            <a:endParaRPr lang="nb-NO" sz="2000" dirty="0">
              <a:latin typeface="Cavolini" panose="03000502040302020204" pitchFamily="66" charset="0"/>
              <a:cs typeface="Cavolini" panose="03000502040302020204" pitchFamily="66" charset="0"/>
            </a:endParaRPr>
          </a:p>
        </p:txBody>
      </p:sp>
      <p:sp>
        <p:nvSpPr>
          <p:cNvPr id="7" name="TekstSylinder 6">
            <a:extLst>
              <a:ext uri="{FF2B5EF4-FFF2-40B4-BE49-F238E27FC236}">
                <a16:creationId xmlns:a16="http://schemas.microsoft.com/office/drawing/2014/main" id="{8747BFB2-9DE1-4491-A87F-5D568873FEFC}"/>
              </a:ext>
            </a:extLst>
          </p:cNvPr>
          <p:cNvSpPr txBox="1"/>
          <p:nvPr/>
        </p:nvSpPr>
        <p:spPr>
          <a:xfrm>
            <a:off x="8321040" y="6339840"/>
            <a:ext cx="1828800" cy="400110"/>
          </a:xfrm>
          <a:prstGeom prst="rect">
            <a:avLst/>
          </a:prstGeom>
          <a:noFill/>
        </p:spPr>
        <p:txBody>
          <a:bodyPr wrap="square" rtlCol="0">
            <a:spAutoFit/>
          </a:bodyPr>
          <a:lstStyle/>
          <a:p>
            <a:r>
              <a:rPr lang="nb-NO" sz="2000" dirty="0" err="1">
                <a:latin typeface="Cavolini" panose="03000502040302020204" pitchFamily="66" charset="0"/>
                <a:cs typeface="Cavolini" panose="03000502040302020204" pitchFamily="66" charset="0"/>
              </a:rPr>
              <a:t>Holmavatn</a:t>
            </a:r>
            <a:endParaRPr lang="nb-NO" sz="20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13176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D96C6"/>
        </a:solidFill>
        <a:effectLst/>
      </p:bgPr>
    </p:bg>
    <p:spTree>
      <p:nvGrpSpPr>
        <p:cNvPr id="1" name=""/>
        <p:cNvGrpSpPr/>
        <p:nvPr/>
      </p:nvGrpSpPr>
      <p:grpSpPr>
        <a:xfrm>
          <a:off x="0" y="0"/>
          <a:ext cx="0" cy="0"/>
          <a:chOff x="0" y="0"/>
          <a:chExt cx="0" cy="0"/>
        </a:xfrm>
      </p:grpSpPr>
      <p:pic>
        <p:nvPicPr>
          <p:cNvPr id="4" name="Bilde 3" descr="Et bilde som inneholder tre, utendørs, person, sport&#10;&#10;Automatisk generert beskrivelse">
            <a:hlinkClick r:id="rId2"/>
            <a:extLst>
              <a:ext uri="{FF2B5EF4-FFF2-40B4-BE49-F238E27FC236}">
                <a16:creationId xmlns:a16="http://schemas.microsoft.com/office/drawing/2014/main" id="{DF2DDD81-2BD8-BB4B-A46C-9061D3E7F8D9}"/>
              </a:ext>
            </a:extLst>
          </p:cNvPr>
          <p:cNvPicPr>
            <a:picLocks noChangeAspect="1"/>
          </p:cNvPicPr>
          <p:nvPr/>
        </p:nvPicPr>
        <p:blipFill>
          <a:blip r:embed="rId3"/>
          <a:stretch>
            <a:fillRect/>
          </a:stretch>
        </p:blipFill>
        <p:spPr>
          <a:xfrm>
            <a:off x="1709744" y="1094773"/>
            <a:ext cx="8772511" cy="4668453"/>
          </a:xfrm>
          <a:prstGeom prst="rect">
            <a:avLst/>
          </a:prstGeom>
        </p:spPr>
      </p:pic>
      <p:sp>
        <p:nvSpPr>
          <p:cNvPr id="5" name="Trekant 4">
            <a:hlinkClick r:id="rId2"/>
            <a:extLst>
              <a:ext uri="{FF2B5EF4-FFF2-40B4-BE49-F238E27FC236}">
                <a16:creationId xmlns:a16="http://schemas.microsoft.com/office/drawing/2014/main" id="{CDACC83C-3A94-7D4B-A32B-32D1CFA09B3A}"/>
              </a:ext>
            </a:extLst>
          </p:cNvPr>
          <p:cNvSpPr/>
          <p:nvPr/>
        </p:nvSpPr>
        <p:spPr>
          <a:xfrm rot="5400000">
            <a:off x="5528089" y="2575246"/>
            <a:ext cx="1645920" cy="1418897"/>
          </a:xfrm>
          <a:prstGeom prst="triangl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6" name="TekstSylinder 5">
            <a:extLst>
              <a:ext uri="{FF2B5EF4-FFF2-40B4-BE49-F238E27FC236}">
                <a16:creationId xmlns:a16="http://schemas.microsoft.com/office/drawing/2014/main" id="{71E8EF1C-D6C7-AB43-823A-5778DD3E70B1}"/>
              </a:ext>
            </a:extLst>
          </p:cNvPr>
          <p:cNvSpPr txBox="1"/>
          <p:nvPr/>
        </p:nvSpPr>
        <p:spPr>
          <a:xfrm>
            <a:off x="4902588" y="227495"/>
            <a:ext cx="4819650" cy="769441"/>
          </a:xfrm>
          <a:prstGeom prst="rect">
            <a:avLst/>
          </a:prstGeom>
          <a:noFill/>
        </p:spPr>
        <p:txBody>
          <a:bodyPr wrap="square" rtlCol="0">
            <a:spAutoFit/>
          </a:bodyPr>
          <a:lstStyle/>
          <a:p>
            <a:r>
              <a:rPr lang="nb-NO" sz="4400" dirty="0">
                <a:solidFill>
                  <a:srgbClr val="FFFF66"/>
                </a:solidFill>
                <a:latin typeface="Bahnschrift Condensed" panose="020B0502040204020203" pitchFamily="34" charset="0"/>
              </a:rPr>
              <a:t>«Kom og se»</a:t>
            </a:r>
          </a:p>
        </p:txBody>
      </p:sp>
    </p:spTree>
    <p:extLst>
      <p:ext uri="{BB962C8B-B14F-4D97-AF65-F5344CB8AC3E}">
        <p14:creationId xmlns:p14="http://schemas.microsoft.com/office/powerpoint/2010/main" val="215146784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3499</TotalTime>
  <Words>719</Words>
  <Application>Microsoft Office PowerPoint</Application>
  <PresentationFormat>Widescreen</PresentationFormat>
  <Paragraphs>80</Paragraphs>
  <Slides>30</Slides>
  <Notes>0</Notes>
  <HiddenSlides>0</HiddenSlides>
  <MMClips>15</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30</vt:i4>
      </vt:variant>
    </vt:vector>
  </HeadingPairs>
  <TitlesOfParts>
    <vt:vector size="38" baseType="lpstr">
      <vt:lpstr>Arial</vt:lpstr>
      <vt:lpstr>Bahnschrift Condensed</vt:lpstr>
      <vt:lpstr>Calibri</vt:lpstr>
      <vt:lpstr>Calibri Light</vt:lpstr>
      <vt:lpstr>Cavolini</vt:lpstr>
      <vt:lpstr>Helvetica</vt:lpstr>
      <vt:lpstr>Rockwell Condensed</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Post Salem Stavanger</dc:creator>
  <cp:lastModifiedBy>Post Salem Stavanger</cp:lastModifiedBy>
  <cp:revision>21</cp:revision>
  <dcterms:created xsi:type="dcterms:W3CDTF">2021-04-26T08:36:14Z</dcterms:created>
  <dcterms:modified xsi:type="dcterms:W3CDTF">2021-04-28T18:55:42Z</dcterms:modified>
</cp:coreProperties>
</file>